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c5752fc1e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c5752fc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c5752fc1e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c5752fc1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c5752fc1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c5752fc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5752fc1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5752fc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c5752fc1e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c5752fc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c5752fc1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c5752fc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FoxFive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 Quais todos os conjuntos(sets) depois de 1999 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SELECT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S.NAME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FROM INVETORY_SETS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INNER JOIN SETS S 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IVENTORY_ID = SET_NUM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WHERE YEAR &lt; '1999'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5 Quais o total de peças 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SELECT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COUNT(ID) AS total_de_peças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FROM PARTS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ORDER BY id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GROUP BY id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FoxFive technologies</a:t>
            </a:r>
            <a:r>
              <a:rPr lang="pt-BR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℗</a:t>
            </a:r>
            <a:r>
              <a:rPr lang="pt-BR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Av maria teresa 75 - Campo Grande.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4022-8922</a:t>
            </a:r>
            <a:endParaRPr b="1" sz="1400"/>
          </a:p>
        </p:txBody>
      </p:sp>
      <p:pic>
        <p:nvPicPr>
          <p:cNvPr descr="Foto de baixo para cima da ponte Golden Gate com fundo de céu azul"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42350" y="1191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Desenvolvimento de um modelo relacional simulando uma fábrica da LEGO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42350" y="1191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Desenvolvimento de um modelo relacional simulando uma fabrica da LEGO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dar início na atividade fizemos um planejamento completo utilizando os modelos lógico e conceitual.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04125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Modelo Lógico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Experiência do usuário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Computação física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40" y="728963"/>
            <a:ext cx="7721524" cy="43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04125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Modelo Conceitual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Experiência do usuário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Computação física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50" y="672400"/>
            <a:ext cx="7922676" cy="44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00" y="1836150"/>
            <a:ext cx="19907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397750" y="104485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Apos criar as tabelas teremos algo parecido com isso 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1 me de as peças da cor azul?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SELECT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P.NAME,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C.NAME,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FROM PARTS 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INNER JOIN COLORS 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ON ID = ID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WHERE C.NAME = 'BLUE'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ORDER BY NAME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GROUP BY NAME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 Qual o total de peças da cor amerala?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SELECT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P.NAME,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C.NAME,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FROM PARTS 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INNER JOIN COLORS 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ON ID = ID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WHERE C.NAME = 'YELLOW'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ORDER BY NAME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GROUP BY NAME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3 Quais todos os conjuntos(sets) do ano de 1970 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SELECT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S.NAME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FROM INVETORY_SETS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INNER JOIN SETS S 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IVENTORY_ID = SET_NUM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WHERE YEAR = '1970'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