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2DD825E-1C50-46F5-8C67-4211CEB18A2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1595C38-CAFF-481C-8264-D6F2C8179F6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379400" y="1122480"/>
            <a:ext cx="6288120" cy="1647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4379400" y="1122480"/>
            <a:ext cx="6288120" cy="16473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Alexander Cushing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James Erardi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TJ Tracy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Leangseu Kim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3" descr=""/>
          <p:cNvPicPr/>
          <p:nvPr/>
        </p:nvPicPr>
        <p:blipFill>
          <a:blip r:embed="rId2"/>
          <a:stretch/>
        </p:blipFill>
        <p:spPr>
          <a:xfrm>
            <a:off x="429840" y="463680"/>
            <a:ext cx="3949200" cy="410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5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The Goal of The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Our app will allow users to write and send delayed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text messages.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Users will be able to create, delete, and update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delayed texts.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Users will be able to check their history of sent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delayed texts.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Users will be able to create repeating delayed texts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Visual Demo of Current Prototype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698120" y="1828800"/>
            <a:ext cx="2548080" cy="474912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5642280" y="1737360"/>
            <a:ext cx="2587320" cy="484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719640" y="342000"/>
            <a:ext cx="9338760" cy="63525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What Each of The Teammate Has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Alexander Cushing : Styling/Design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James Erardi : Database/Server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TJ Tracy : Client/api requests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Leangseu Kim: Update UI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5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Afford the time to meet up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Java library from Twilio does not work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LibreOffice/5.1.6.2$Linux_X86_64 LibreOffice_project/10m0$Build-2</Application>
  <Words>108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2017-11-16T18:22:59Z</dcterms:created>
  <dc:creator>seu leang</dc:creator>
  <dc:description/>
  <dc:language>en-US</dc:language>
  <cp:lastModifiedBy/>
  <dcterms:modified xsi:type="dcterms:W3CDTF">2017-11-16T14:58:51Z</dcterms:modified>
  <cp:revision>4</cp:revision>
  <dc:subject/>
  <dc:title>AutomaText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15.0038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