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3"/>
  </p:normalViewPr>
  <p:slideViewPr>
    <p:cSldViewPr snapToGrid="0" snapToObjects="1">
      <p:cViewPr varScale="1">
        <p:scale>
          <a:sx n="98" d="100"/>
          <a:sy n="98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11/16/17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2DD825E-1C50-46F5-8C67-4211CEB18A2A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11/16/17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1595C38-CAFF-481C-8264-D6F2C8179F60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4379400" y="1122480"/>
            <a:ext cx="6288120" cy="1647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4379400" y="1122480"/>
            <a:ext cx="6288120" cy="16473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 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TextShape 3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Alexander Cushing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James Erardi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TJ Tracy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Leangseu Kim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Picture 3"/>
          <p:cNvPicPr/>
          <p:nvPr/>
        </p:nvPicPr>
        <p:blipFill>
          <a:blip r:embed="rId3"/>
          <a:stretch/>
        </p:blipFill>
        <p:spPr>
          <a:xfrm>
            <a:off x="429840" y="463680"/>
            <a:ext cx="3949200" cy="4101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5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The Goal of The Project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Our app will allow users to write and send delayed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text messages.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Users will be able to create, delete, and update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delayed texts.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Users will be able to check their history of sent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delayed texts.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Users will be able to create repeating delayed texts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Visual Demo of Current Prototype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455" y="1690200"/>
            <a:ext cx="2629853" cy="4887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8" name="Picture 87"/>
          <p:cNvPicPr/>
          <p:nvPr/>
        </p:nvPicPr>
        <p:blipFill>
          <a:blip r:embed="rId2"/>
          <a:stretch/>
        </p:blipFill>
        <p:spPr>
          <a:xfrm>
            <a:off x="719640" y="342000"/>
            <a:ext cx="9338760" cy="6352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What Each of The Teammate Has Done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5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Alexander Cushing : Styling/Design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5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James </a:t>
            </a:r>
            <a:r>
              <a:rPr lang="en-US" sz="5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Erardi</a:t>
            </a:r>
            <a:r>
              <a:rPr lang="en-US" sz="5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: Database/Server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5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TJ Tracy : Client/</a:t>
            </a:r>
            <a:r>
              <a:rPr lang="en-US" sz="5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api</a:t>
            </a:r>
            <a:r>
              <a:rPr lang="en-US" sz="5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requests 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5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Leangseu</a:t>
            </a:r>
            <a:r>
              <a:rPr lang="en-US" sz="5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Kim: Update UI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5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Challenges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56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charset="0"/>
              <a:buChar char="•"/>
              <a:tabLst/>
              <a:defRPr/>
            </a:pPr>
            <a:r>
              <a:rPr lang="en-US" sz="5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Creating make local database synch </a:t>
            </a:r>
            <a:r>
              <a:rPr lang="en-US" sz="5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with cloud database</a:t>
            </a:r>
            <a:endParaRPr lang="en-US" sz="5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102</Words>
  <Application>Microsoft Macintosh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AutomaText</dc:title>
  <dc:subject/>
  <dc:creator>seu leang</dc:creator>
  <dc:description/>
  <cp:lastModifiedBy>seu leang</cp:lastModifiedBy>
  <cp:revision>7</cp:revision>
  <dcterms:created xsi:type="dcterms:W3CDTF">2017-11-16T18:22:59Z</dcterms:created>
  <dcterms:modified xsi:type="dcterms:W3CDTF">2017-11-30T20:35:10Z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15.0038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