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DD825E-1C50-46F5-8C67-4211CEB18A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95C38-CAFF-481C-8264-D6F2C8179F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"/>
          <p:cNvPicPr/>
          <p:nvPr/>
        </p:nvPicPr>
        <p:blipFill>
          <a:blip r:embed="rId3"/>
          <a:stretch/>
        </p:blipFill>
        <p:spPr>
          <a:xfrm>
            <a:off x="429840" y="463680"/>
            <a:ext cx="3949200" cy="41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Goal of The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Our app will allow users to write and send delayed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text messages.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create, delete, and update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check their history of sent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 repeating delayed texts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Visual Demo of Current Prototype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698120" y="1828800"/>
            <a:ext cx="2548080" cy="474912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3"/>
          <a:stretch/>
        </p:blipFill>
        <p:spPr>
          <a:xfrm>
            <a:off x="5642280" y="1737360"/>
            <a:ext cx="2587320" cy="484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19640" y="342000"/>
            <a:ext cx="9338760" cy="63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Each of The Teammate Has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 : Styling/Design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Erardi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: Database/Server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 : Client/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requests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Kim: Update UI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Verifying phone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AutomaText</dc:title>
  <dc:subject/>
  <dc:creator>seu leang</dc:creator>
  <dc:description/>
  <cp:lastModifiedBy>seu leang</cp:lastModifiedBy>
  <cp:revision>5</cp:revision>
  <dcterms:created xsi:type="dcterms:W3CDTF">2017-11-16T18:22:59Z</dcterms:created>
  <dcterms:modified xsi:type="dcterms:W3CDTF">2017-11-23T18:38:45Z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