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2DD825E-1C50-46F5-8C67-4211CEB18A2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95C38-CAFF-481C-8264-D6F2C8179F6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379400" y="1122480"/>
            <a:ext cx="6288120" cy="1647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Erardi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 Kim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3"/>
          <p:cNvPicPr/>
          <p:nvPr/>
        </p:nvPicPr>
        <p:blipFill>
          <a:blip r:embed="rId3"/>
          <a:stretch/>
        </p:blipFill>
        <p:spPr>
          <a:xfrm>
            <a:off x="429840" y="463680"/>
            <a:ext cx="3949200" cy="41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Goal of The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Our app will allow users to write and send delayed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text messages.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create, delete, and update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check their history of sent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delayed texts.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Users will be able to create repeating delayed texts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Visual Demo of Current Prototype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55" y="1690200"/>
            <a:ext cx="2629853" cy="488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719640" y="342000"/>
            <a:ext cx="9338760" cy="63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What Each of The Teammate Has </a:t>
            </a:r>
            <a:r>
              <a:rPr lang="en-US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Done This Week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915832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Alexander Cushing :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Made 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Cron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Job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James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Erardi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finishing Server side CRUD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TJ Tracy :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Finishing Client side CRUD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Leangseu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Kim: Update UI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5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Local database syncing with </a:t>
            </a: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cloud </a:t>
            </a: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database</a:t>
            </a:r>
          </a:p>
          <a:p>
            <a:pPr marL="45756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5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Accidentally dropped database :0</a:t>
            </a:r>
            <a:endParaRPr lang="en-US" sz="5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114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AutomaText</dc:title>
  <dc:subject/>
  <dc:creator>seu leang</dc:creator>
  <dc:description/>
  <cp:lastModifiedBy>Alex Cushing</cp:lastModifiedBy>
  <cp:revision>8</cp:revision>
  <dcterms:created xsi:type="dcterms:W3CDTF">2017-11-16T18:22:59Z</dcterms:created>
  <dcterms:modified xsi:type="dcterms:W3CDTF">2017-11-30T21:28:52Z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