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3"/>
  </p:normalViewPr>
  <p:slideViewPr>
    <p:cSldViewPr snapToGrid="0" snapToObjects="1">
      <p:cViewPr>
        <p:scale>
          <a:sx n="95" d="100"/>
          <a:sy n="95" d="100"/>
        </p:scale>
        <p:origin x="6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C12BB-11E4-3549-A461-3D57F2DE578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0FD3A-F2BE-7D41-9D67-1BE7CEF03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7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4379384" y="1122363"/>
                <a:ext cx="6288616" cy="1647731"/>
              </a:xfrm>
            </p:spPr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900" b="1" i="0" dirty="0" smtClean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m:t>𝐀𝐮𝐭𝐨𝐦𝐚𝐓𝐞𝐱𝐭</m:t>
                      </m:r>
                    </m:oMath>
                  </m:oMathPara>
                </a14:m>
                <a:endParaRPr lang="en-US" sz="80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379384" y="1122363"/>
                <a:ext cx="6288616" cy="164773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Times New Roman" charset="0"/>
                <a:ea typeface="Times New Roman" charset="0"/>
                <a:cs typeface="Times New Roman" charset="0"/>
              </a:rPr>
              <a:t>Alexander Cushing</a:t>
            </a:r>
          </a:p>
          <a:p>
            <a:r>
              <a:rPr lang="en-US" sz="3000" dirty="0">
                <a:latin typeface="Times New Roman" charset="0"/>
                <a:ea typeface="Times New Roman" charset="0"/>
                <a:cs typeface="Times New Roman" charset="0"/>
              </a:rPr>
              <a:t>James </a:t>
            </a:r>
            <a:r>
              <a:rPr lang="en-US" sz="3000" dirty="0" err="1">
                <a:latin typeface="Times New Roman" charset="0"/>
                <a:ea typeface="Times New Roman" charset="0"/>
                <a:cs typeface="Times New Roman" charset="0"/>
              </a:rPr>
              <a:t>Erardi</a:t>
            </a:r>
            <a:endParaRPr lang="en-US" sz="3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000" dirty="0">
                <a:latin typeface="Times New Roman" charset="0"/>
                <a:ea typeface="Times New Roman" charset="0"/>
                <a:cs typeface="Times New Roman" charset="0"/>
              </a:rPr>
              <a:t>TJ </a:t>
            </a: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Tracy</a:t>
            </a:r>
          </a:p>
          <a:p>
            <a:r>
              <a:rPr lang="en-US" sz="3000" dirty="0" err="1" smtClean="0">
                <a:latin typeface="Times New Roman" charset="0"/>
                <a:ea typeface="Times New Roman" charset="0"/>
                <a:cs typeface="Times New Roman" charset="0"/>
              </a:rPr>
              <a:t>Leangseu</a:t>
            </a: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 Kim</a:t>
            </a:r>
            <a:endParaRPr lang="en-US" sz="3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4" y="463550"/>
            <a:ext cx="3949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b="1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5600" b="1" dirty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lang="en-US" sz="5600" b="1" dirty="0" smtClean="0">
                <a:latin typeface="Times New Roman" charset="0"/>
                <a:ea typeface="Times New Roman" charset="0"/>
                <a:cs typeface="Times New Roman" charset="0"/>
              </a:rPr>
              <a:t>oal </a:t>
            </a:r>
            <a:r>
              <a:rPr lang="en-US" sz="5600" b="1" dirty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sz="5600" b="1" dirty="0" smtClean="0">
                <a:latin typeface="Times New Roman" charset="0"/>
                <a:ea typeface="Times New Roman" charset="0"/>
                <a:cs typeface="Times New Roman" charset="0"/>
              </a:rPr>
              <a:t>f </a:t>
            </a:r>
            <a:r>
              <a:rPr lang="en-US" sz="5600" b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5600" b="1" dirty="0" smtClean="0">
                <a:latin typeface="Times New Roman" charset="0"/>
                <a:ea typeface="Times New Roman" charset="0"/>
                <a:cs typeface="Times New Roman" charset="0"/>
              </a:rPr>
              <a:t>he </a:t>
            </a:r>
            <a:r>
              <a:rPr lang="en-US" sz="5600" b="1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5600" b="1" dirty="0" smtClean="0">
                <a:latin typeface="Times New Roman" charset="0"/>
                <a:ea typeface="Times New Roman" charset="0"/>
                <a:cs typeface="Times New Roman" charset="0"/>
              </a:rPr>
              <a:t>roject</a:t>
            </a:r>
            <a:endParaRPr lang="en-US" sz="5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Our app will allow users to write and send delayed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text messages.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Users will be able to create, delete, and update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delayed texts.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Users will be able to check their history of sent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delayed texts.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Users will be able to create repeating delayed texts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Visual </a:t>
            </a:r>
            <a:r>
              <a:rPr lang="en-US" b="1" dirty="0"/>
              <a:t>D</a:t>
            </a:r>
            <a:r>
              <a:rPr lang="en-US" b="1" dirty="0" smtClean="0"/>
              <a:t>emo of Current </a:t>
            </a:r>
            <a:r>
              <a:rPr lang="en-US" b="1" dirty="0"/>
              <a:t>P</a:t>
            </a:r>
            <a:r>
              <a:rPr lang="en-US" b="1" dirty="0" smtClean="0"/>
              <a:t>rototype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059" y="1690688"/>
            <a:ext cx="234125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31" y="1690688"/>
            <a:ext cx="23412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hat Each of The Teammate Has Done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Alexander Cushing : Networking</a:t>
            </a:r>
          </a:p>
          <a:p>
            <a:pPr marL="0" indent="0">
              <a:buNone/>
            </a:pP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James </a:t>
            </a:r>
            <a:r>
              <a:rPr lang="en-US" sz="5400" dirty="0" err="1" smtClean="0">
                <a:latin typeface="Times New Roman" charset="0"/>
                <a:ea typeface="Times New Roman" charset="0"/>
                <a:cs typeface="Times New Roman" charset="0"/>
              </a:rPr>
              <a:t>Erardi</a:t>
            </a: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 : </a:t>
            </a:r>
            <a:r>
              <a:rPr lang="en-US" sz="5400" dirty="0" err="1" smtClean="0">
                <a:latin typeface="Times New Roman" charset="0"/>
                <a:ea typeface="Times New Roman" charset="0"/>
                <a:cs typeface="Times New Roman" charset="0"/>
              </a:rPr>
              <a:t>Twilio</a:t>
            </a: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 API</a:t>
            </a:r>
          </a:p>
          <a:p>
            <a:pPr marL="0" indent="0">
              <a:buNone/>
            </a:pP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TJ Tracy : Database </a:t>
            </a:r>
          </a:p>
          <a:p>
            <a:pPr marL="0" indent="0">
              <a:buNone/>
            </a:pPr>
            <a:r>
              <a:rPr lang="en-US" sz="5400" dirty="0" err="1" smtClean="0">
                <a:latin typeface="Times New Roman" charset="0"/>
                <a:ea typeface="Times New Roman" charset="0"/>
                <a:cs typeface="Times New Roman" charset="0"/>
              </a:rPr>
              <a:t>Leangseu</a:t>
            </a: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 Kim: Update UI</a:t>
            </a:r>
          </a:p>
        </p:txBody>
      </p:sp>
    </p:spTree>
    <p:extLst>
      <p:ext uri="{BB962C8B-B14F-4D97-AF65-F5344CB8AC3E}">
        <p14:creationId xmlns:p14="http://schemas.microsoft.com/office/powerpoint/2010/main" val="14095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b="1" dirty="0" smtClean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5600" b="1" dirty="0" smtClean="0">
                <a:latin typeface="Times New Roman" charset="0"/>
                <a:ea typeface="Times New Roman" charset="0"/>
                <a:cs typeface="Times New Roman" charset="0"/>
              </a:rPr>
              <a:t>hallenges</a:t>
            </a:r>
            <a:endParaRPr lang="en-US" sz="5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Afford the time to meet up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Java library from </a:t>
            </a:r>
            <a:r>
              <a:rPr lang="en-US" sz="5400" dirty="0" err="1" smtClean="0">
                <a:latin typeface="Times New Roman" charset="0"/>
                <a:ea typeface="Times New Roman" charset="0"/>
                <a:cs typeface="Times New Roman" charset="0"/>
              </a:rPr>
              <a:t>Twilio</a:t>
            </a:r>
            <a:r>
              <a:rPr lang="en-US" sz="5400" dirty="0" smtClean="0">
                <a:latin typeface="Times New Roman" charset="0"/>
                <a:ea typeface="Times New Roman" charset="0"/>
                <a:cs typeface="Times New Roman" charset="0"/>
              </a:rPr>
              <a:t> does not work</a:t>
            </a:r>
          </a:p>
        </p:txBody>
      </p:sp>
    </p:spTree>
    <p:extLst>
      <p:ext uri="{BB962C8B-B14F-4D97-AF65-F5344CB8AC3E}">
        <p14:creationId xmlns:p14="http://schemas.microsoft.com/office/powerpoint/2010/main" val="10103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108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Arial</vt:lpstr>
      <vt:lpstr>Office Theme</vt:lpstr>
      <vt:lpstr>AutomaText</vt:lpstr>
      <vt:lpstr>The Goal of The Project</vt:lpstr>
      <vt:lpstr> Visual Demo of Current Prototype</vt:lpstr>
      <vt:lpstr>What Each of The Teammate Has Done</vt:lpstr>
      <vt:lpstr>Challenges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AutomaText</dc:title>
  <dc:creator>seu leang</dc:creator>
  <cp:lastModifiedBy>seu leang</cp:lastModifiedBy>
  <cp:revision>3</cp:revision>
  <dcterms:created xsi:type="dcterms:W3CDTF">2017-11-16T18:22:59Z</dcterms:created>
  <dcterms:modified xsi:type="dcterms:W3CDTF">2017-11-16T18:53:16Z</dcterms:modified>
</cp:coreProperties>
</file>