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D677-69B0-4431-816E-1A2C0C75DB8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759F-107C-4FED-B190-C346CC75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poly\Desktop\hinh-nen-background-christian-cdnvn-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209799"/>
          </a:xfrm>
        </p:spPr>
        <p:txBody>
          <a:bodyPr>
            <a:noAutofit/>
          </a:bodyPr>
          <a:lstStyle/>
          <a:p>
            <a:r>
              <a:rPr lang="en-US" sz="8000" b="1" u="sng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CHUYÊN ĐỀ:</a:t>
            </a:r>
            <a:br>
              <a:rPr lang="en-US" sz="8000" b="1" u="sng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XÂY DỰNG DATABASE QUẢN LÝ KHÁCH HÀNG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600200"/>
          </a:xfrm>
        </p:spPr>
        <p:txBody>
          <a:bodyPr>
            <a:normAutofit fontScale="40000" lnSpcReduction="20000"/>
          </a:bodyPr>
          <a:lstStyle/>
          <a:p>
            <a:r>
              <a:rPr lang="en-US" sz="8000" b="1" i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NHÓM II:</a:t>
            </a:r>
          </a:p>
          <a:p>
            <a:r>
              <a:rPr lang="en-US" sz="58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LÊ ANH ĐỨC</a:t>
            </a:r>
          </a:p>
          <a:p>
            <a:r>
              <a:rPr lang="en-US" sz="58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 THỊ ĐÀO</a:t>
            </a:r>
          </a:p>
          <a:p>
            <a:r>
              <a:rPr lang="en-US" sz="58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NGUYỄN THỊ NGỌC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879273"/>
            <a:ext cx="7543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MÔN: ĐIỆN TOÁN ĐÁM MÂY</a:t>
            </a:r>
          </a:p>
        </p:txBody>
      </p:sp>
    </p:spTree>
    <p:extLst>
      <p:ext uri="{BB962C8B-B14F-4D97-AF65-F5344CB8AC3E}">
        <p14:creationId xmlns:p14="http://schemas.microsoft.com/office/powerpoint/2010/main" val="130154012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121818"/>
            <a:ext cx="2057400" cy="1524000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ĐĂNG KÝ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website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277" y="2121818"/>
            <a:ext cx="7086600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0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423" y="2162393"/>
            <a:ext cx="2057400" cy="1523999"/>
          </a:xfrm>
        </p:spPr>
        <p:txBody>
          <a:bodyPr>
            <a:normAutofit/>
          </a:bodyPr>
          <a:lstStyle/>
          <a:p>
            <a:pPr algn="l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KẾT NỐI DATABASE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53485"/>
            <a:ext cx="9146177" cy="4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423" y="2162393"/>
            <a:ext cx="2057400" cy="2028607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THÊM TÍNH NĂNG THÊM, SỬA, XÓA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4689" y="1400394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KẾT NỐI DATABASE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376578" y="2162394"/>
            <a:ext cx="6538822" cy="44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5743755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7799" y="1230679"/>
            <a:ext cx="736048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KẾT NỐI DATABASE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7354" y="1822862"/>
            <a:ext cx="868680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0"/>
            <a:ext cx="6781800" cy="2667000"/>
          </a:xfrm>
        </p:spPr>
        <p:txBody>
          <a:bodyPr>
            <a:normAutofit/>
          </a:bodyPr>
          <a:lstStyle/>
          <a:p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4959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685800"/>
            <a:ext cx="4419599" cy="1066799"/>
          </a:xfrm>
        </p:spPr>
        <p:txBody>
          <a:bodyPr>
            <a:noAutofit/>
          </a:bodyPr>
          <a:lstStyle/>
          <a:p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NỘI DUNG: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2438400"/>
            <a:ext cx="6705600" cy="34290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KHẢO SÁT</a:t>
            </a:r>
          </a:p>
          <a:p>
            <a:pPr marL="457200" indent="-457200" algn="l">
              <a:buFontTx/>
              <a:buChar char="-"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THIẾT KẾ</a:t>
            </a:r>
          </a:p>
          <a:p>
            <a:pPr marL="457200" indent="-457200" algn="l">
              <a:buFontTx/>
              <a:buChar char="-"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 HIỆN</a:t>
            </a:r>
          </a:p>
          <a:p>
            <a:pPr marL="457200" indent="-457200" algn="l">
              <a:buFontTx/>
              <a:buChar char="-"/>
            </a:pP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CHUYỂN GIAO</a:t>
            </a:r>
          </a:p>
        </p:txBody>
      </p:sp>
    </p:spTree>
    <p:extLst>
      <p:ext uri="{BB962C8B-B14F-4D97-AF65-F5344CB8AC3E}">
        <p14:creationId xmlns:p14="http://schemas.microsoft.com/office/powerpoint/2010/main" val="30062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457200"/>
            <a:ext cx="4306352" cy="1066799"/>
          </a:xfrm>
        </p:spPr>
        <p:txBody>
          <a:bodyPr>
            <a:noAutofit/>
          </a:bodyPr>
          <a:lstStyle/>
          <a:p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KHẢO SÁT: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438400"/>
            <a:ext cx="3124200" cy="4177144"/>
          </a:xfrm>
        </p:spPr>
        <p:txBody>
          <a:bodyPr>
            <a:normAutofit/>
          </a:bodyPr>
          <a:lstStyle/>
          <a:p>
            <a:pPr algn="l"/>
            <a:r>
              <a:rPr lang="en-US" sz="28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THIẾT BỊ:</a:t>
            </a:r>
          </a:p>
          <a:p>
            <a:pPr algn="l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 MÁY TÍNH</a:t>
            </a:r>
          </a:p>
          <a:p>
            <a:pPr algn="l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 LINH KIỆN</a:t>
            </a:r>
          </a:p>
          <a:p>
            <a:pPr algn="l"/>
            <a:r>
              <a:rPr lang="en-US" sz="28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ĐỊA CHỈ:</a:t>
            </a:r>
          </a:p>
          <a:p>
            <a:pPr algn="l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 HÀ TĨNH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6096001" cy="425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57600" y="1724890"/>
            <a:ext cx="5105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MÁY TÍNH CHÂU Á</a:t>
            </a:r>
          </a:p>
        </p:txBody>
      </p:sp>
    </p:spTree>
    <p:extLst>
      <p:ext uri="{BB962C8B-B14F-4D97-AF65-F5344CB8AC3E}">
        <p14:creationId xmlns:p14="http://schemas.microsoft.com/office/powerpoint/2010/main" val="9202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200893"/>
            <a:ext cx="4306352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981197"/>
            <a:ext cx="3124200" cy="4634347"/>
          </a:xfrm>
        </p:spPr>
        <p:txBody>
          <a:bodyPr>
            <a:normAutofit/>
          </a:bodyPr>
          <a:lstStyle/>
          <a:p>
            <a:pPr algn="l"/>
            <a:r>
              <a:rPr lang="en-US" b="1" i="1" u="sng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i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-Chi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2762" y="1357745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198"/>
            <a:ext cx="6124755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6476999"/>
            <a:ext cx="8951580" cy="458586"/>
          </a:xfrm>
        </p:spPr>
        <p:txBody>
          <a:bodyPr>
            <a:normAutofit/>
          </a:bodyPr>
          <a:lstStyle/>
          <a:p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bảng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0700" y="1087573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9" y="1752600"/>
            <a:ext cx="8759161" cy="4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0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77586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70120" y="1982586"/>
            <a:ext cx="2057400" cy="1524000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Trang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website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0" y="1981196"/>
            <a:ext cx="7080069" cy="48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814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70120" y="1982586"/>
            <a:ext cx="2057400" cy="1524000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website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82587"/>
            <a:ext cx="7100629" cy="4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814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078724"/>
            <a:ext cx="1834880" cy="1427861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website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16036" y="2078725"/>
            <a:ext cx="709966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8755" y="81940"/>
            <a:ext cx="4876799" cy="1066799"/>
          </a:xfrm>
        </p:spPr>
        <p:txBody>
          <a:bodyPr>
            <a:noAutofit/>
          </a:bodyPr>
          <a:lstStyle/>
          <a:p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i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60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894" y="2057400"/>
            <a:ext cx="2057400" cy="1524000"/>
          </a:xfrm>
        </p:spPr>
        <p:txBody>
          <a:bodyPr>
            <a:normAutofit/>
          </a:bodyPr>
          <a:lstStyle/>
          <a:p>
            <a:pPr algn="l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ĐĂNG NHẬP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1284412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website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1982586"/>
            <a:ext cx="6858000" cy="46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163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CHUYÊN ĐỀ: XÂY DỰNG DATABASE QUẢN LÝ KHÁCH HÀNG</vt:lpstr>
      <vt:lpstr>NỘI DUNG:</vt:lpstr>
      <vt:lpstr>KHẢO SÁT:</vt:lpstr>
      <vt:lpstr>Thiết kế:</vt:lpstr>
      <vt:lpstr>Thực hiện:</vt:lpstr>
      <vt:lpstr>Thực hiện:</vt:lpstr>
      <vt:lpstr>Thực hiện:</vt:lpstr>
      <vt:lpstr>Thực hiện:</vt:lpstr>
      <vt:lpstr>Thực hiện:</vt:lpstr>
      <vt:lpstr>Thực hiện:</vt:lpstr>
      <vt:lpstr>Thực hiện:</vt:lpstr>
      <vt:lpstr>Thực hiện:</vt:lpstr>
      <vt:lpstr>Chuyển giao: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fpoly</dc:creator>
  <cp:lastModifiedBy>Đào Nguyễn</cp:lastModifiedBy>
  <cp:revision>13</cp:revision>
  <dcterms:created xsi:type="dcterms:W3CDTF">2016-10-21T02:49:03Z</dcterms:created>
  <dcterms:modified xsi:type="dcterms:W3CDTF">2016-10-23T11:57:38Z</dcterms:modified>
</cp:coreProperties>
</file>