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Costs by States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State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3 Products by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filledMap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4f66124-971d-4957-8dd6-5eab8346e16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99717a60e9e45fd" /><Relationship Type="http://schemas.openxmlformats.org/officeDocument/2006/relationships/slideLayout" Target="/ppt/slideLayouts/slideLayout8.xml" Id="Rcc5caf2241e8494b" /><Relationship Type="http://schemas.openxmlformats.org/officeDocument/2006/relationships/hyperlink" Target="https://app.powerbi.com/groups/me/reports/34f66124-971d-4957-8dd6-5eab8346e16c/?pbi_source=PowerPoint" TargetMode="External" Id="RelId0" /><Relationship Type="http://schemas.openxmlformats.org/officeDocument/2006/relationships/image" Target="/ppt/media/image4.png" Id="imgId7921023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fc8549c512514072" /><Relationship Type="http://schemas.openxmlformats.org/officeDocument/2006/relationships/slideLayout" Target="/ppt/slideLayouts/slideLayout8.xml" Id="R610b13f044e946b8" /><Relationship Type="http://schemas.openxmlformats.org/officeDocument/2006/relationships/hyperlink" Target="https://app.powerbi.com/groups/me/reports/34f66124-971d-4957-8dd6-5eab8346e16c/?pbi_source=PowerPoint" TargetMode="External" Id="RelId1" /><Relationship Type="http://schemas.openxmlformats.org/officeDocument/2006/relationships/image" Target="/ppt/media/image5.png" Id="imgId7921023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e17a6ff1a60a401c" /><Relationship Type="http://schemas.openxmlformats.org/officeDocument/2006/relationships/slideLayout" Target="/ppt/slideLayouts/slideLayout8.xml" Id="Rabaa994e358c4ed0" /><Relationship Type="http://schemas.openxmlformats.org/officeDocument/2006/relationships/hyperlink" Target="https://app.powerbi.com/groups/me/reports/34f66124-971d-4957-8dd6-5eab8346e16c/?pbi_source=PowerPoint" TargetMode="External" Id="RelId2" /><Relationship Type="http://schemas.openxmlformats.org/officeDocument/2006/relationships/image" Target="/ppt/media/image6.png" Id="imgId7921023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0d005358d2a84587" /><Relationship Type="http://schemas.openxmlformats.org/officeDocument/2006/relationships/slideLayout" Target="/ppt/slideLayouts/slideLayout8.xml" Id="Re7ef0d5064464ffe" /><Relationship Type="http://schemas.openxmlformats.org/officeDocument/2006/relationships/hyperlink" Target="https://app.powerbi.com/groups/me/reports/34f66124-971d-4957-8dd6-5eab8346e16c/?pbi_source=PowerPoint" TargetMode="External" Id="RelId3" /><Relationship Type="http://schemas.openxmlformats.org/officeDocument/2006/relationships/image" Target="/ppt/media/image7.png" Id="imgId79210239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76565c42f733497b" /><Relationship Type="http://schemas.openxmlformats.org/officeDocument/2006/relationships/slideLayout" Target="/ppt/slideLayouts/slideLayout8.xml" Id="R92d8552e4567480e" /><Relationship Type="http://schemas.openxmlformats.org/officeDocument/2006/relationships/hyperlink" Target="https://app.powerbi.com/groups/me/reports/34f66124-971d-4957-8dd6-5eab8346e16c/?pbi_source=PowerPoint" TargetMode="External" Id="RelId4" /><Relationship Type="http://schemas.openxmlformats.org/officeDocument/2006/relationships/image" Target="/ppt/media/image8.png" Id="imgId7921024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Tooltips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7/29/2023 4:34:12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7/29/2023 3:35:00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sts by States ,slicer ,slicer ,slicer ,Revenue by State ,treemap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92102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 ,lineChart ,tableE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921023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Revenue with Dates and Sub-categories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slicer ,actionButton ,tableEx ,actionButton ,actionButton ,card ,Top 3 Products by Revenue ,donutChart ,card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921023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Details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 ,map ,filledMap ,lineChart ,actionButton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921023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Maps and Forcasts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areaChart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921024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0" y="2190750"/>
            <a:ext cx="3048000" cy="24765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Tooltip Top Product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