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1" r:id="rId5"/>
    <p:sldId id="259" r:id="rId6"/>
    <p:sldId id="256" r:id="rId7"/>
    <p:sldId id="258" r:id="rId8"/>
    <p:sldId id="260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4" d="100"/>
          <a:sy n="84" d="100"/>
        </p:scale>
        <p:origin x="22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2569-43A6-CC2A-A545-89AD13C0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31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E-Commerce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4C3F-AFFB-1D0B-BA0F-DDCE7E8F4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478" y="3631678"/>
            <a:ext cx="2937681" cy="57183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By Anh Kien Le</a:t>
            </a:r>
          </a:p>
        </p:txBody>
      </p:sp>
    </p:spTree>
    <p:extLst>
      <p:ext uri="{BB962C8B-B14F-4D97-AF65-F5344CB8AC3E}">
        <p14:creationId xmlns:p14="http://schemas.microsoft.com/office/powerpoint/2010/main" val="385475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B3548A91-8A23-D346-6180-D532C034880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2508265"/>
                  </p:ext>
                </p:extLst>
              </p:nvPr>
            </p:nvGraphicFramePr>
            <p:xfrm>
              <a:off x="838200" y="840654"/>
              <a:ext cx="10515600" cy="588769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B3548A91-8A23-D346-6180-D532C03488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840654"/>
                <a:ext cx="10515600" cy="5887692"/>
              </a:xfrm>
              <a:prstGeom prst="rect">
                <a:avLst/>
              </a:prstGeom>
            </p:spPr>
          </p:pic>
        </mc:Fallback>
      </mc:AlternateContent>
      <p:sp>
        <p:nvSpPr>
          <p:cNvPr id="5" name="Add-in_Banner">
            <a:extLst>
              <a:ext uri="{FF2B5EF4-FFF2-40B4-BE49-F238E27FC236}">
                <a16:creationId xmlns:a16="http://schemas.microsoft.com/office/drawing/2014/main" id="{1A833D08-8740-D049-BD80-F0944165CB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3759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IE" sz="1800" b="1" dirty="0">
                <a:solidFill>
                  <a:schemeClr val="tx1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Revenue and Costs Overview</a:t>
            </a:r>
            <a:endParaRPr lang="en-IE" sz="1800" b="1" dirty="0">
              <a:solidFill>
                <a:schemeClr val="tx1"/>
              </a:solidFill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Add-in_Icon" descr="Icon for Microsoft Power BI.">
            <a:extLst>
              <a:ext uri="{FF2B5EF4-FFF2-40B4-BE49-F238E27FC236}">
                <a16:creationId xmlns:a16="http://schemas.microsoft.com/office/drawing/2014/main" id="{AB954756-9D24-D4D5-1213-639AFD2C3CB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32597" y="227839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791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b="1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Revenue and Sales by Week Day</a:t>
            </a:r>
            <a:endParaRPr lang="en-IE" sz="1200" b="1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602783"/>
                  </p:ext>
                </p:extLst>
              </p:nvPr>
            </p:nvGraphicFramePr>
            <p:xfrm>
              <a:off x="721012" y="1170879"/>
              <a:ext cx="10749976" cy="537094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709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02858EB3-40BF-FF5D-A00F-C135B163DAF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2682283"/>
                  </p:ext>
                </p:extLst>
              </p:nvPr>
            </p:nvGraphicFramePr>
            <p:xfrm>
              <a:off x="838200" y="846162"/>
              <a:ext cx="10515600" cy="581849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02858EB3-40BF-FF5D-A00F-C135B163DA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846162"/>
                <a:ext cx="10515600" cy="581849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Add-in_Banner">
            <a:extLst>
              <a:ext uri="{FF2B5EF4-FFF2-40B4-BE49-F238E27FC236}">
                <a16:creationId xmlns:a16="http://schemas.microsoft.com/office/drawing/2014/main" id="{1663242C-EF4B-7145-614E-AF9E117DB5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699"/>
            <a:ext cx="12192001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IE" sz="1800" b="1" dirty="0">
                <a:solidFill>
                  <a:schemeClr val="tx1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Revenue and Costs Overview</a:t>
            </a:r>
            <a:endParaRPr lang="en-IE" sz="1800" b="1" dirty="0">
              <a:solidFill>
                <a:schemeClr val="tx1"/>
              </a:solidFill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Add-in_Icon" descr="Icon for Microsoft Power BI.">
            <a:extLst>
              <a:ext uri="{FF2B5EF4-FFF2-40B4-BE49-F238E27FC236}">
                <a16:creationId xmlns:a16="http://schemas.microsoft.com/office/drawing/2014/main" id="{A45B9B57-4714-F644-3A3A-4CBB674AF6A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68991" y="323373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550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EDEDA4AA-D33D-4C59-F917-B904F0E0FB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67467808"/>
                  </p:ext>
                </p:extLst>
              </p:nvPr>
            </p:nvGraphicFramePr>
            <p:xfrm>
              <a:off x="838200" y="1064525"/>
              <a:ext cx="10515600" cy="568201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EDEDA4AA-D33D-4C59-F917-B904F0E0FB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064525"/>
                <a:ext cx="10515600" cy="568201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Add-in_Banner">
            <a:extLst>
              <a:ext uri="{FF2B5EF4-FFF2-40B4-BE49-F238E27FC236}">
                <a16:creationId xmlns:a16="http://schemas.microsoft.com/office/drawing/2014/main" id="{5F4278BC-A0BB-0883-F5C6-19201EB15D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111457"/>
            <a:ext cx="12196549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IE" sz="1800" b="1" dirty="0">
                <a:solidFill>
                  <a:schemeClr val="tx1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Revenue and Costs Overview</a:t>
            </a:r>
            <a:endParaRPr lang="en-IE" sz="1800" b="1" dirty="0">
              <a:solidFill>
                <a:schemeClr val="tx1"/>
              </a:solidFill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Add-in_Icon" descr="Icon for Microsoft Power BI.">
            <a:extLst>
              <a:ext uri="{FF2B5EF4-FFF2-40B4-BE49-F238E27FC236}">
                <a16:creationId xmlns:a16="http://schemas.microsoft.com/office/drawing/2014/main" id="{283F0456-9152-FAA4-EF69-492955E6D6F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68991" y="236937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91699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9F9B7F79-9C25-4706-AA7D-A4DB6AD81971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364DB177-705B-48DA-8CA4-8C78780B82DD&quot;"/>
    <we:property name="reportUrl" value="&quot;/groups/15a1429f-bf4a-4f86-8bbc-aee3b7097e87/reports/789fbd4c-711a-493c-a164-830eb0a09985/ReportSection9df08228cbc240ca33a2?bookmarkGuid=2e7967f5-2ca6-4c02-bab0-59207086e1aa&amp;bookmarkUsage=1&amp;ctid=7bd08b0b-3395-4dc1-94bb-d0b2e56a497f&amp;fromEntryPoint=export&quot;"/>
    <we:property name="reportName" value="&quot;e-commerce Data Visualization&quot;"/>
    <we:property name="reportState" value="&quot;CONNECTED&quot;"/>
    <we:property name="embedUrl" value="&quot;/reportEmbed?reportId=789fbd4c-711a-493c-a164-830eb0a09985&amp;config=eyJjbHVzdGVyVXJsIjoiaHR0cHM6Ly9XQUJJLVVTLU5PUlRILUNFTlRSQUwtQi1yZWRpcmVjdC5hbmFseXNpcy53aW5kb3dzLm5ldCIsImVtYmVkRmVhdHVyZXMiOnsibW9kZXJuRW1iZWQiOnRydWUsInVzYWdlTWV0cmljc1ZOZXh0Ijp0cnVlfX0%3D&amp;disableSensitivityBanner=true&quot;"/>
    <we:property name="pageName" value="&quot;ReportSection9df08228cbc240ca33a2&quot;"/>
    <we:property name="pageDisplayName" value="&quot;Overview&quot;"/>
    <we:property name="datasetId" value="&quot;76e7be23-bb47-45b1-b222-be42ae9b349c&quot;"/>
    <we:property name="backgroundColor" value="&quot;#C3C3C3&quot;"/>
    <we:property name="bookmark" value="&quot;H4sIAAAAAAAAA9VY227bOBD9lUAvebEL6mJHylvipovFBougCbJYFEZAkSObLU1qKSqtG/jfd0jK3tp14jbrXPpiiDMjzuGZG+W7iIumlnT+J51BdBydav1pRs2ngzTqRWpdxgnJMkKzmJYFSdNskCQJWunaCq2a6PgustRMwF6LpqXSbYjCDxGp8mQ4qGKSsYIBKRIyhGjci6iUF3TibCoqG+hFNZhGKyrFVwhboMqaFha9CL7UUhvqHF1aasE5u0VzXCPA+I1DS5kVt3AJzAbpe6i1sd264BXJkyRnJUsywmiaUoe9CVoPfre9c+qBjbSyVCgE4GRpccTinAxYhickLC0zPnTySkjbmZTzsy+1QTaQo3ntSB3hKSbaCEZl5M9noAnHuYtGWrYz/3S2Jr/UrWHwHiqvUlbYOe7UWI020QJpujAaSeykjiYnnOrPIwO44tExWfRWCE74LVUMpZvuTyYTAxNqu+XZ3rGNdGMPTma6Vdar3rWqCxp5CPBTU+ZhXTlf36MYo6QRaiK71PwvF64CuJKa0ZQa6wqi/IhJ5OKOL2nDwZzOfejfCrPMzqS3AfRlSV+Ml/WDb3z8pig6zgP+febleOEUW3vD6y+dp0eA0hvBH5OIjRQMzFoaRjPAvuweOLXUU1kHZwKCXnOvBs/0XXQukP2w9zWVrdv28JQ2gh0iooUP3j354s2bvWdLb++8jsNUoapZzpSA2mgZxlZ3EiwMCbcgg/afFswcfXmL4ONNwIh2okGMktaNi5QbXCji4BH9AfP9k+JdXgillv4cTdsRdse+B+T6JmhktLYOyBL+MqqqlbIXsamQ3IDyB9o0+bA9ew5GONcrbZSgh0voV3qCabxy26VVXCQJieMkz49yKAdHZFgmO1vCvbPsKTrnaylIsJ8B1HOX5DoboY0PSzKocl6xIc8YSQoYwOA52zjFmsWkyfv4U2wC9hP4hm/v6f8vehNQISzfBTCcfP3penlhxeH/zuiZf627dzsKVuc518jJW4R4RUsJN4NsCCzP8z4rU9LPWFL084QO+1BQQiEtBzAk+HoATFxt/TUFA13EFRfLS8XvG4z+RFKEhQe6Qe/fQE2o6FWibe8BLkDnznIc0tW/84oH0o8nVSiCKo95RcucZfyIpEVW4PoXuMs8y2fAg1wanK+qhd2fAr/UJfxxR36pi3gCdJjhh2zBSZoVyVGcxeXjp+6z8ei1L/MNiQ2Lt8xOBTYmw6bzTWhsGbDXAadpy5sHIO0sLWsAZrTerKytufqb0W39iET9CUr9/HDqbWNZt7apKYMLqmDLcPHXfg58x4Dx/0qtxsti8S+auE2mKxMAAA==&quot;"/>
    <we:property name="initialStateBookmark" value="&quot;H4sIAAAAAAAAA9VY33PaOBD+VzJ+yQt0jDFg543Q9OYmaZtJMrnpdBhGltagVkg+WU5LM/zvt5JselASrjny64WxdlfaT9/uaiVuA8bLQpDFBzKH4Cg4VurrnOivB92gFcha9vHj6fvhxenkw/D9CYpVYbiSZXB0Gxiip2CueVkRYVdA4edxKyBCnJOpHeVElNAKCtClkkTwH+CNUWV0BctWAN8LoTSxS14aYsAue4PmOEbfnTcWCKGG38AlUOOlF1AobepxyvIwiaKEZjSKQ0q6XRLhnNJrHczd9tapAzZS0hAuEYCVddMB7SRhj8YxTUPazWLWt/KcC1ObZIuT74XGfSMbi8LyNcJdTJXmlIjA7U9D6bdzG4yUqObu62RNfqkqTeECcqeShpsFrlQahTbBEmk61wpJrKWWJiucqW8jDThiwVG4bK0QDNkNkRSlm+6H06mGKTH18GTv2EaqNAfDuaqkcap3layDFt4H+LEpc7CurK9fUYxRUnI5FXVq/syFKw8uI3o0I9rY1M++YBLZuOMkpRno44UL/Vuum+yMWhtAn5f05bipH5zx5V9FUXPu8e8zL8dLqwjzJOr38k6IlUMhTKOwD6+gdB4fAUonnD0kEUvBKei1NAzmgCew/WDEEEdl4Z1x8HrFnBoc07fBGUf2/drXRFR22cNjUnJ6iIiWLnh35IszL/eeLa298zr2XYXIsukpHrVWwn01O8HCEHADwmv/rkAv0Jez8D7eeIxox0vEKEhR2kjZxoUiBg7RKSz2T4pzec6lbPxZmrYjrLd9B8j1RdBIK2UskAZ+E1VZCdEK6IwLpkG6DW2afN6ePQcj7Ou50pKTwwb6lZpiGq/c1mnVSaMo7HSiJBkkkPUGYT+Ldh4Jd/ayxzg5X0pBgvkGIJ+6JNfZ8Md4Pwt7ecJy2mcxDaMUetB7ymOcYM1i0iRt/Ek3AbsOPGHbz/T/F70pSB+WXwLod77+dd1cWLH5v9Nq7qbVV2pLwWo/Zwo5eYsQr0gmYNKL+0CTJGnTrBu2Yxql7SQi/TakJCTQzXrQD3G6Bxza2vprBhrqiEvGm0vFnxuM/kZS+IEDukHvJyDaV/Qq0bafATZAZ9Zy7NPVzXnBDem/J5UvgjzpsJxkCY3ZIOymcYrjV3CXeZJnwL1cauyvsoLdT4FXdQl/2Jaf6yIeAenH+JBNWdiN02jQiTvZw7vuk/HotM/zhsQDi1XUzDgeTJrOFpvQaBOwlwGnrLLJPZB2lpbRAHNSbFbW1lz9Q6uqeECi/galrn9Y9ba2rCpTFoTCOZGwpbm4az8DtqPBuH+lAucEmeDYiXdMsNfYVTtaLv8Bti0a/DYTAAA=&quot;"/>
    <we:property name="isFiltersActionButtonVisible" value="true"/>
    <we:property name="reportEmbeddedTime" value="&quot;2023-06-26T04:27:54.623Z&quot;"/>
    <we:property name="creatorTenantId" value="&quot;7bd08b0b-3395-4dc1-94bb-d0b2e56a497f&quot;"/>
    <we:property name="creatorUserId" value="&quot;100320012909B418&quot;"/>
    <we:property name="creatorSessionId" value="&quot;d5bd1abe-b7ce-4276-b4e1-20a178e4bbe9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339d8dec-f4b8-4adb-b6e6-449c22b52d60}">
  <we:reference id="WA200003233" version="2.0.0.3" store="en-US" storeType="OMEX"/>
  <we:alternateReferences/>
  <we:properties>
    <we:property name="Microsoft.Office.CampaignId" value="&quot;none&quot;"/>
    <we:property name="reportUrl" value="&quot;/groups/15a1429f-bf4a-4f86-8bbc-aee3b7097e87/reports/789fbd4c-711a-493c-a164-830eb0a09985/ReportSection122ce330cc2777b89c72?bookmarkGuid=31a034a1-41d6-49a6-a5a4-13a85cec6e3c&amp;bookmarkUsage=1&amp;ctid=7bd08b0b-3395-4dc1-94bb-d0b2e56a497f&amp;fromEntryPoint=export&quot;"/>
    <we:property name="reportState" value="&quot;CONNECTED&quot;"/>
    <we:property name="reportEmbeddedTime" value="&quot;2023-06-26T04:16:44.082Z&quot;"/>
    <we:property name="creatorSessionId" value="&quot;adeaeca7-bcc5-48ce-a45d-e68b9aaa0b28&quot;"/>
    <we:property name="creatorUserId" value="&quot;100320012909B418&quot;"/>
    <we:property name="creatorTenantId" value="&quot;7bd08b0b-3395-4dc1-94bb-d0b2e56a497f&quot;"/>
    <we:property name="reportName" value="&quot;e-commerce Data Visualization&quot;"/>
    <we:property name="isFiltersActionButtonVisible" value="true"/>
    <we:property name="initialStateBookmark" value="&quot;H4sIAAAAAAAAA9VWTVPbMBD9K4zPKSPJ8Re3kKQXGmBIhx46GWYtb4LAsTyynBIY//dKsqF8NWHapqU5ZKzd1e7Tvid777xMVGUO62NYonfgHUp5vQR1ved7Pa/obCcnR5PB2dHF8WAyNmZZaiGLyju48zSoBepzUdWQ2wzG+HXW8yDPT2FhV3PIK+x5JapKFpCLW2yDjUurGpuehzdlLhXYlFMNGm3alQk3a1Ob7lsgwLVY4RS5bq1nWEqluzVljKPvE85ZFEVpnPCImT1V63Uwt8fbog7YUBYaRGEAWFs/oTwIgwSSiDAI0wjCwNrnItddSLoe35TKnNt0Y13afg3NKRZSCQ65586nsGqPc+cNZV4v3dP4iX0qa8XxDOfOVWih1ybTyGTaG4klFi6uMe06VdI003m/IF7vjWDt7Jfy21Chic+8A9L0HsAMshUU3FifIxksFgoXoLvl+DdgVpBjxQiNP5i/5DlM53XGj3XRMUheQp4ZSyWKRd4p5Acln9uTcIdpeAlKWxGmV4ZOy0Bzrw9T8+oR6R0Na0fNjvo+a6wvy+ZZmEIcEZIkMfFJSLO/qJJKS9V1+BFKbp2blLFrAJW7ze9bmwpXWNT4B9S5hHLXqtzc5laKQZLSDFOSpjThaQg0pek/l+LPlLC1qQZ1jtnkfbQ2pWSOjEMc+xgT6JOwv/2W/0cS38mbYSM0qTJUF9kviiM3X+mXXwNviWYksQ+3Ui4dFWVbUaDz804lE+FwoyPszvskDIltlXPIa1uAjjxH/P2OqZletmwJSOwnLGBJf59Qn8b9LsXK+idw88aKLvwN5XyfRfuEEcbiMApYGLX1nGJ7bXsP2+swEup+eqK9HartCaXNbAc39e3l22uLIUk5pT5hGPksjoMoiWzGjdoCh/Ww1tpgefLucb/XBSdrXZXA8RQKfEV4hkcoMsy2cOom5k4GohJpvk0Edo5+YL1pvgP5FNKt0gsAAA==&quot;"/>
    <we:property name="bookmark" value="&quot;H4sIAAAAAAAAA9VW30/bMBD+V5CfO2Q7zS/eoGVPY0J0Yg+omi72tQTSOHKcjlLlf5/tBEYHa9G2bqwPVXx3vvt833eJ10TmdVXA6iMskByRE6VuF6BvDwIyIOWmbcjS2SyVUsRDFodZQkUobZSqTK7KmhytiQE9R3OZ1w0ULqE1Xk0HBIriHOZuNYOixgGpUNeqhCK/xy7YuoxusB0QvKsKpcGlnBgw6NIubbhdWyjs0OECYfIlTlCYznqBldKmXzPOBQYBFYLHcZwlqYi53VN3Xg9zd7wr6oGNVGkgLy0AZxumTIRRmEIaUw5RFkMUOvssL0wfkq1O7yptz227sapc+0b2FHOlcwEF8efTWHfHWZORKpqFfzrdsE9UowVe4My7SpOblc00tpkOxvkCSx/X2nada2Wb6b2fEW8PxrDy9mv1daTRxktyRNvBI5hjuYRSoHyG5Hg+1zgH0y9PfwNmDQXWnLLknf1Lf4Tpvd74vil7BulzyFNrqfNyXvQK+U7Jp+4kwmMaXYM2ToTZjaXTMdA+6MPWvHlCek/DylOzp75PW+eTciajDJKY0jRNaEAjJv+iSmqjdN/hJyiFc25Txr4B1H6a37Y2NS6xbPAPqHMB1b5Vub3NnRTDNGMSM5plLBVZBCxj2T+X4s+UsLOpFnWB8uxttDZjdIZcQJIEmFAY0mi4e8r/I4nv5c2wFZrSEvUX+YviKOxX+vnXgCzQXkncw71SC09F1VXM0ftFr5Kz3ONGT9iafMgtiV2VSygaV4CNiSf+YcfE3l52bAlpEqQ85OnwkLKAJcM+xdL5z+DulRV9+CvKBQGPDymnnCdRHPIo7up5xQ669p504zDO9cPtiQ32qLYNStvpHib19eW7scWIZoKxgHKMA54kYZzGLuNWbYHHetIYY7FsvHv872XBqcbUFQg8hxJfEJ7lEUqJcgen/sb8yGLbfgPcdKI7sQsAAA==&quot;"/>
    <we:property name="embedUrl" value="&quot;/reportEmbed?reportId=789fbd4c-711a-493c-a164-830eb0a09985&amp;config=eyJjbHVzdGVyVXJsIjoiaHR0cHM6Ly9XQUJJLVVTLU5PUlRILUNFTlRSQUwtQi1yZWRpcmVjdC5hbmFseXNpcy53aW5kb3dzLm5ldCIsImVtYmVkRmVhdHVyZXMiOnsibW9kZXJuRW1iZWQiOnRydWUsInVzYWdlTWV0cmljc1ZOZXh0Ijp0cnVlfX0%3D&amp;disableSensitivityBanner=true&quot;"/>
    <we:property name="datasetId" value="&quot;76e7be23-bb47-45b1-b222-be42ae9b349c&quot;"/>
    <we:property name="pageName" value="&quot;ReportSection122ce330cc2777b89c72&quot;"/>
    <we:property name="pageDisplayName" value="&quot;Maps and Forcasts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BAC03FBE-49FD-4CB4-9B2E-3D3AB072B32B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364DB177-705B-48DA-8CA4-8C78780B82DD&quot;"/>
    <we:property name="reportUrl" value="&quot;/groups/15a1429f-bf4a-4f86-8bbc-aee3b7097e87/reports/789fbd4c-711a-493c-a164-830eb0a09985/ReportSection9bf573a945599e373c29?bookmarkGuid=2404c494-9d1e-43b5-af0a-3c328ca7531b&amp;bookmarkUsage=1&amp;ctid=7bd08b0b-3395-4dc1-94bb-d0b2e56a497f&amp;fromEntryPoint=export&quot;"/>
    <we:property name="reportName" value="&quot;e-commerce Data Visualization&quot;"/>
    <we:property name="reportState" value="&quot;CONNECTED&quot;"/>
    <we:property name="embedUrl" value="&quot;/reportEmbed?reportId=789fbd4c-711a-493c-a164-830eb0a09985&amp;config=eyJjbHVzdGVyVXJsIjoiaHR0cHM6Ly9XQUJJLVVTLU5PUlRILUNFTlRSQUwtQi1yZWRpcmVjdC5hbmFseXNpcy53aW5kb3dzLm5ldCIsImVtYmVkRmVhdHVyZXMiOnsibW9kZXJuRW1iZWQiOnRydWUsInVzYWdlTWV0cmljc1ZOZXh0Ijp0cnVlfX0%3D&amp;disableSensitivityBanner=true&quot;"/>
    <we:property name="pageName" value="&quot;ReportSection9bf573a945599e373c29&quot;"/>
    <we:property name="pageDisplayName" value="&quot;CARD Viz and Filters&quot;"/>
    <we:property name="datasetId" value="&quot;76e7be23-bb47-45b1-b222-be42ae9b349c&quot;"/>
    <we:property name="backgroundColor" value="&quot;#C3C3C3&quot;"/>
    <we:property name="bookmark" value="&quot;H4sIAAAAAAAAA9VZW08cNxT+K9G8pJWWyOu5mrdAiFSFphQiqipCkcc+u0wyO556PIQt2v/eY3uGsDdYAiyUB+Tx7Zzz+TsXe68CWTR1yacf+QSC3WBPqW8Trr+9CoNBUM330UzmFFISy5BmLEpImNpZqjaFqppg9yowXI/BnBZNy0u7IXZ+PhsEvCyP+Nh+jXjZwCCoQTeq4mXxL/jJOGR0C7NBAJd1qTS3W54YbsBue4HT8RtVGb6xErkwxQWcgDC+9xhqpU33zfJRnIacRXHMGKCKgjJc0/hRp+bd83HSqCgNyrXNfHpwWWu05aqH5L0bTKNEsJGMIsKGIZBc0DhFUWZa2zn7qP1Y6ULwMnB2aWi8GVfBvirbiWsdzPWfqFYLOIaRG6pMYaa4U2MUzglmCM+RVghe12vhsZ3n6vu+BvySwW48O8OeC4fqvqoML6rOipRlQuYkyyRL2TCJkmEo1xv6rEaQ2WCLGmDvl0KuUMIi2RTVuOxY6rjoWp+8bk1ZCNDWB/KvyCaH4QTQB2xDcsMdlLUXVoAfV9INg0P6KjgsEH2/9ykvW7vt6z3eFOI1aoR/Z1Yvz3jU+usNGrvpjRPxmEdx5r2QV03vg16GVqVr9XLRsUu4gNKP/tOCnqIgN8MLeON3xHlFgwqWvG4srtbRsUuCU+cDTJ/ABCvyqKiqXp7l02oNu8Nfo+T8JjhJK2WsIr36/RlUbVl2Z0UzDCSpgJhHHNDdSHRbQOlY/lZe8EqgpKeg+L5qzKu3E9VW5kWxHMx3gGrbPJ9HA8XisIxlynnCWJ7IMALOMLltMzZydC1KhtkO/mOLCistQX+RqwPlw05vDJU/lqUD9JbPt077PEwHwXutJm5ZVzhYCK7tOVSIyTtU8RPPS/gSRwmILMt2RB6SnQgT7E5GebIDjBMOYR5DQnC5V5hYN/vrHDR0J17JwnTo/baA6D1I4T+cogvw/g1c+5hxTbTPKwmLZ5Me2plnnq5uzQuO8puTyjsBhYyGZBhijcCEJCKPotzueCu9uNN0rzUGdblJMrdlxuM85jQiMol4mkcs38CvbsTCzbjX3OTegtmb0GpfTWqui2bx60NRoY8NB8EhjFzUfzseaxjzft3B/V3+moZLYUljLq1a7+Lv26qrbYn9PC7G52YNi8jvPYEWQ9DDld2QSrdovq6oe6x0twHFV1Z2T1FeYgCQrTDnBR6RFufTRXW68Ve/5JpX8tdnLXqFHXwZsJza3X4qsxmbXA4ul6OOyKIRISHPSCJoQgTLGH9gIIN4lOVZnhMuGcR5EmP+euiWVMQyG1JJkjxkEOWU3H0fW+s4L8/b7zw/wbVchoUyOmIxJ7mEMIoBa+koWg/L3H1cUJESoENCcA3uIzICP+7j/yPoBguGDdNUIKWHURzxeEiZCHn8w7BPqv64ea5sc3cRsilz3qB+ANt/9o3bdqpvZt0lL/+Rdwf3z9MnUCIlfqK4q+8MuoNemVEBJaYGlPaHzRN7UyfuXaH7ZyW6iNCzZH+rIB5wsBs67/Ag0RugbnoMT1tV3w28M8RG7FtQ6Sm4pqLZdj6+M4JN2tIUx7hmKZINfPWxFVY9NPr4yweQkLIwjUjKqb0E2FfCbV6B19/VHdg/VU0+JrYbvaw8LCFKVbVm/5xrs0imlTfDDvzp476MdGj7K2HOaQppJGQiZGaTq2AvpEbZwnEs1yfP49X3N9W/TsxWv/mo1jQ1F3DEK1jxcuGefiXIrr3u9cL9knP9djGb/QdQWJvmSRoAAA==&quot;"/>
    <we:property name="initialStateBookmark" value="&quot;H4sIAAAAAAAAA9VZW0/jOBT+KygvsyuVkZt7eIMOI624LoxYrUYIOfZp8UwaZx2HoYv63/fYThjoBcoAheUBOb6dcz5/52L3xuOirgo6OaRj8La8HSm/j6n6vhF4Pa9s+46O9g62T/YuDrcPdrFbVlrIsva2bjxN1Qj0magbWpgdsPPrec+jRXFMR+ZrSIsael4FqpYlLcS/4CbjkFYNTHseXFeFVNRseaqpBrPtFU7Hb5Td/2gUoUyLKzgFpl3vCVRS6fY7y4dREtAsjKIsgyAJmJ/hmtqNWjUfn4+ThqLQKNc088nudaXQlpsOg892MAljlg15GJKsHwDJmR8lKEpPKjNngNqPpBKMFp61S0HtzLjxBrJoxra1e6//VDaKwQkM7VCphZ7gTrWWOMebIjzHSiJ4ba+Bx3Reyh8DBfjFva1oeo49VxbVgSw1FWVrRZKljOckTXmWZP04jPsBX27omxpBpr01aoC9F4IvUMIgWYtyVLQstVy0rS9Ot7oQDJTxgfwbssliOAb0AdPgVFMLZeWECXDjktthsEjfePsC0Xd7n9GiMdt+2KG1YB9QI/w7N3o5xqPW3+7Q2E6vrYiXPIpz54W0rDsfdDKULGyrk4uOXcAVFG70nwbUBAXZGU7AR7cjzhM1KljQqja4GkfHLg5WnT2YvIIJRuSxKMtOnuHTYg3bw1+i5P1NcJKSUhtFOvW7MyibomjPyk8xkCQMIhpSQHcj4UMBpWX5Nr+iJUNJr0Hxgaz1xvZYNqV+VywH/QOgXDfP76OBYnGYRzyhNM6yPOZBCDSLSbDO2EjRtXzSTzfxXzarsFQc1AVfHCifd3ojKN2xzB2gs/x+66zLw37P+6zk2C5rKwUDwa09+xIx+YQqfqF5ARdRGANL03ST5QHZDDHBbqY+jTcho4RCkEcQE1zuFCbGzf66BAXtiZdc6Ba9P2YQfQIp3IdVdAbev4EqFzNuifZ1IWHxbJJ9M/Pc0dWuecdRfnVSOSfwIfUD0g+wRsgYJywPw9zs+CC9qNV0p9EadblLMrtlSqM8on5IeBzSJA+zfAW/uhMLV+NefZd7M2avQquBHFdUiXr2a0+U6GP9nrcPQxv1t0cjBSPardt9usvf0nAuLCnMpWXjXPxzU7a1LTGfJ2J0qZewiBx0BJoNQc9XdkUqPaD5sqLupdLdChRfWNm9RnmJAYA3TF8KPCLFLiez6rTjG7/lipb89zctepkZfB+wnJndfimzaZNcdq/now5LwyEhAU1JzPyYsCzN6DMDGUTDNE/znFCeQZTHEeav527ps4infZ+TOA8yCHOfPH4fW+o478/bHz0/RhWfh8XP/GEWUZJzCMIIsJYOw+Ww3LuPM58lBPw+IbgG92EpgZ/38f8RdL0Zw/pJwpDS/TAKadT3MxbQ6KdhX2R1uHqubHJ7ETIp875B3QC2/+waD+1U3c26c17+M+/2np6nT6FASvxCcVc9GnR7nTJDAQWmBpR2ZPLEzsSK+yRU96zkzyL0JtnfKIgH7G0F1jscSP4dUFc9htetqh8H3hpiIvYDqHQUXFLRrDsfPxrBxk2hxQmumYtkPVd9rIVVz40+7vIBJPCzIAlJQn1zCTCvhOu8Ai+/q1uwf6mafElsV3pZeV5C5LJs9OCSKj1LpoU3wxb8ycu+jLRouythTv0EkpDxmPHUJFeWvZMaZQ3HMV+fvI1XP91U9zoxXfzmIxtdV5TBMS1hwcuFffrlwNv2stcL+0uOZ4UgaKKN6w8sMC+ot28d0+l/+aNcjmoaAAA=&quot;"/>
    <we:property name="isFiltersActionButtonVisible" value="true"/>
    <we:property name="reportEmbeddedTime" value="&quot;2023-06-26T04:17:40.793Z&quot;"/>
    <we:property name="creatorTenantId" value="&quot;7bd08b0b-3395-4dc1-94bb-d0b2e56a497f&quot;"/>
    <we:property name="creatorUserId" value="&quot;100320012909B418&quot;"/>
    <we:property name="creatorSessionId" value="&quot;52d13c00-d270-4974-a0c3-6f0db34cac0c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775BF38A-3876-454E-B60B-FEF2F6D328C2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364DB177-705B-48DA-8CA4-8C78780B82DD&quot;"/>
    <we:property name="reportUrl" value="&quot;/groups/15a1429f-bf4a-4f86-8bbc-aee3b7097e87/reports/789fbd4c-711a-493c-a164-830eb0a09985/ReportSectiond4002aedd8d03a931acb?bookmarkGuid=50062446-a4d2-4c5e-80f0-ab3f564b2674&amp;bookmarkUsage=1&amp;ctid=7bd08b0b-3395-4dc1-94bb-d0b2e56a497f&amp;fromEntryPoint=export&quot;"/>
    <we:property name="reportName" value="&quot;e-commerce Data Visualization&quot;"/>
    <we:property name="reportState" value="&quot;CONNECTED&quot;"/>
    <we:property name="embedUrl" value="&quot;/reportEmbed?reportId=789fbd4c-711a-493c-a164-830eb0a09985&amp;config=eyJjbHVzdGVyVXJsIjoiaHR0cHM6Ly9XQUJJLVVTLU5PUlRILUNFTlRSQUwtQi1yZWRpcmVjdC5hbmFseXNpcy53aW5kb3dzLm5ldCIsImVtYmVkRmVhdHVyZXMiOnsibW9kZXJuRW1iZWQiOnRydWUsInVzYWdlTWV0cmljc1ZOZXh0Ijp0cnVlfX0%3D&amp;disableSensitivityBanner=true&quot;"/>
    <we:property name="pageName" value="&quot;ReportSectiond4002aedd8d03a931acb&quot;"/>
    <we:property name="pageDisplayName" value="&quot;Revenue with Dates and Sub-categories&quot;"/>
    <we:property name="datasetId" value="&quot;76e7be23-bb47-45b1-b222-be42ae9b349c&quot;"/>
    <we:property name="backgroundColor" value="&quot;#FFFFFF&quot;"/>
    <we:property name="bookmark" value="&quot;H4sIAAAAAAAAA+1WTW/bMAz9K4PO2SB/JI5za7PsNAxFO/QyBAUtMY5axTJkOUtW+L+PkpN1yYoFK9a1h10SiaSo98hH2/dMqqbWsP0EK2QTdm7M3Qrs3ZuEDVh1aMviaJFykWbxcFjkUSFFmlOUqZ0yVcMm98yBLdFdq6YF7ROS8ct8wEDrCyj9bgG6wQGr0TamAq2+YR9MLmdb7AYMN7U2FnzKKwcOfdo1hdOeoETvPC4QTq3xCoXrrZdYG+t2e5lyHgNKOZY8gTyJQBR0pum9AebpeH9pADY1lQNVEQBvSxZpxrHIsOBxMcojSDDz9oXSbhdSbGeb2hJvqsa29uWbEovSWCVAs8DPYtPTuWdTo9tVWM0O7FemtQIvcRFclVNuS5lqa2Qr3FKhBSuWW9ZRwS6soXIGv+hv6u1L83VqkSySTXg3+AHnTK6hEmQ9xnJWlhZLcLvt7BmBNm1xcwD2Q1vtmjn8FfucLI2qSr0Ty0N3PveURAA3XYJ1Xo/FLXXWN4POGSvRnm9DP94ru5dMPDji8WrId/O9vunI7U+ine6PeCrPppt5531plmdSFEImfCSTVPBxwf+hzhvQ2MQ8Gr+ln/wYbWjpjfTPhpfW+e+BWlxj1eJRj/nrBh28pyGfnElND81HJ/Jvi/sPxNKLm6d8yLlMRlKOIEqyhOejk+J++cY8QU3/J/JRoEoeFTF+gr4dFBpnm1fwvnkS5fCm6bowEA8E2ArpA84vTOuaGgReQIWBTN2nVBjiqH9QSV+qsLb+/6Oi8ekrdQ269UUKn3ssXBMu+w4pEQ+9bgoAAA==&quot;"/>
    <we:property name="initialStateBookmark" value="&quot;H4sIAAAAAAAAA+1WTXPaMBD9Kx2daUdgwteNUHpJkzDQySXDMGtpMUqE5ZFlCmX837uSoWlopkyZpuHQiy291cd7u0+2tkyqPNOwuYElsh67NOZxCfbxXcRqLN1ht7dX1/3x1eymfz0k2GROmTRnvS1zYBN0dyovQPsVCLyf1hhoPYLE9+agc6yxDG1uUtDqG1aDKeRsgWWN4TrTxoJfcuLAoV92RcOpT3vXP3giIJxa4QSFq9AxZsa6XV82OW8AStmRPIJuVAcR05y8igaax8f7TQOxgUkdqJQIeCyaN9sc4zbGvBG3unWIsO3xudJuNyTeDNeZJd2UjU3m8zUgFYmxSoBmQZ/FvJKzZQOji2VoDZ/hE1NYgWOch1DqlNvQSpk1shBuodCCFYsNKylhI2sonSEuqp0qfGG+DiwSIlmPl7UfdPpyBakg9JBLP0ksJuB23eErEs2LePaM7Kci3RXz4lfuU0JylSZ6Z5an6nypJIlAbrAA67wf4weqrC8GzTNWor3chHp8VHZvmUbtQMfZiC+ne3/TlIefTDvYT/FSXs0309LHmu1uW4pYyIi3ZNQUvBPzf+jzHDTmDV7vvKdH95BtKOlM+m/DW/v890QtrjAt8KDG/LxJh+hxykfPpKaP5osn8m+b+w/MUpmbN/kF5zJqSdmCetSOeLd11NxvX5gT3PT/RL5IVMmDJDZO8LeDWONwfQb/m5Mkhz9NWYYD8SSALZEucL5hCpdnIHAEKQYxWbWkwjCO6gep9KkKbevfnxUdnypTd6ALn6Rw3WNhE0qeoowdmeAvgSzQCuS+A2i/D6CPCgAA&quot;"/>
    <we:property name="isFiltersActionButtonVisible" value="true"/>
    <we:property name="reportEmbeddedTime" value="&quot;2023-06-26T04:29:21.495Z&quot;"/>
    <we:property name="creatorTenantId" value="&quot;7bd08b0b-3395-4dc1-94bb-d0b2e56a497f&quot;"/>
    <we:property name="creatorUserId" value="&quot;100320012909B418&quot;"/>
    <we:property name="creatorSessionId" value="&quot;002bf638-37fd-4d57-8061-7afdcf624975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25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E-Commerce Data Visualization</vt:lpstr>
      <vt:lpstr>Revenue and Costs Overview</vt:lpstr>
      <vt:lpstr>Revenue and Sales by Week Day</vt:lpstr>
      <vt:lpstr>Revenue and Costs Overview</vt:lpstr>
      <vt:lpstr>Revenue and Costs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Kien Le</cp:lastModifiedBy>
  <cp:revision>4</cp:revision>
  <dcterms:created xsi:type="dcterms:W3CDTF">2018-06-07T21:39:02Z</dcterms:created>
  <dcterms:modified xsi:type="dcterms:W3CDTF">2023-06-26T04:35:43Z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