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1A94773-5878-495E-9FEB-144FFA00E1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Channel B and 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0190A2D-27A5-427D-A28F-EAF4AF967E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19/12/2021 9:13:09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95B719B-0A7A-4ED5-A5E1-7B9AC52ABE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2021-12-18T22:13:09Z</dcterms:created>
  <dcterms:modified xsi:type="dcterms:W3CDTF">2021-12-18T22:13:09Z</dcterms:modified>
</cp:coreProperties>
</file>