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C1A7F02-4CEA-4CE3-A6F0-8978DA784F0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Channel B1 and E2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3FD18A5-0759-4D44-9C98-B9C33F17D6A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19/12/2021 9:14:00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072559F-4B86-4F4B-B7FC-1BF823E8F0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2021-12-18T22:14:01Z</dcterms:created>
  <dcterms:modified xsi:type="dcterms:W3CDTF">2021-12-18T22:14:01Z</dcterms:modified>
</cp:coreProperties>
</file>