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F690EC-4C28-403A-9E11-AABFBB2D39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Iteration1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0ACCDC-7BF9-4304-89C3-89E3FB7223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19/12/2021 9:26:09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0429362-9D53-4CBC-A2AF-60EA887D1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2021-12-18T22:26:09Z</dcterms:created>
  <dcterms:modified xsi:type="dcterms:W3CDTF">2021-12-18T22:26:09Z</dcterms:modified>
</cp:coreProperties>
</file>