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B206DE-4A98-4EAB-B1B5-483E10666C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AnhLinhDB1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5DACE9-ED2C-46F4-9DD9-17D7A7AC78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19/12/2021 9:16:43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D4CAC2C-B2C5-4E5B-AF2E-4382D1041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2021-12-18T22:16:43Z</dcterms:created>
  <dcterms:modified xsi:type="dcterms:W3CDTF">2021-12-18T22:16:43Z</dcterms:modified>
</cp:coreProperties>
</file>