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E6C4502-0CF1-4215-B393-3F1F7E26A80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Iteration1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CFD9E25-789D-4A84-A0D8-7FBA4BCFAD4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19/12/2021 9:26:38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3C982774-AFF4-47F1-8AC4-5990AD7531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2021-12-18T22:26:38Z</dcterms:created>
  <dcterms:modified xsi:type="dcterms:W3CDTF">2021-12-18T22:26:38Z</dcterms:modified>
</cp:coreProperties>
</file>