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309" r:id="rId4"/>
    <p:sldId id="274" r:id="rId5"/>
    <p:sldId id="261" r:id="rId6"/>
    <p:sldId id="276" r:id="rId7"/>
    <p:sldId id="277" r:id="rId8"/>
    <p:sldId id="278" r:id="rId9"/>
    <p:sldId id="279" r:id="rId10"/>
    <p:sldId id="291" r:id="rId11"/>
    <p:sldId id="290" r:id="rId12"/>
    <p:sldId id="263" r:id="rId13"/>
    <p:sldId id="280" r:id="rId14"/>
    <p:sldId id="292" r:id="rId15"/>
    <p:sldId id="293" r:id="rId16"/>
    <p:sldId id="294" r:id="rId17"/>
    <p:sldId id="295" r:id="rId18"/>
    <p:sldId id="296" r:id="rId19"/>
    <p:sldId id="267" r:id="rId20"/>
    <p:sldId id="297" r:id="rId21"/>
    <p:sldId id="281" r:id="rId22"/>
    <p:sldId id="298" r:id="rId23"/>
    <p:sldId id="282" r:id="rId24"/>
    <p:sldId id="283" r:id="rId25"/>
    <p:sldId id="299" r:id="rId26"/>
    <p:sldId id="300" r:id="rId27"/>
    <p:sldId id="284" r:id="rId28"/>
    <p:sldId id="301" r:id="rId29"/>
    <p:sldId id="285" r:id="rId30"/>
    <p:sldId id="302" r:id="rId31"/>
    <p:sldId id="286" r:id="rId32"/>
    <p:sldId id="303" r:id="rId33"/>
    <p:sldId id="287" r:id="rId34"/>
    <p:sldId id="304" r:id="rId35"/>
    <p:sldId id="308" r:id="rId36"/>
    <p:sldId id="288" r:id="rId37"/>
    <p:sldId id="305" r:id="rId38"/>
    <p:sldId id="306" r:id="rId39"/>
    <p:sldId id="289" r:id="rId40"/>
    <p:sldId id="30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CF5"/>
    <a:srgbClr val="06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612" autoAdjust="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6603-5ECD-4E68-8B2D-133D8B2350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9313-5ED7-423C-8BA9-49A7A99D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6362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8566" y="429740"/>
            <a:ext cx="1475096" cy="565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AF40-4E40-475C-AB9D-70C1D666296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" y="223726"/>
            <a:ext cx="2684534" cy="752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373391" y="905389"/>
            <a:ext cx="362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Medium (Headings)"/>
                <a:ea typeface="Meiryo" charset="-128"/>
                <a:cs typeface="Meiryo" charset="-128"/>
              </a:rPr>
              <a:t>WAY TO ENTERPRISE</a:t>
            </a:r>
          </a:p>
        </p:txBody>
      </p:sp>
      <p:pic>
        <p:nvPicPr>
          <p:cNvPr id="8" name="Google Shape;80;p22"/>
          <p:cNvPicPr preferRelativeResize="0"/>
          <p:nvPr/>
        </p:nvPicPr>
        <p:blipFill rotWithShape="1">
          <a:blip r:embed="rId4">
            <a:alphaModFix/>
          </a:blip>
          <a:srcRect l="2722" t="4179" r="5289" b="4170"/>
          <a:stretch/>
        </p:blipFill>
        <p:spPr>
          <a:xfrm>
            <a:off x="-95793" y="4060039"/>
            <a:ext cx="3817642" cy="18563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;p22"/>
          <p:cNvSpPr txBox="1">
            <a:spLocks/>
          </p:cNvSpPr>
          <p:nvPr/>
        </p:nvSpPr>
        <p:spPr>
          <a:xfrm>
            <a:off x="2630901" y="1588840"/>
            <a:ext cx="6930072" cy="237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202124"/>
              </a:buClr>
              <a:buSzPts val="7200"/>
            </a:pPr>
            <a:r>
              <a:rPr lang="en-US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REACT JS</a:t>
            </a:r>
            <a:endParaRPr lang="en-US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oogle Shape;84;p22"/>
          <p:cNvGrpSpPr/>
          <p:nvPr/>
        </p:nvGrpSpPr>
        <p:grpSpPr>
          <a:xfrm>
            <a:off x="0" y="5235217"/>
            <a:ext cx="1348316" cy="1622783"/>
            <a:chOff x="1910325" y="3865625"/>
            <a:chExt cx="1277950" cy="1278000"/>
          </a:xfrm>
        </p:grpSpPr>
        <p:sp>
          <p:nvSpPr>
            <p:cNvPr id="13" name="Google Shape;85;p22"/>
            <p:cNvSpPr/>
            <p:nvPr/>
          </p:nvSpPr>
          <p:spPr>
            <a:xfrm>
              <a:off x="1910325" y="4185125"/>
              <a:ext cx="958500" cy="958500"/>
            </a:xfrm>
            <a:prstGeom prst="rect">
              <a:avLst/>
            </a:prstGeom>
            <a:solidFill>
              <a:srgbClr val="C1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6;p22"/>
            <p:cNvSpPr/>
            <p:nvPr/>
          </p:nvSpPr>
          <p:spPr>
            <a:xfrm>
              <a:off x="2868775" y="4824125"/>
              <a:ext cx="319500" cy="319500"/>
            </a:xfrm>
            <a:prstGeom prst="rect">
              <a:avLst/>
            </a:prstGeom>
            <a:solidFill>
              <a:srgbClr val="008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7;p22"/>
            <p:cNvSpPr/>
            <p:nvPr/>
          </p:nvSpPr>
          <p:spPr>
            <a:xfrm>
              <a:off x="2549275" y="4504625"/>
              <a:ext cx="319500" cy="319500"/>
            </a:xfrm>
            <a:prstGeom prst="rect">
              <a:avLst/>
            </a:prstGeom>
            <a:solidFill>
              <a:srgbClr val="085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8;p22"/>
            <p:cNvSpPr/>
            <p:nvPr/>
          </p:nvSpPr>
          <p:spPr>
            <a:xfrm>
              <a:off x="2549275" y="4185125"/>
              <a:ext cx="319500" cy="319500"/>
            </a:xfrm>
            <a:prstGeom prst="rect">
              <a:avLst/>
            </a:prstGeom>
            <a:solidFill>
              <a:srgbClr val="27A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9;p22"/>
            <p:cNvSpPr/>
            <p:nvPr/>
          </p:nvSpPr>
          <p:spPr>
            <a:xfrm>
              <a:off x="1910325" y="3865625"/>
              <a:ext cx="639000" cy="319500"/>
            </a:xfrm>
            <a:prstGeom prst="rect">
              <a:avLst/>
            </a:prstGeom>
            <a:solidFill>
              <a:srgbClr val="7FC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Your custom development solution with React JS| Ubidream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24" y="4867004"/>
            <a:ext cx="2065622" cy="13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79" y="845831"/>
            <a:ext cx="4073822" cy="2506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25" y="845831"/>
            <a:ext cx="3961007" cy="2057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913" y="4055816"/>
            <a:ext cx="3500173" cy="1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0"/>
            <a:ext cx="505747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06" y="716130"/>
            <a:ext cx="5116058" cy="40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2399899" y="2954322"/>
            <a:ext cx="7392202" cy="8630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HIGHER ORDER COMPONENT</a:t>
            </a:r>
          </a:p>
        </p:txBody>
      </p:sp>
    </p:spTree>
    <p:extLst>
      <p:ext uri="{BB962C8B-B14F-4D97-AF65-F5344CB8AC3E}">
        <p14:creationId xmlns:p14="http://schemas.microsoft.com/office/powerpoint/2010/main" val="112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Higher Order Component (HOC)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HOC can take one or more components (like arguments) and return a new </a:t>
            </a:r>
            <a:r>
              <a:rPr lang="en-US" sz="2400" dirty="0" smtClean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015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586794"/>
            <a:ext cx="5034688" cy="503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04" y="586794"/>
            <a:ext cx="5165831" cy="50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24438"/>
            <a:ext cx="4087122" cy="3676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95" y="220529"/>
            <a:ext cx="4586711" cy="2841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74" y="3352800"/>
            <a:ext cx="3640282" cy="30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07" y="524588"/>
            <a:ext cx="6446386" cy="46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51" y="207156"/>
            <a:ext cx="6588748" cy="2896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37" y="3352800"/>
            <a:ext cx="6562598" cy="33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3" y="1529783"/>
            <a:ext cx="4586711" cy="2841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84" y="1403325"/>
            <a:ext cx="3640282" cy="30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7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341058" y="2913453"/>
            <a:ext cx="5478851" cy="8354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React Hook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2944867" y="2983026"/>
            <a:ext cx="6303908" cy="75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40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COMPONENT LIFECYCLE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4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React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726555"/>
            <a:ext cx="10923168" cy="627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Added in React version 16.8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Only used </a:t>
            </a:r>
            <a:r>
              <a:rPr lang="en-US" sz="2400" dirty="0"/>
              <a:t>in Functional </a:t>
            </a:r>
            <a:r>
              <a:rPr lang="en-US" sz="2400" dirty="0" smtClean="0"/>
              <a:t>components (allow </a:t>
            </a:r>
            <a:r>
              <a:rPr lang="en-US" sz="2400" dirty="0"/>
              <a:t>Functional Component to use lifecycle as Class </a:t>
            </a:r>
            <a:r>
              <a:rPr lang="en-US" sz="2400" dirty="0" smtClean="0"/>
              <a:t>Component)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Built-in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State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Effect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Ref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Callback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Memo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Context hook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66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State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you want the data to change, the interface is automatically updated (re-render data</a:t>
            </a:r>
            <a:r>
              <a:rPr lang="en-US" sz="2400" dirty="0" smtClean="0"/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35" y="2055118"/>
            <a:ext cx="5190063" cy="1743617"/>
          </a:xfrm>
          <a:prstGeom prst="rect">
            <a:avLst/>
          </a:prstGeom>
        </p:spPr>
      </p:pic>
      <p:sp>
        <p:nvSpPr>
          <p:cNvPr id="7" name="Google Shape;161;p29"/>
          <p:cNvSpPr txBox="1"/>
          <p:nvPr/>
        </p:nvSpPr>
        <p:spPr>
          <a:xfrm>
            <a:off x="585662" y="4053575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Initial </a:t>
            </a:r>
            <a:r>
              <a:rPr lang="en-US" sz="2400" dirty="0"/>
              <a:t>state is only used for the first time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setState</a:t>
            </a:r>
            <a:r>
              <a:rPr lang="en-US" sz="2400" dirty="0" smtClean="0"/>
              <a:t> </a:t>
            </a:r>
            <a:r>
              <a:rPr lang="en-US" sz="2400" dirty="0"/>
              <a:t>is to replace state with new value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setState</a:t>
            </a:r>
            <a:r>
              <a:rPr lang="en-US" sz="2400" dirty="0" smtClean="0"/>
              <a:t> </a:t>
            </a:r>
            <a:r>
              <a:rPr lang="en-US" sz="2400" dirty="0"/>
              <a:t>as callback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Component </a:t>
            </a:r>
            <a:r>
              <a:rPr lang="en-US" sz="2400" dirty="0"/>
              <a:t>is re-rendered after </a:t>
            </a:r>
            <a:r>
              <a:rPr lang="en-US" sz="2400" b="1" dirty="0" err="1" smtClean="0"/>
              <a:t>setState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94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State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99" y="1123228"/>
            <a:ext cx="4805112" cy="4459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503" y="1538185"/>
            <a:ext cx="2120879" cy="903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723" y="2861674"/>
            <a:ext cx="2071659" cy="9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Effect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Handle </a:t>
            </a:r>
            <a:r>
              <a:rPr lang="en-US" sz="2400" dirty="0"/>
              <a:t>the side effects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Update </a:t>
            </a:r>
            <a:r>
              <a:rPr lang="en-US" sz="2400" dirty="0"/>
              <a:t>DOM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Call </a:t>
            </a:r>
            <a:r>
              <a:rPr lang="en-US" sz="2400" dirty="0"/>
              <a:t>API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Listen </a:t>
            </a:r>
            <a:r>
              <a:rPr lang="en-US" sz="2400" dirty="0"/>
              <a:t>DOM events: Click, Scroll, Resize, ...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Cleanup</a:t>
            </a:r>
            <a:r>
              <a:rPr lang="en-US" sz="2400" dirty="0"/>
              <a:t>: Remove </a:t>
            </a:r>
            <a:r>
              <a:rPr lang="en-US" sz="2400" dirty="0" smtClean="0"/>
              <a:t>listeners, </a:t>
            </a:r>
            <a:r>
              <a:rPr lang="en-US" sz="2400" dirty="0"/>
              <a:t>Clear timer,...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Effect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Callback </a:t>
            </a:r>
            <a:r>
              <a:rPr lang="en-US" sz="2400" dirty="0"/>
              <a:t>is always called after component </a:t>
            </a:r>
            <a:r>
              <a:rPr lang="en-US" sz="2400" dirty="0" smtClean="0"/>
              <a:t>mounted</a:t>
            </a:r>
            <a:endParaRPr lang="en-US" sz="2400" dirty="0"/>
          </a:p>
          <a:p>
            <a:pPr lvl="0">
              <a:lnSpc>
                <a:spcPct val="150000"/>
              </a:lnSpc>
            </a:pPr>
            <a:r>
              <a:rPr lang="en-US" sz="2400" dirty="0"/>
              <a:t>1. </a:t>
            </a:r>
            <a:r>
              <a:rPr lang="en-US" sz="2400" dirty="0" err="1"/>
              <a:t>useEffect</a:t>
            </a:r>
            <a:r>
              <a:rPr lang="en-US" sz="2400" dirty="0"/>
              <a:t>(callback())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Call </a:t>
            </a:r>
            <a:r>
              <a:rPr lang="en-US" sz="2400" dirty="0"/>
              <a:t>callback() every time the component re-render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err="1"/>
              <a:t>useEffect</a:t>
            </a:r>
            <a:r>
              <a:rPr lang="en-US" sz="2400" dirty="0"/>
              <a:t>(callback(), [])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/>
              <a:t>call callback() once after component mounted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3. </a:t>
            </a:r>
            <a:r>
              <a:rPr lang="en-US" sz="2400" dirty="0" err="1"/>
              <a:t>useEffect</a:t>
            </a:r>
            <a:r>
              <a:rPr lang="en-US" sz="2400" dirty="0"/>
              <a:t>(callback(), [dependencies])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callback</a:t>
            </a:r>
            <a:r>
              <a:rPr lang="en-US" sz="2400" dirty="0"/>
              <a:t>() will be called again every </a:t>
            </a:r>
            <a:r>
              <a:rPr lang="en-US" sz="2400"/>
              <a:t>time </a:t>
            </a:r>
            <a:r>
              <a:rPr lang="en-US" sz="2400" smtClean="0"/>
              <a:t>dependencies  </a:t>
            </a:r>
            <a:r>
              <a:rPr lang="en-US" sz="2400" dirty="0"/>
              <a:t>changes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0" y="671139"/>
            <a:ext cx="4179001" cy="27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Effect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18" y="1532642"/>
            <a:ext cx="1320018" cy="733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8" y="2925148"/>
            <a:ext cx="3647582" cy="126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181" y="971600"/>
            <a:ext cx="5750394" cy="33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Effect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9" y="1578505"/>
            <a:ext cx="5084437" cy="32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01" y="1360351"/>
            <a:ext cx="5522574" cy="380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Ref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Store a reference to the DOM element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0" y="1932783"/>
            <a:ext cx="4098866" cy="1721070"/>
          </a:xfrm>
          <a:prstGeom prst="rect">
            <a:avLst/>
          </a:prstGeom>
        </p:spPr>
      </p:pic>
      <p:sp>
        <p:nvSpPr>
          <p:cNvPr id="7" name="Google Shape;161;p29"/>
          <p:cNvSpPr txBox="1"/>
          <p:nvPr/>
        </p:nvSpPr>
        <p:spPr>
          <a:xfrm>
            <a:off x="585662" y="3832096"/>
            <a:ext cx="1092316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Return a mutable object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is a property called current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return object will persist for the full lifetime of the component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9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Ref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5" y="873481"/>
            <a:ext cx="4998540" cy="5856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61" y="1825980"/>
            <a:ext cx="2868294" cy="24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React </a:t>
            </a: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memo (HOC)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Higher Order Component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Avoid </a:t>
            </a:r>
            <a:r>
              <a:rPr lang="en-US" sz="2400" dirty="0"/>
              <a:t>render unnecessary the component </a:t>
            </a:r>
            <a:endParaRPr lang="en-US" sz="2400" dirty="0" smtClean="0"/>
          </a:p>
        </p:txBody>
      </p:sp>
      <p:sp>
        <p:nvSpPr>
          <p:cNvPr id="7" name="Google Shape;161;p29"/>
          <p:cNvSpPr txBox="1"/>
          <p:nvPr/>
        </p:nvSpPr>
        <p:spPr>
          <a:xfrm>
            <a:off x="585662" y="4347001"/>
            <a:ext cx="1092316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re-render often and re-render with same props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47" y="2415625"/>
            <a:ext cx="3671207" cy="17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Mount and Unmount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Mount </a:t>
            </a:r>
            <a:r>
              <a:rPr lang="en-US" sz="2400" dirty="0"/>
              <a:t>is to add </a:t>
            </a:r>
            <a:r>
              <a:rPr lang="en-US" sz="2400" dirty="0" smtClean="0"/>
              <a:t>React </a:t>
            </a:r>
            <a:r>
              <a:rPr lang="en-US" sz="2400" dirty="0"/>
              <a:t>element to </a:t>
            </a:r>
            <a:r>
              <a:rPr lang="en-US" sz="2400" dirty="0" smtClean="0"/>
              <a:t>DOM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Unmount is to remove React </a:t>
            </a:r>
            <a:r>
              <a:rPr lang="en-US" sz="2400" dirty="0"/>
              <a:t>element from </a:t>
            </a:r>
            <a:r>
              <a:rPr lang="en-US" sz="2400" dirty="0" smtClean="0"/>
              <a:t>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React </a:t>
            </a: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memo (HOC)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69" y="3883379"/>
            <a:ext cx="2980913" cy="2157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2" y="1546050"/>
            <a:ext cx="4762999" cy="3233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1" y="1161703"/>
            <a:ext cx="4381193" cy="20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Callback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4" y="1659946"/>
            <a:ext cx="5282478" cy="18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Callback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5" y="1645755"/>
            <a:ext cx="5361871" cy="3414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64" y="873481"/>
            <a:ext cx="5119828" cy="2325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05" y="3846911"/>
            <a:ext cx="2980913" cy="21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Memo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99" y="2045497"/>
            <a:ext cx="5132329" cy="1829707"/>
          </a:xfrm>
          <a:prstGeom prst="rect">
            <a:avLst/>
          </a:prstGeom>
        </p:spPr>
      </p:pic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 unnecessary </a:t>
            </a:r>
            <a:r>
              <a:rPr lang="en-US" sz="2400" dirty="0" smtClean="0"/>
              <a:t>recalculated </a:t>
            </a:r>
          </a:p>
        </p:txBody>
      </p:sp>
    </p:spTree>
    <p:extLst>
      <p:ext uri="{BB962C8B-B14F-4D97-AF65-F5344CB8AC3E}">
        <p14:creationId xmlns:p14="http://schemas.microsoft.com/office/powerpoint/2010/main" val="28954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Memo hook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2" y="935609"/>
            <a:ext cx="4516995" cy="4114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2" y="122084"/>
            <a:ext cx="5859985" cy="4959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810" y="4624294"/>
            <a:ext cx="2844782" cy="2087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349" y="5112326"/>
            <a:ext cx="3632420" cy="15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useCallback</a:t>
            </a: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3600" b="1" dirty="0" err="1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useMemo</a:t>
            </a:r>
            <a:endParaRPr lang="en-US" sz="360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useCallback</a:t>
            </a:r>
            <a:r>
              <a:rPr lang="en-US" sz="2400" dirty="0"/>
              <a:t> is a react hook that returns a memorized callback 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useMemo</a:t>
            </a:r>
            <a:r>
              <a:rPr lang="en-US" sz="2400" dirty="0" smtClean="0"/>
              <a:t> </a:t>
            </a:r>
            <a:r>
              <a:rPr lang="en-US" sz="2400" dirty="0"/>
              <a:t>is a react hook that returns a memorized </a:t>
            </a:r>
            <a:r>
              <a:rPr lang="en-US" sz="2400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78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Reducer hook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2" y="1840329"/>
            <a:ext cx="6136321" cy="14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Reducer hook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6" y="1683619"/>
            <a:ext cx="6493518" cy="3338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431" y="1029345"/>
            <a:ext cx="2327277" cy="2106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11" y="3327268"/>
            <a:ext cx="1818964" cy="1635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278" y="3219165"/>
            <a:ext cx="2016306" cy="18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Reducer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431" y="1029345"/>
            <a:ext cx="2327277" cy="2106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611" y="3327268"/>
            <a:ext cx="1818964" cy="1635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278" y="3219165"/>
            <a:ext cx="2016306" cy="1802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07" y="759015"/>
            <a:ext cx="5796255" cy="60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Context 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hook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0" y="1141791"/>
            <a:ext cx="6188000" cy="3356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99" y="1141791"/>
            <a:ext cx="4283614" cy="1907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899" y="3584089"/>
            <a:ext cx="3861880" cy="2191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" y="4766799"/>
            <a:ext cx="3031778" cy="138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55" y="4820063"/>
            <a:ext cx="3071907" cy="13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Component Lifecycle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51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280" y="1076858"/>
            <a:ext cx="12089439" cy="4831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Context 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hook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0" y="992525"/>
            <a:ext cx="6213262" cy="4987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99" y="602542"/>
            <a:ext cx="3691976" cy="2252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899" y="3435928"/>
            <a:ext cx="4453191" cy="24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2833588"/>
            <a:ext cx="6165300" cy="10183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" sz="48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lang="en-US" sz="48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8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constructor()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initial state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uper(props)</a:t>
            </a:r>
            <a:endParaRPr lang="en-US" sz="2400" dirty="0"/>
          </a:p>
        </p:txBody>
      </p:sp>
      <p:pic>
        <p:nvPicPr>
          <p:cNvPr id="7" name="Google Shape;9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98188" y="1253451"/>
            <a:ext cx="3949699" cy="249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render()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Required </a:t>
            </a:r>
            <a:r>
              <a:rPr lang="en-US" sz="2400" dirty="0"/>
              <a:t>method in a class </a:t>
            </a:r>
            <a:r>
              <a:rPr lang="en-US" sz="2400" dirty="0" smtClean="0"/>
              <a:t>component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Return </a:t>
            </a:r>
            <a:r>
              <a:rPr lang="en-US" sz="2400" dirty="0" smtClean="0"/>
              <a:t>react elements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3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componentDidMount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method is called after </a:t>
            </a:r>
            <a:r>
              <a:rPr lang="en-US" sz="2400" dirty="0" smtClean="0"/>
              <a:t>a component </a:t>
            </a:r>
            <a:r>
              <a:rPr lang="en-US" sz="2400" dirty="0"/>
              <a:t>is </a:t>
            </a:r>
            <a:r>
              <a:rPr lang="en-US" sz="2400" dirty="0" smtClean="0"/>
              <a:t>mounted. 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et state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Load </a:t>
            </a:r>
            <a:r>
              <a:rPr lang="en-US" sz="2400" dirty="0"/>
              <a:t>data (Call API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componentDidUpdate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method is called </a:t>
            </a:r>
            <a:r>
              <a:rPr lang="en-US" sz="2400" dirty="0" smtClean="0"/>
              <a:t>after </a:t>
            </a:r>
            <a:r>
              <a:rPr lang="en-US" sz="2400" dirty="0"/>
              <a:t>updating </a:t>
            </a:r>
            <a:r>
              <a:rPr lang="en-US" sz="2400" dirty="0" smtClean="0"/>
              <a:t>occurs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65" y="2939341"/>
            <a:ext cx="6550706" cy="19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componentWillUnmount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method is called </a:t>
            </a:r>
            <a:r>
              <a:rPr lang="en-US" sz="2400" dirty="0" smtClean="0"/>
              <a:t>before </a:t>
            </a:r>
            <a:r>
              <a:rPr lang="en-US" sz="2400" dirty="0"/>
              <a:t>a component is </a:t>
            </a:r>
            <a:r>
              <a:rPr lang="en-US" sz="2400" dirty="0" smtClean="0"/>
              <a:t>unmounted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Cleanup timeout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Clear interval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7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392</Words>
  <Application>Microsoft Office PowerPoint</Application>
  <PresentationFormat>Widescreen</PresentationFormat>
  <Paragraphs>89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Helvetica Neue Medium (Headings)</vt:lpstr>
      <vt:lpstr>Meiryo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Anh Nhân</dc:creator>
  <cp:lastModifiedBy>Lê Anh Nhân</cp:lastModifiedBy>
  <cp:revision>142</cp:revision>
  <dcterms:created xsi:type="dcterms:W3CDTF">2023-08-08T14:23:36Z</dcterms:created>
  <dcterms:modified xsi:type="dcterms:W3CDTF">2023-08-29T02:56:07Z</dcterms:modified>
</cp:coreProperties>
</file>