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0E4B-2225-F767-960C-5CE1A0156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47FF4-E197-99A5-A35D-D7CEC9094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07239-FE9F-651B-CE8E-B9318195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54A6-4556-4669-878B-04BC93B6EBD0}" type="datetimeFigureOut">
              <a:rPr lang="vi-VN" smtClean="0"/>
              <a:t>24/07/2024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55E8-A554-CDE4-26B5-41DA7297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839D-82AB-F76C-2D04-D5D7F2A4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5789-5BE8-44BC-9B1E-68BD84A382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250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DDB1-5E8F-5440-46EA-86EFCD7B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B804C-E6D4-C20A-78E9-506C48F97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685F-335B-F591-D00C-42B136CF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54A6-4556-4669-878B-04BC93B6EBD0}" type="datetimeFigureOut">
              <a:rPr lang="vi-VN" smtClean="0"/>
              <a:t>24/07/2024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D0143-26CA-CB74-AF64-318AA875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5A24-1F3F-4817-B8FA-77A68076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5789-5BE8-44BC-9B1E-68BD84A382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986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09F76-40E9-B3F9-CBA3-E7EF6927B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CF5C6-FCEB-75DD-405F-787CA136A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3E774-92C0-11AC-7B4E-D554E2F6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54A6-4556-4669-878B-04BC93B6EBD0}" type="datetimeFigureOut">
              <a:rPr lang="vi-VN" smtClean="0"/>
              <a:t>24/07/2024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4CE0-1343-41EE-1EEF-887A64ED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1FCD-8446-7523-53A5-C44A75BF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5789-5BE8-44BC-9B1E-68BD84A382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832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4A25-A64F-9CD8-A27B-5E5AC3CA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5C57-B313-A57A-A117-62B0090D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FCE54-8D14-33C9-C7AA-EC82887B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54A6-4556-4669-878B-04BC93B6EBD0}" type="datetimeFigureOut">
              <a:rPr lang="vi-VN" smtClean="0"/>
              <a:t>24/07/2024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1B26-05E0-EC50-7AD1-14C2CD21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4979E-1D18-F726-2876-2B044806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5789-5BE8-44BC-9B1E-68BD84A382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342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23A1-651B-9403-3BC1-42BAB343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352E-589E-B57A-0E24-652C7386B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CD44-161E-29FF-0680-CE1E62A4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54A6-4556-4669-878B-04BC93B6EBD0}" type="datetimeFigureOut">
              <a:rPr lang="vi-VN" smtClean="0"/>
              <a:t>24/07/2024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5A2D1-67E7-25F2-0AEF-3431175F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D9926-F2BE-231E-A28D-FBAB022F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5789-5BE8-44BC-9B1E-68BD84A382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400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C43-721C-1726-D137-D0D1CA18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11A4-41D4-D1A0-99F1-5C570E55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9DE8-1CB5-86C6-9641-FDDFB445E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C369B-217B-4784-F014-78B96CC4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54A6-4556-4669-878B-04BC93B6EBD0}" type="datetimeFigureOut">
              <a:rPr lang="vi-VN" smtClean="0"/>
              <a:t>24/07/2024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317FD-D298-D15F-99B8-438943FE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4A928-10AA-5275-2755-571A01B4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5789-5BE8-44BC-9B1E-68BD84A382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4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D1A6-925F-1367-0BB0-DCDC3E67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E144D-6FDC-58A2-035A-52F1B148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27834-B2F2-CE9E-2ED9-3B4B90CA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B06DA-02AC-7294-7E75-80CD12997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3B6BB-966E-D0E0-10A2-5497E83BD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46E3E-2FDD-5667-F472-4B74687D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54A6-4556-4669-878B-04BC93B6EBD0}" type="datetimeFigureOut">
              <a:rPr lang="vi-VN" smtClean="0"/>
              <a:t>24/07/2024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21743-96DD-60E4-3EF0-C7AB87D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F2B32-7471-B631-D282-BC59EFE0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5789-5BE8-44BC-9B1E-68BD84A382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182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A493-FE28-29E0-D1DB-95CD554A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CBC8A-B65C-1694-1853-27099700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54A6-4556-4669-878B-04BC93B6EBD0}" type="datetimeFigureOut">
              <a:rPr lang="vi-VN" smtClean="0"/>
              <a:t>24/07/2024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BB81A-D798-688E-916A-321B551E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A518F-5121-34EB-79E1-6CAAF575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5789-5BE8-44BC-9B1E-68BD84A382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58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3B072-75AC-6FB6-18BD-E18E4B72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54A6-4556-4669-878B-04BC93B6EBD0}" type="datetimeFigureOut">
              <a:rPr lang="vi-VN" smtClean="0"/>
              <a:t>24/07/2024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1DAA5-F6EC-EB56-1663-667E0FED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1755F-88FD-88F8-D25C-C7D4EBAA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5789-5BE8-44BC-9B1E-68BD84A382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269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C0A1-AD95-0925-8FD2-FEC59B77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B545-DF22-BF7A-0A43-0A723A58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D0DCD-7942-2EBC-3576-53F4832C3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FB91D-0DD6-AFFC-D7E4-93CBFC0E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54A6-4556-4669-878B-04BC93B6EBD0}" type="datetimeFigureOut">
              <a:rPr lang="vi-VN" smtClean="0"/>
              <a:t>24/07/2024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52937-BC83-7B99-56C4-89D98B0D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41402-C525-87E4-5B80-29E9525C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5789-5BE8-44BC-9B1E-68BD84A382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30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DFFA-2729-911D-349A-7A203547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D2E88-BEBB-9CED-D204-56D28CFCD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D45D1-2788-E812-31B8-5DE4EDD1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1429F-CE7C-A3C6-A1FC-0B0D1B6A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54A6-4556-4669-878B-04BC93B6EBD0}" type="datetimeFigureOut">
              <a:rPr lang="vi-VN" smtClean="0"/>
              <a:t>24/07/2024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7554-2B7F-783F-F8FF-C30A7D7B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8C450-A4DB-E533-5623-1DB319DA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5789-5BE8-44BC-9B1E-68BD84A382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242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66D0B-D259-2A21-B775-FCCB3C1F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FC508-E429-0292-1FEC-C86C55E84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0AB9D-4269-7647-2669-8F88257FD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354A6-4556-4669-878B-04BC93B6EBD0}" type="datetimeFigureOut">
              <a:rPr lang="vi-VN" smtClean="0"/>
              <a:t>24/07/2024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F2F4A-946C-6F27-7431-88DECD24A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13491-DBFB-02BF-915A-AE2113B72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85789-5BE8-44BC-9B1E-68BD84A3820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596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104C42B-5A14-9621-F581-1DF9312C56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496EB0A-14F2-43DD-81F9-42E3D83FC041}"/>
              </a:ext>
            </a:extLst>
          </p:cNvPr>
          <p:cNvGrpSpPr/>
          <p:nvPr/>
        </p:nvGrpSpPr>
        <p:grpSpPr>
          <a:xfrm>
            <a:off x="658760" y="182165"/>
            <a:ext cx="11012131" cy="6326791"/>
            <a:chOff x="294966" y="93674"/>
            <a:chExt cx="11012131" cy="63267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655BAD-EFB1-BE9A-5D7D-4AD1E257FD21}"/>
                </a:ext>
              </a:extLst>
            </p:cNvPr>
            <p:cNvSpPr/>
            <p:nvPr/>
          </p:nvSpPr>
          <p:spPr>
            <a:xfrm>
              <a:off x="294967" y="93674"/>
              <a:ext cx="5309419" cy="196404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DE9ACD-8A62-EEC0-3108-1902EFA89375}"/>
                </a:ext>
              </a:extLst>
            </p:cNvPr>
            <p:cNvSpPr/>
            <p:nvPr/>
          </p:nvSpPr>
          <p:spPr>
            <a:xfrm>
              <a:off x="5604386" y="93674"/>
              <a:ext cx="5702711" cy="296695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7C608F-D782-7811-7E8E-4DC8D0712259}"/>
                </a:ext>
              </a:extLst>
            </p:cNvPr>
            <p:cNvSpPr/>
            <p:nvPr/>
          </p:nvSpPr>
          <p:spPr>
            <a:xfrm>
              <a:off x="5604386" y="3060631"/>
              <a:ext cx="5702711" cy="335983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6B646C-861B-BD55-B4E4-E3EAFD891C86}"/>
                </a:ext>
              </a:extLst>
            </p:cNvPr>
            <p:cNvSpPr/>
            <p:nvPr/>
          </p:nvSpPr>
          <p:spPr>
            <a:xfrm>
              <a:off x="294967" y="2057717"/>
              <a:ext cx="5309419" cy="148916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4F2BE0E-1D3E-D0E7-249B-3D29A8227B57}"/>
                </a:ext>
              </a:extLst>
            </p:cNvPr>
            <p:cNvSpPr/>
            <p:nvPr/>
          </p:nvSpPr>
          <p:spPr>
            <a:xfrm>
              <a:off x="294966" y="3551909"/>
              <a:ext cx="5309419" cy="286855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0BBBA0-C0BF-C642-45A0-7920455FDD78}"/>
                </a:ext>
              </a:extLst>
            </p:cNvPr>
            <p:cNvSpPr txBox="1"/>
            <p:nvPr/>
          </p:nvSpPr>
          <p:spPr>
            <a:xfrm>
              <a:off x="648476" y="184197"/>
              <a:ext cx="363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git status :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kiểm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tra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trạng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thái</a:t>
              </a:r>
              <a:endParaRPr lang="vi-VN" b="1" u="sng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72F2B6-F118-C57D-93CB-57C67A1D5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181" y="656360"/>
              <a:ext cx="4537322" cy="126063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579B21-7801-2DD4-4B6D-A02FF3D1C88F}"/>
                </a:ext>
              </a:extLst>
            </p:cNvPr>
            <p:cNvSpPr txBox="1"/>
            <p:nvPr/>
          </p:nvSpPr>
          <p:spPr>
            <a:xfrm>
              <a:off x="648476" y="2057717"/>
              <a:ext cx="363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git commit – m “comment…”</a:t>
              </a:r>
              <a:endParaRPr lang="vi-VN" b="1" u="sng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B68B7D-0B85-5A35-CC4D-36B848503535}"/>
                </a:ext>
              </a:extLst>
            </p:cNvPr>
            <p:cNvSpPr txBox="1"/>
            <p:nvPr/>
          </p:nvSpPr>
          <p:spPr>
            <a:xfrm>
              <a:off x="648475" y="3588100"/>
              <a:ext cx="3634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git push –u origin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namebracnh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: up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lên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branch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trên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github</a:t>
              </a:r>
              <a:endParaRPr lang="vi-VN" b="1" u="sng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92A2B8A-2464-D137-E7B0-E6701D0BD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181" y="2528795"/>
              <a:ext cx="4537322" cy="90020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2AE0A84-87FE-70A3-EC2C-EECAEC6E6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181" y="4437754"/>
              <a:ext cx="4540940" cy="176388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6F5299-BE28-5288-AB78-5CA16279FAB8}"/>
                </a:ext>
              </a:extLst>
            </p:cNvPr>
            <p:cNvSpPr txBox="1"/>
            <p:nvPr/>
          </p:nvSpPr>
          <p:spPr>
            <a:xfrm>
              <a:off x="6330249" y="3151038"/>
              <a:ext cx="3628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git branch –M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namebracnh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: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chuyển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branch</a:t>
              </a:r>
              <a:endParaRPr lang="vi-VN" b="1" u="sng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AA4020-3EBD-D9A4-14F8-0140CCA809B5}"/>
                </a:ext>
              </a:extLst>
            </p:cNvPr>
            <p:cNvSpPr txBox="1"/>
            <p:nvPr/>
          </p:nvSpPr>
          <p:spPr>
            <a:xfrm>
              <a:off x="6330251" y="93674"/>
              <a:ext cx="3628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git add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url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: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để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add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lên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github</a:t>
              </a:r>
              <a:endParaRPr lang="vi-VN" b="1" u="sng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F13A95-5D72-EE04-E265-C0248E869C30}"/>
                </a:ext>
              </a:extLst>
            </p:cNvPr>
            <p:cNvSpPr txBox="1"/>
            <p:nvPr/>
          </p:nvSpPr>
          <p:spPr>
            <a:xfrm>
              <a:off x="6330249" y="355648"/>
              <a:ext cx="3628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git add . : add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tất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cả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các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file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trong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thư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mục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lên</a:t>
              </a:r>
              <a:r>
                <a:rPr lang="en-US" b="1" u="sng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b="1" u="sng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github</a:t>
              </a:r>
              <a:endParaRPr lang="vi-VN" b="1" u="sng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B141DD-1F8A-E367-B64F-2DB3B238D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5532" y="943544"/>
              <a:ext cx="4097331" cy="185504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379FC63-CAA1-887E-6282-1E6D284D8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532" y="3797369"/>
              <a:ext cx="4097331" cy="2404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52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Lê Anh Quân</dc:creator>
  <cp:lastModifiedBy>Lê Anh Quân</cp:lastModifiedBy>
  <cp:revision>1</cp:revision>
  <dcterms:created xsi:type="dcterms:W3CDTF">2024-07-24T09:18:13Z</dcterms:created>
  <dcterms:modified xsi:type="dcterms:W3CDTF">2024-07-24T10:13:18Z</dcterms:modified>
</cp:coreProperties>
</file>