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61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23" r:id="rId11"/>
    <p:sldId id="324" r:id="rId12"/>
    <p:sldId id="303" r:id="rId13"/>
    <p:sldId id="304" r:id="rId14"/>
    <p:sldId id="305" r:id="rId15"/>
    <p:sldId id="306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7" r:id="rId28"/>
    <p:sldId id="287" r:id="rId29"/>
    <p:sldId id="326" r:id="rId30"/>
    <p:sldId id="320" r:id="rId31"/>
    <p:sldId id="289" r:id="rId32"/>
    <p:sldId id="321" r:id="rId33"/>
    <p:sldId id="322" r:id="rId34"/>
    <p:sldId id="328" r:id="rId35"/>
    <p:sldId id="292" r:id="rId36"/>
    <p:sldId id="293" r:id="rId37"/>
    <p:sldId id="294" r:id="rId38"/>
    <p:sldId id="295" r:id="rId39"/>
    <p:sldId id="25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ơn Nguyễn Thanh" initials="SNT" lastIdx="1" clrIdx="0">
    <p:extLst>
      <p:ext uri="{19B8F6BF-5375-455C-9EA6-DF929625EA0E}">
        <p15:presenceInfo xmlns:p15="http://schemas.microsoft.com/office/powerpoint/2012/main" userId="237e35cbc3a5a1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7B76C-3664-4B7C-B67D-C7F6E1454832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9F64350-8CDC-4DE0-A636-CB5B2FB1A8E8}">
      <dgm:prSet phldrT="[Text]" custT="1"/>
      <dgm:spPr/>
      <dgm:t>
        <a:bodyPr/>
        <a:lstStyle/>
        <a:p>
          <a:r>
            <a:rPr lang="en-US" sz="1800" dirty="0" err="1">
              <a:latin typeface="+mn-lt"/>
            </a:rPr>
            <a:t>Chương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trình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chính</a:t>
          </a:r>
          <a:endParaRPr lang="en-US" sz="1800" dirty="0">
            <a:latin typeface="+mn-lt"/>
          </a:endParaRPr>
        </a:p>
      </dgm:t>
    </dgm:pt>
    <dgm:pt modelId="{0A3A14CD-C719-4E99-BC55-7521DC202239}" type="parTrans" cxnId="{BAE8AF52-F07B-47FF-A3BC-3F1DBF96BD1F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E4363EEB-FDA6-4DF2-87EF-F26664BE22AD}" type="sibTrans" cxnId="{BAE8AF52-F07B-47FF-A3BC-3F1DBF96BD1F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3B753DE8-385B-4C2A-B715-9A57F8CA1857}">
      <dgm:prSet phldrT="[Text]" custT="1"/>
      <dgm:spPr/>
      <dgm:t>
        <a:bodyPr/>
        <a:lstStyle/>
        <a:p>
          <a:r>
            <a:rPr lang="en-US" sz="1800" dirty="0" err="1">
              <a:latin typeface="+mn-lt"/>
            </a:rPr>
            <a:t>Nhập</a:t>
          </a:r>
          <a:r>
            <a:rPr lang="en-US" sz="1800" dirty="0">
              <a:latin typeface="+mn-lt"/>
            </a:rPr>
            <a:t> a, b, c, d</a:t>
          </a:r>
        </a:p>
      </dgm:t>
    </dgm:pt>
    <dgm:pt modelId="{B9446F6E-EAB7-477A-94A9-C4A23A6A9199}" type="parTrans" cxnId="{2AC982AE-E1A7-4FD2-8168-45F5B18D1487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5FE0CD60-9AAE-4F37-9908-B014E002189E}" type="sibTrans" cxnId="{2AC982AE-E1A7-4FD2-8168-45F5B18D1487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0820ED0B-5F12-42B3-86DB-C4EDBF01D499}">
      <dgm:prSet phldrT="[Text]" custT="1"/>
      <dgm:spPr/>
      <dgm:t>
        <a:bodyPr/>
        <a:lstStyle/>
        <a:p>
          <a:r>
            <a:rPr lang="en-US" sz="1800" dirty="0" err="1">
              <a:latin typeface="+mn-lt"/>
            </a:rPr>
            <a:t>Nhập</a:t>
          </a:r>
          <a:r>
            <a:rPr lang="en-US" sz="1800" dirty="0">
              <a:latin typeface="+mn-lt"/>
            </a:rPr>
            <a:t> a, </a:t>
          </a:r>
          <a:r>
            <a:rPr lang="en-US" sz="1800" dirty="0" err="1">
              <a:latin typeface="+mn-lt"/>
            </a:rPr>
            <a:t>kiểm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tra</a:t>
          </a:r>
          <a:r>
            <a:rPr lang="en-US" sz="1800" dirty="0">
              <a:latin typeface="+mn-lt"/>
            </a:rPr>
            <a:t> a &gt; 0</a:t>
          </a:r>
        </a:p>
      </dgm:t>
    </dgm:pt>
    <dgm:pt modelId="{CAF468A2-380F-4402-A43E-77821E52BBEF}" type="parTrans" cxnId="{39BE7838-DDA9-4195-B840-E232AC7225ED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76A47A17-2C6D-48E2-90F5-F5FE1A41C361}" type="sibTrans" cxnId="{39BE7838-DDA9-4195-B840-E232AC7225ED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0F9F72F9-36E0-4776-A4D3-C4978FB1F0D8}">
      <dgm:prSet phldrT="[Text]" custT="1"/>
      <dgm:spPr/>
      <dgm:t>
        <a:bodyPr/>
        <a:lstStyle/>
        <a:p>
          <a:r>
            <a:rPr lang="en-US" sz="1800" dirty="0" err="1">
              <a:latin typeface="+mn-lt"/>
            </a:rPr>
            <a:t>Nhập</a:t>
          </a:r>
          <a:r>
            <a:rPr lang="en-US" sz="1800" dirty="0">
              <a:latin typeface="+mn-lt"/>
            </a:rPr>
            <a:t> b, </a:t>
          </a:r>
          <a:r>
            <a:rPr lang="en-US" sz="1800" dirty="0" err="1">
              <a:latin typeface="+mn-lt"/>
            </a:rPr>
            <a:t>kiểm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tra</a:t>
          </a:r>
          <a:r>
            <a:rPr lang="en-US" sz="1800" dirty="0">
              <a:latin typeface="+mn-lt"/>
            </a:rPr>
            <a:t> b &gt; 0</a:t>
          </a:r>
        </a:p>
      </dgm:t>
    </dgm:pt>
    <dgm:pt modelId="{1C475778-0787-4138-BC71-054DA02E6E6F}" type="parTrans" cxnId="{B5BF6C65-11C9-4482-88CD-6EEC6BAF7274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EBF6E23D-DD29-4C64-B001-95AC6BC9D717}" type="sibTrans" cxnId="{B5BF6C65-11C9-4482-88CD-6EEC6BAF7274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9C1171B6-7D7F-424B-BBA0-920FDB1C0285}">
      <dgm:prSet phldrT="[Text]" custT="1"/>
      <dgm:spPr/>
      <dgm:t>
        <a:bodyPr/>
        <a:lstStyle/>
        <a:p>
          <a:r>
            <a:rPr lang="en-US" sz="1800" dirty="0" err="1">
              <a:latin typeface="+mn-lt"/>
            </a:rPr>
            <a:t>Tìm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số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lớn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nhất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trong</a:t>
          </a:r>
          <a:r>
            <a:rPr lang="en-US" sz="1800" dirty="0">
              <a:latin typeface="+mn-lt"/>
            </a:rPr>
            <a:t> a, b, c, d </a:t>
          </a:r>
          <a:r>
            <a:rPr lang="en-US" sz="1800" dirty="0" err="1">
              <a:latin typeface="+mn-lt"/>
            </a:rPr>
            <a:t>gán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vào</a:t>
          </a:r>
          <a:r>
            <a:rPr lang="en-US" sz="1800" dirty="0">
              <a:latin typeface="+mn-lt"/>
            </a:rPr>
            <a:t> u</a:t>
          </a:r>
        </a:p>
      </dgm:t>
    </dgm:pt>
    <dgm:pt modelId="{CAAF1A8F-03D1-4001-8CB1-2B638B585C62}" type="parTrans" cxnId="{CB3AAA6A-79C0-4973-BB4C-D27DA2FDCF80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BF988641-514F-4DCC-97EC-98C0D52F60CB}" type="sibTrans" cxnId="{CB3AAA6A-79C0-4973-BB4C-D27DA2FDCF80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CC05E819-280B-40AB-9761-4DED73F64592}">
      <dgm:prSet phldrT="[Text]" custT="1"/>
      <dgm:spPr/>
      <dgm:t>
        <a:bodyPr/>
        <a:lstStyle/>
        <a:p>
          <a:r>
            <a:rPr lang="en-US" sz="1800" dirty="0" err="1">
              <a:latin typeface="+mn-lt"/>
            </a:rPr>
            <a:t>Nếu</a:t>
          </a:r>
          <a:r>
            <a:rPr lang="en-US" sz="1800" dirty="0">
              <a:latin typeface="+mn-lt"/>
            </a:rPr>
            <a:t> a &gt; b, </a:t>
          </a:r>
          <a:r>
            <a:rPr lang="en-US" sz="1800" dirty="0" err="1">
              <a:latin typeface="+mn-lt"/>
            </a:rPr>
            <a:t>gán</a:t>
          </a:r>
          <a:r>
            <a:rPr lang="en-US" sz="1800" dirty="0">
              <a:latin typeface="+mn-lt"/>
            </a:rPr>
            <a:t> u = a, </a:t>
          </a:r>
          <a:r>
            <a:rPr lang="en-US" sz="1800" dirty="0" err="1">
              <a:latin typeface="+mn-lt"/>
            </a:rPr>
            <a:t>ngược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lại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gán</a:t>
          </a:r>
          <a:r>
            <a:rPr lang="en-US" sz="1800" dirty="0">
              <a:latin typeface="+mn-lt"/>
            </a:rPr>
            <a:t> u = b</a:t>
          </a:r>
        </a:p>
      </dgm:t>
    </dgm:pt>
    <dgm:pt modelId="{1E15706E-8D53-4AD8-9A92-9A1AC8DD0F7D}" type="parTrans" cxnId="{FEF9A190-2AAA-4C2A-8E04-0B0FFD45C44D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0B30DCB4-7E22-4498-99A7-0491FFEC21F5}" type="sibTrans" cxnId="{FEF9A190-2AAA-4C2A-8E04-0B0FFD45C44D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7D27E8B3-50D1-4B5A-98E4-E5E080639593}">
      <dgm:prSet phldrT="[Text]" custT="1"/>
      <dgm:spPr/>
      <dgm:t>
        <a:bodyPr/>
        <a:lstStyle/>
        <a:p>
          <a:r>
            <a:rPr lang="en-US" sz="1800" dirty="0" err="1">
              <a:latin typeface="+mn-lt"/>
            </a:rPr>
            <a:t>Nhập</a:t>
          </a:r>
          <a:r>
            <a:rPr lang="en-US" sz="1800" dirty="0">
              <a:latin typeface="+mn-lt"/>
            </a:rPr>
            <a:t> c, </a:t>
          </a:r>
          <a:r>
            <a:rPr lang="en-US" sz="1800" dirty="0" err="1">
              <a:latin typeface="+mn-lt"/>
            </a:rPr>
            <a:t>kiểm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tra</a:t>
          </a:r>
          <a:r>
            <a:rPr lang="en-US" sz="1800" dirty="0">
              <a:latin typeface="+mn-lt"/>
            </a:rPr>
            <a:t> c &gt; 0</a:t>
          </a:r>
        </a:p>
      </dgm:t>
    </dgm:pt>
    <dgm:pt modelId="{A7E2D7F0-A119-4F8D-8E40-E26A65864CDD}" type="parTrans" cxnId="{EDCE9BC3-35D6-43BD-8EC6-A0603D417494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44F73171-57A2-4C57-B996-AB48053E2F1D}" type="sibTrans" cxnId="{EDCE9BC3-35D6-43BD-8EC6-A0603D417494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14CB6F93-696A-4BE5-A781-D54239CB78B2}">
      <dgm:prSet phldrT="[Text]" custT="1"/>
      <dgm:spPr/>
      <dgm:t>
        <a:bodyPr/>
        <a:lstStyle/>
        <a:p>
          <a:r>
            <a:rPr lang="en-US" sz="1800" dirty="0" err="1">
              <a:latin typeface="+mn-lt"/>
            </a:rPr>
            <a:t>Nếu</a:t>
          </a:r>
          <a:r>
            <a:rPr lang="en-US" sz="1800" dirty="0">
              <a:latin typeface="+mn-lt"/>
            </a:rPr>
            <a:t> c &gt; u, </a:t>
          </a:r>
          <a:r>
            <a:rPr lang="en-US" sz="1800" dirty="0" err="1">
              <a:latin typeface="+mn-lt"/>
            </a:rPr>
            <a:t>gán</a:t>
          </a:r>
          <a:r>
            <a:rPr lang="en-US" sz="1800" dirty="0">
              <a:latin typeface="+mn-lt"/>
            </a:rPr>
            <a:t> u = c, </a:t>
          </a:r>
          <a:r>
            <a:rPr lang="en-US" sz="1800" dirty="0" err="1">
              <a:latin typeface="+mn-lt"/>
            </a:rPr>
            <a:t>ngược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lại</a:t>
          </a:r>
          <a:r>
            <a:rPr lang="en-US" sz="1800" dirty="0">
              <a:latin typeface="+mn-lt"/>
            </a:rPr>
            <a:t> u </a:t>
          </a:r>
          <a:r>
            <a:rPr lang="en-US" sz="1800" dirty="0" err="1">
              <a:latin typeface="+mn-lt"/>
            </a:rPr>
            <a:t>như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cũ</a:t>
          </a:r>
          <a:endParaRPr lang="en-US" sz="1800" dirty="0">
            <a:latin typeface="+mn-lt"/>
          </a:endParaRPr>
        </a:p>
      </dgm:t>
    </dgm:pt>
    <dgm:pt modelId="{7FFDAABC-5844-4174-B922-BFDBBCC676B9}" type="parTrans" cxnId="{BCDAE30B-97D5-4650-89CF-597C71A27A6F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36F3D693-5489-4BA4-8B65-A16A58686B39}" type="sibTrans" cxnId="{BCDAE30B-97D5-4650-89CF-597C71A27A6F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5FB9AB03-FBA5-401F-BAB6-1792C5B3BE42}">
      <dgm:prSet phldrT="[Text]" custT="1"/>
      <dgm:spPr/>
      <dgm:t>
        <a:bodyPr/>
        <a:lstStyle/>
        <a:p>
          <a:r>
            <a:rPr lang="en-US" sz="1800" dirty="0" err="1">
              <a:latin typeface="+mn-lt"/>
            </a:rPr>
            <a:t>Xuất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kết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quả</a:t>
          </a:r>
          <a:r>
            <a:rPr lang="en-US" sz="1800" dirty="0">
              <a:latin typeface="+mn-lt"/>
            </a:rPr>
            <a:t> u</a:t>
          </a:r>
        </a:p>
      </dgm:t>
    </dgm:pt>
    <dgm:pt modelId="{13BA9D2D-0B3C-4449-9DBA-B55C510FCB7F}" type="parTrans" cxnId="{9B5A1736-FA28-46B6-A793-531957CCAE09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FB7B6F0B-D755-482E-8407-E02E801329E0}" type="sibTrans" cxnId="{9B5A1736-FA28-46B6-A793-531957CCAE09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A8FE9276-6B98-4A44-8748-DE236EDA32EB}">
      <dgm:prSet phldrT="[Text]" custT="1"/>
      <dgm:spPr/>
      <dgm:t>
        <a:bodyPr/>
        <a:lstStyle/>
        <a:p>
          <a:r>
            <a:rPr lang="en-US" sz="1800" dirty="0" err="1">
              <a:latin typeface="+mn-lt"/>
            </a:rPr>
            <a:t>Nhập</a:t>
          </a:r>
          <a:r>
            <a:rPr lang="en-US" sz="1800" dirty="0">
              <a:latin typeface="+mn-lt"/>
            </a:rPr>
            <a:t> d, </a:t>
          </a:r>
          <a:r>
            <a:rPr lang="en-US" sz="1800" dirty="0" err="1">
              <a:latin typeface="+mn-lt"/>
            </a:rPr>
            <a:t>kiểm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tra</a:t>
          </a:r>
          <a:r>
            <a:rPr lang="en-US" sz="1800" dirty="0">
              <a:latin typeface="+mn-lt"/>
            </a:rPr>
            <a:t> d &gt; 0</a:t>
          </a:r>
        </a:p>
      </dgm:t>
    </dgm:pt>
    <dgm:pt modelId="{2A64B581-44CB-48B2-AC7E-6D9E792FB6E0}" type="parTrans" cxnId="{15EC01D0-F87A-467F-BE27-88B5AE290983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D74DA578-23EF-4BEF-AA4E-0EE78AA56BCA}" type="sibTrans" cxnId="{15EC01D0-F87A-467F-BE27-88B5AE290983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08FB7058-FE41-48D0-BE23-05AC3059D023}">
      <dgm:prSet phldrT="[Text]" custT="1"/>
      <dgm:spPr/>
      <dgm:t>
        <a:bodyPr/>
        <a:lstStyle/>
        <a:p>
          <a:r>
            <a:rPr lang="en-US" sz="1800" dirty="0" err="1">
              <a:latin typeface="+mn-lt"/>
            </a:rPr>
            <a:t>Nếu</a:t>
          </a:r>
          <a:r>
            <a:rPr lang="en-US" sz="1800" dirty="0">
              <a:latin typeface="+mn-lt"/>
            </a:rPr>
            <a:t> d &gt; u, </a:t>
          </a:r>
          <a:r>
            <a:rPr lang="en-US" sz="1800" dirty="0" err="1">
              <a:latin typeface="+mn-lt"/>
            </a:rPr>
            <a:t>gán</a:t>
          </a:r>
          <a:r>
            <a:rPr lang="en-US" sz="1800" dirty="0">
              <a:latin typeface="+mn-lt"/>
            </a:rPr>
            <a:t> u = d, </a:t>
          </a:r>
          <a:r>
            <a:rPr lang="en-US" sz="1800" dirty="0" err="1">
              <a:latin typeface="+mn-lt"/>
            </a:rPr>
            <a:t>ngược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lại</a:t>
          </a:r>
          <a:r>
            <a:rPr lang="en-US" sz="1800" dirty="0">
              <a:latin typeface="+mn-lt"/>
            </a:rPr>
            <a:t> d </a:t>
          </a:r>
          <a:r>
            <a:rPr lang="en-US" sz="1800" dirty="0" err="1">
              <a:latin typeface="+mn-lt"/>
            </a:rPr>
            <a:t>như</a:t>
          </a:r>
          <a:r>
            <a:rPr lang="en-US" sz="1800" dirty="0">
              <a:latin typeface="+mn-lt"/>
            </a:rPr>
            <a:t> </a:t>
          </a:r>
          <a:r>
            <a:rPr lang="en-US" sz="1800" dirty="0" err="1">
              <a:latin typeface="+mn-lt"/>
            </a:rPr>
            <a:t>cũ</a:t>
          </a:r>
          <a:endParaRPr lang="en-US" sz="1800" dirty="0">
            <a:latin typeface="+mn-lt"/>
          </a:endParaRPr>
        </a:p>
      </dgm:t>
    </dgm:pt>
    <dgm:pt modelId="{2F08F51E-E7B4-4DE0-B89F-9B730EAF02F5}" type="parTrans" cxnId="{456EBB82-CD75-46F4-B211-347C8214E137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8382B241-DD62-4138-BAF8-D9E489378321}" type="sibTrans" cxnId="{456EBB82-CD75-46F4-B211-347C8214E137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A79ACD3F-D059-4006-879E-C8FC8207EF9A}" type="pres">
      <dgm:prSet presAssocID="{A747B76C-3664-4B7C-B67D-C7F6E14548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EFE64D0-6A56-4C8C-AF8A-37FFF9C985D2}" type="pres">
      <dgm:prSet presAssocID="{79F64350-8CDC-4DE0-A636-CB5B2FB1A8E8}" presName="hierRoot1" presStyleCnt="0">
        <dgm:presLayoutVars>
          <dgm:hierBranch val="init"/>
        </dgm:presLayoutVars>
      </dgm:prSet>
      <dgm:spPr/>
    </dgm:pt>
    <dgm:pt modelId="{81D20530-55B7-461F-997A-BE766932F64B}" type="pres">
      <dgm:prSet presAssocID="{79F64350-8CDC-4DE0-A636-CB5B2FB1A8E8}" presName="rootComposite1" presStyleCnt="0"/>
      <dgm:spPr/>
    </dgm:pt>
    <dgm:pt modelId="{601BF08E-2434-4558-A515-A91A217D1897}" type="pres">
      <dgm:prSet presAssocID="{79F64350-8CDC-4DE0-A636-CB5B2FB1A8E8}" presName="rootText1" presStyleLbl="node0" presStyleIdx="0" presStyleCnt="1" custScaleX="113273">
        <dgm:presLayoutVars>
          <dgm:chPref val="3"/>
        </dgm:presLayoutVars>
      </dgm:prSet>
      <dgm:spPr/>
    </dgm:pt>
    <dgm:pt modelId="{E034E3C0-D40E-472A-9404-0EFC4A43F746}" type="pres">
      <dgm:prSet presAssocID="{79F64350-8CDC-4DE0-A636-CB5B2FB1A8E8}" presName="rootConnector1" presStyleLbl="node1" presStyleIdx="0" presStyleCnt="0"/>
      <dgm:spPr/>
    </dgm:pt>
    <dgm:pt modelId="{AF83A7F3-255B-434A-BDE2-4489A5EDBD19}" type="pres">
      <dgm:prSet presAssocID="{79F64350-8CDC-4DE0-A636-CB5B2FB1A8E8}" presName="hierChild2" presStyleCnt="0"/>
      <dgm:spPr/>
    </dgm:pt>
    <dgm:pt modelId="{7E0211FF-21D0-462F-B335-6AA69A6ABEFB}" type="pres">
      <dgm:prSet presAssocID="{B9446F6E-EAB7-477A-94A9-C4A23A6A9199}" presName="Name64" presStyleLbl="parChTrans1D2" presStyleIdx="0" presStyleCnt="3"/>
      <dgm:spPr/>
    </dgm:pt>
    <dgm:pt modelId="{99AF86A3-86F5-4A95-866B-838375CBD5C4}" type="pres">
      <dgm:prSet presAssocID="{3B753DE8-385B-4C2A-B715-9A57F8CA1857}" presName="hierRoot2" presStyleCnt="0">
        <dgm:presLayoutVars>
          <dgm:hierBranch val="init"/>
        </dgm:presLayoutVars>
      </dgm:prSet>
      <dgm:spPr/>
    </dgm:pt>
    <dgm:pt modelId="{9796AB00-E1AC-46C7-BC58-A682929DFE60}" type="pres">
      <dgm:prSet presAssocID="{3B753DE8-385B-4C2A-B715-9A57F8CA1857}" presName="rootComposite" presStyleCnt="0"/>
      <dgm:spPr/>
    </dgm:pt>
    <dgm:pt modelId="{D13EC301-23B7-4626-A7C6-DEBAC6F4B775}" type="pres">
      <dgm:prSet presAssocID="{3B753DE8-385B-4C2A-B715-9A57F8CA1857}" presName="rootText" presStyleLbl="node2" presStyleIdx="0" presStyleCnt="3" custScaleX="140617">
        <dgm:presLayoutVars>
          <dgm:chPref val="3"/>
        </dgm:presLayoutVars>
      </dgm:prSet>
      <dgm:spPr/>
    </dgm:pt>
    <dgm:pt modelId="{5D89D867-ECD1-40F6-982F-5CE9893CF106}" type="pres">
      <dgm:prSet presAssocID="{3B753DE8-385B-4C2A-B715-9A57F8CA1857}" presName="rootConnector" presStyleLbl="node2" presStyleIdx="0" presStyleCnt="3"/>
      <dgm:spPr/>
    </dgm:pt>
    <dgm:pt modelId="{B9B9D9F7-2A6C-46C5-9F72-7AA8B767AE5B}" type="pres">
      <dgm:prSet presAssocID="{3B753DE8-385B-4C2A-B715-9A57F8CA1857}" presName="hierChild4" presStyleCnt="0"/>
      <dgm:spPr/>
    </dgm:pt>
    <dgm:pt modelId="{59B47A2A-27BD-4E51-A819-7B7AE2B19805}" type="pres">
      <dgm:prSet presAssocID="{CAF468A2-380F-4402-A43E-77821E52BBEF}" presName="Name64" presStyleLbl="parChTrans1D3" presStyleIdx="0" presStyleCnt="7"/>
      <dgm:spPr/>
    </dgm:pt>
    <dgm:pt modelId="{14DDD19A-B0C1-418B-9182-01416EA1330C}" type="pres">
      <dgm:prSet presAssocID="{0820ED0B-5F12-42B3-86DB-C4EDBF01D499}" presName="hierRoot2" presStyleCnt="0">
        <dgm:presLayoutVars>
          <dgm:hierBranch val="init"/>
        </dgm:presLayoutVars>
      </dgm:prSet>
      <dgm:spPr/>
    </dgm:pt>
    <dgm:pt modelId="{FA7E229D-4319-4B5C-9216-720CD571923D}" type="pres">
      <dgm:prSet presAssocID="{0820ED0B-5F12-42B3-86DB-C4EDBF01D499}" presName="rootComposite" presStyleCnt="0"/>
      <dgm:spPr/>
    </dgm:pt>
    <dgm:pt modelId="{6BC8948B-E05D-437C-BD51-B337091DBF57}" type="pres">
      <dgm:prSet presAssocID="{0820ED0B-5F12-42B3-86DB-C4EDBF01D499}" presName="rootText" presStyleLbl="node3" presStyleIdx="0" presStyleCnt="7" custScaleX="179811">
        <dgm:presLayoutVars>
          <dgm:chPref val="3"/>
        </dgm:presLayoutVars>
      </dgm:prSet>
      <dgm:spPr/>
    </dgm:pt>
    <dgm:pt modelId="{B1537E78-259C-4A9B-A599-80963288D706}" type="pres">
      <dgm:prSet presAssocID="{0820ED0B-5F12-42B3-86DB-C4EDBF01D499}" presName="rootConnector" presStyleLbl="node3" presStyleIdx="0" presStyleCnt="7"/>
      <dgm:spPr/>
    </dgm:pt>
    <dgm:pt modelId="{A6C426F1-2A04-454A-9FD6-F63FFB2ACE2E}" type="pres">
      <dgm:prSet presAssocID="{0820ED0B-5F12-42B3-86DB-C4EDBF01D499}" presName="hierChild4" presStyleCnt="0"/>
      <dgm:spPr/>
    </dgm:pt>
    <dgm:pt modelId="{17565564-13DF-4805-AED3-B15036EE37CC}" type="pres">
      <dgm:prSet presAssocID="{0820ED0B-5F12-42B3-86DB-C4EDBF01D499}" presName="hierChild5" presStyleCnt="0"/>
      <dgm:spPr/>
    </dgm:pt>
    <dgm:pt modelId="{78724210-561D-4C20-A6B8-B00537568C16}" type="pres">
      <dgm:prSet presAssocID="{1C475778-0787-4138-BC71-054DA02E6E6F}" presName="Name64" presStyleLbl="parChTrans1D3" presStyleIdx="1" presStyleCnt="7"/>
      <dgm:spPr/>
    </dgm:pt>
    <dgm:pt modelId="{BE02055B-4E66-4BCC-92F1-2296C0C4867A}" type="pres">
      <dgm:prSet presAssocID="{0F9F72F9-36E0-4776-A4D3-C4978FB1F0D8}" presName="hierRoot2" presStyleCnt="0">
        <dgm:presLayoutVars>
          <dgm:hierBranch val="init"/>
        </dgm:presLayoutVars>
      </dgm:prSet>
      <dgm:spPr/>
    </dgm:pt>
    <dgm:pt modelId="{FFAFC40A-8EB3-40A0-89D0-CFB113506E7A}" type="pres">
      <dgm:prSet presAssocID="{0F9F72F9-36E0-4776-A4D3-C4978FB1F0D8}" presName="rootComposite" presStyleCnt="0"/>
      <dgm:spPr/>
    </dgm:pt>
    <dgm:pt modelId="{C7567DE8-C691-43A5-821B-577FF7C3AE7F}" type="pres">
      <dgm:prSet presAssocID="{0F9F72F9-36E0-4776-A4D3-C4978FB1F0D8}" presName="rootText" presStyleLbl="node3" presStyleIdx="1" presStyleCnt="7" custScaleX="179811">
        <dgm:presLayoutVars>
          <dgm:chPref val="3"/>
        </dgm:presLayoutVars>
      </dgm:prSet>
      <dgm:spPr/>
    </dgm:pt>
    <dgm:pt modelId="{68E8A06D-935E-427C-AD41-EA47DA506CC0}" type="pres">
      <dgm:prSet presAssocID="{0F9F72F9-36E0-4776-A4D3-C4978FB1F0D8}" presName="rootConnector" presStyleLbl="node3" presStyleIdx="1" presStyleCnt="7"/>
      <dgm:spPr/>
    </dgm:pt>
    <dgm:pt modelId="{B447D512-22A4-44D4-9F1B-8AB451B934F0}" type="pres">
      <dgm:prSet presAssocID="{0F9F72F9-36E0-4776-A4D3-C4978FB1F0D8}" presName="hierChild4" presStyleCnt="0"/>
      <dgm:spPr/>
    </dgm:pt>
    <dgm:pt modelId="{D814E836-7746-48B3-BFDB-F38883DB8180}" type="pres">
      <dgm:prSet presAssocID="{0F9F72F9-36E0-4776-A4D3-C4978FB1F0D8}" presName="hierChild5" presStyleCnt="0"/>
      <dgm:spPr/>
    </dgm:pt>
    <dgm:pt modelId="{3C107A24-E3C5-4D7A-8C27-C6631C932AB0}" type="pres">
      <dgm:prSet presAssocID="{A7E2D7F0-A119-4F8D-8E40-E26A65864CDD}" presName="Name64" presStyleLbl="parChTrans1D3" presStyleIdx="2" presStyleCnt="7"/>
      <dgm:spPr/>
    </dgm:pt>
    <dgm:pt modelId="{39EA30CF-726A-4493-899F-7A887BF00F89}" type="pres">
      <dgm:prSet presAssocID="{7D27E8B3-50D1-4B5A-98E4-E5E080639593}" presName="hierRoot2" presStyleCnt="0">
        <dgm:presLayoutVars>
          <dgm:hierBranch val="init"/>
        </dgm:presLayoutVars>
      </dgm:prSet>
      <dgm:spPr/>
    </dgm:pt>
    <dgm:pt modelId="{BAD23FAA-261A-465F-B170-F1283CF3202B}" type="pres">
      <dgm:prSet presAssocID="{7D27E8B3-50D1-4B5A-98E4-E5E080639593}" presName="rootComposite" presStyleCnt="0"/>
      <dgm:spPr/>
    </dgm:pt>
    <dgm:pt modelId="{EBBF2F47-7F1D-4F2B-AF6F-FDB6265ECF67}" type="pres">
      <dgm:prSet presAssocID="{7D27E8B3-50D1-4B5A-98E4-E5E080639593}" presName="rootText" presStyleLbl="node3" presStyleIdx="2" presStyleCnt="7" custScaleX="179811">
        <dgm:presLayoutVars>
          <dgm:chPref val="3"/>
        </dgm:presLayoutVars>
      </dgm:prSet>
      <dgm:spPr/>
    </dgm:pt>
    <dgm:pt modelId="{631F234D-5A99-4882-87B5-09C1D4FC92C6}" type="pres">
      <dgm:prSet presAssocID="{7D27E8B3-50D1-4B5A-98E4-E5E080639593}" presName="rootConnector" presStyleLbl="node3" presStyleIdx="2" presStyleCnt="7"/>
      <dgm:spPr/>
    </dgm:pt>
    <dgm:pt modelId="{E86B38F3-6A9B-48ED-B80D-9051EC920E04}" type="pres">
      <dgm:prSet presAssocID="{7D27E8B3-50D1-4B5A-98E4-E5E080639593}" presName="hierChild4" presStyleCnt="0"/>
      <dgm:spPr/>
    </dgm:pt>
    <dgm:pt modelId="{AC422FF0-2B9B-408A-86C8-37EE0683D2E7}" type="pres">
      <dgm:prSet presAssocID="{7D27E8B3-50D1-4B5A-98E4-E5E080639593}" presName="hierChild5" presStyleCnt="0"/>
      <dgm:spPr/>
    </dgm:pt>
    <dgm:pt modelId="{3B68DD64-9759-4E4E-BA44-23881CFE3E8F}" type="pres">
      <dgm:prSet presAssocID="{2A64B581-44CB-48B2-AC7E-6D9E792FB6E0}" presName="Name64" presStyleLbl="parChTrans1D3" presStyleIdx="3" presStyleCnt="7"/>
      <dgm:spPr/>
    </dgm:pt>
    <dgm:pt modelId="{373B7DA8-E6C7-4B04-AC4F-595BEEBAF834}" type="pres">
      <dgm:prSet presAssocID="{A8FE9276-6B98-4A44-8748-DE236EDA32EB}" presName="hierRoot2" presStyleCnt="0">
        <dgm:presLayoutVars>
          <dgm:hierBranch val="init"/>
        </dgm:presLayoutVars>
      </dgm:prSet>
      <dgm:spPr/>
    </dgm:pt>
    <dgm:pt modelId="{08C363EF-EB3C-4AE4-B792-8D1C0EAA9CC1}" type="pres">
      <dgm:prSet presAssocID="{A8FE9276-6B98-4A44-8748-DE236EDA32EB}" presName="rootComposite" presStyleCnt="0"/>
      <dgm:spPr/>
    </dgm:pt>
    <dgm:pt modelId="{D25D4942-4E82-49AC-9DF6-4A87ED549CEF}" type="pres">
      <dgm:prSet presAssocID="{A8FE9276-6B98-4A44-8748-DE236EDA32EB}" presName="rootText" presStyleLbl="node3" presStyleIdx="3" presStyleCnt="7" custScaleX="179811">
        <dgm:presLayoutVars>
          <dgm:chPref val="3"/>
        </dgm:presLayoutVars>
      </dgm:prSet>
      <dgm:spPr/>
    </dgm:pt>
    <dgm:pt modelId="{4BDAA01C-9C0C-459E-8E54-3B187A7C4178}" type="pres">
      <dgm:prSet presAssocID="{A8FE9276-6B98-4A44-8748-DE236EDA32EB}" presName="rootConnector" presStyleLbl="node3" presStyleIdx="3" presStyleCnt="7"/>
      <dgm:spPr/>
    </dgm:pt>
    <dgm:pt modelId="{EDC592B3-9AFB-4FEE-AD9B-EE9E3D1A80AE}" type="pres">
      <dgm:prSet presAssocID="{A8FE9276-6B98-4A44-8748-DE236EDA32EB}" presName="hierChild4" presStyleCnt="0"/>
      <dgm:spPr/>
    </dgm:pt>
    <dgm:pt modelId="{9A9043AB-0BA3-43B1-A4B4-5B9954BECB99}" type="pres">
      <dgm:prSet presAssocID="{A8FE9276-6B98-4A44-8748-DE236EDA32EB}" presName="hierChild5" presStyleCnt="0"/>
      <dgm:spPr/>
    </dgm:pt>
    <dgm:pt modelId="{547E71B5-86F4-4F32-A87A-AC7BA972D011}" type="pres">
      <dgm:prSet presAssocID="{3B753DE8-385B-4C2A-B715-9A57F8CA1857}" presName="hierChild5" presStyleCnt="0"/>
      <dgm:spPr/>
    </dgm:pt>
    <dgm:pt modelId="{F4500839-3BD7-47EE-A15D-EB183467390C}" type="pres">
      <dgm:prSet presAssocID="{CAAF1A8F-03D1-4001-8CB1-2B638B585C62}" presName="Name64" presStyleLbl="parChTrans1D2" presStyleIdx="1" presStyleCnt="3"/>
      <dgm:spPr/>
    </dgm:pt>
    <dgm:pt modelId="{B5F08229-DEC6-400B-BB61-6C2ABFEB10FA}" type="pres">
      <dgm:prSet presAssocID="{9C1171B6-7D7F-424B-BBA0-920FDB1C0285}" presName="hierRoot2" presStyleCnt="0">
        <dgm:presLayoutVars>
          <dgm:hierBranch val="init"/>
        </dgm:presLayoutVars>
      </dgm:prSet>
      <dgm:spPr/>
    </dgm:pt>
    <dgm:pt modelId="{85E80A4D-78E3-4798-8480-DE24C227137C}" type="pres">
      <dgm:prSet presAssocID="{9C1171B6-7D7F-424B-BBA0-920FDB1C0285}" presName="rootComposite" presStyleCnt="0"/>
      <dgm:spPr/>
    </dgm:pt>
    <dgm:pt modelId="{B3AE6E46-8223-49D6-8C36-9B05CEEBA7AE}" type="pres">
      <dgm:prSet presAssocID="{9C1171B6-7D7F-424B-BBA0-920FDB1C0285}" presName="rootText" presStyleLbl="node2" presStyleIdx="1" presStyleCnt="3" custScaleX="140617">
        <dgm:presLayoutVars>
          <dgm:chPref val="3"/>
        </dgm:presLayoutVars>
      </dgm:prSet>
      <dgm:spPr/>
    </dgm:pt>
    <dgm:pt modelId="{151DC179-6DC3-49FE-84EF-4CCA58008BD7}" type="pres">
      <dgm:prSet presAssocID="{9C1171B6-7D7F-424B-BBA0-920FDB1C0285}" presName="rootConnector" presStyleLbl="node2" presStyleIdx="1" presStyleCnt="3"/>
      <dgm:spPr/>
    </dgm:pt>
    <dgm:pt modelId="{74AEF688-2627-4339-B660-5722C83CA058}" type="pres">
      <dgm:prSet presAssocID="{9C1171B6-7D7F-424B-BBA0-920FDB1C0285}" presName="hierChild4" presStyleCnt="0"/>
      <dgm:spPr/>
    </dgm:pt>
    <dgm:pt modelId="{918F8B26-60DD-4BA2-BA46-65661097633C}" type="pres">
      <dgm:prSet presAssocID="{1E15706E-8D53-4AD8-9A92-9A1AC8DD0F7D}" presName="Name64" presStyleLbl="parChTrans1D3" presStyleIdx="4" presStyleCnt="7"/>
      <dgm:spPr/>
    </dgm:pt>
    <dgm:pt modelId="{22D918B4-D68A-4AA7-A50D-98624FC50835}" type="pres">
      <dgm:prSet presAssocID="{CC05E819-280B-40AB-9761-4DED73F64592}" presName="hierRoot2" presStyleCnt="0">
        <dgm:presLayoutVars>
          <dgm:hierBranch val="init"/>
        </dgm:presLayoutVars>
      </dgm:prSet>
      <dgm:spPr/>
    </dgm:pt>
    <dgm:pt modelId="{F2D591ED-3A9B-41B8-A00F-C26C4EAFD49E}" type="pres">
      <dgm:prSet presAssocID="{CC05E819-280B-40AB-9761-4DED73F64592}" presName="rootComposite" presStyleCnt="0"/>
      <dgm:spPr/>
    </dgm:pt>
    <dgm:pt modelId="{5767B226-2AAF-445A-ADB4-3563735BA1AF}" type="pres">
      <dgm:prSet presAssocID="{CC05E819-280B-40AB-9761-4DED73F64592}" presName="rootText" presStyleLbl="node3" presStyleIdx="4" presStyleCnt="7" custScaleX="179811">
        <dgm:presLayoutVars>
          <dgm:chPref val="3"/>
        </dgm:presLayoutVars>
      </dgm:prSet>
      <dgm:spPr/>
    </dgm:pt>
    <dgm:pt modelId="{90B3342B-B074-4C6E-A633-6350343BC14D}" type="pres">
      <dgm:prSet presAssocID="{CC05E819-280B-40AB-9761-4DED73F64592}" presName="rootConnector" presStyleLbl="node3" presStyleIdx="4" presStyleCnt="7"/>
      <dgm:spPr/>
    </dgm:pt>
    <dgm:pt modelId="{F48F4CE9-2982-4CD5-8433-6B3A18AFFD23}" type="pres">
      <dgm:prSet presAssocID="{CC05E819-280B-40AB-9761-4DED73F64592}" presName="hierChild4" presStyleCnt="0"/>
      <dgm:spPr/>
    </dgm:pt>
    <dgm:pt modelId="{11641EF2-3B7D-4FD2-9B9B-CC0C98C27EA1}" type="pres">
      <dgm:prSet presAssocID="{CC05E819-280B-40AB-9761-4DED73F64592}" presName="hierChild5" presStyleCnt="0"/>
      <dgm:spPr/>
    </dgm:pt>
    <dgm:pt modelId="{75C63A9C-4657-4DA7-90BF-3146DD35B8B5}" type="pres">
      <dgm:prSet presAssocID="{7FFDAABC-5844-4174-B922-BFDBBCC676B9}" presName="Name64" presStyleLbl="parChTrans1D3" presStyleIdx="5" presStyleCnt="7"/>
      <dgm:spPr/>
    </dgm:pt>
    <dgm:pt modelId="{1A3F8426-3329-4252-969C-113CFAB39A4B}" type="pres">
      <dgm:prSet presAssocID="{14CB6F93-696A-4BE5-A781-D54239CB78B2}" presName="hierRoot2" presStyleCnt="0">
        <dgm:presLayoutVars>
          <dgm:hierBranch val="init"/>
        </dgm:presLayoutVars>
      </dgm:prSet>
      <dgm:spPr/>
    </dgm:pt>
    <dgm:pt modelId="{DFC49D8E-B372-4365-81BF-CDEA42655E73}" type="pres">
      <dgm:prSet presAssocID="{14CB6F93-696A-4BE5-A781-D54239CB78B2}" presName="rootComposite" presStyleCnt="0"/>
      <dgm:spPr/>
    </dgm:pt>
    <dgm:pt modelId="{F2850273-671A-4863-AF28-66AE50275984}" type="pres">
      <dgm:prSet presAssocID="{14CB6F93-696A-4BE5-A781-D54239CB78B2}" presName="rootText" presStyleLbl="node3" presStyleIdx="5" presStyleCnt="7" custScaleX="179811">
        <dgm:presLayoutVars>
          <dgm:chPref val="3"/>
        </dgm:presLayoutVars>
      </dgm:prSet>
      <dgm:spPr/>
    </dgm:pt>
    <dgm:pt modelId="{EA910F9B-7F5F-4E32-BFA2-B1B20E85D6E9}" type="pres">
      <dgm:prSet presAssocID="{14CB6F93-696A-4BE5-A781-D54239CB78B2}" presName="rootConnector" presStyleLbl="node3" presStyleIdx="5" presStyleCnt="7"/>
      <dgm:spPr/>
    </dgm:pt>
    <dgm:pt modelId="{531C9EAC-8430-4448-9512-319D1221BABD}" type="pres">
      <dgm:prSet presAssocID="{14CB6F93-696A-4BE5-A781-D54239CB78B2}" presName="hierChild4" presStyleCnt="0"/>
      <dgm:spPr/>
    </dgm:pt>
    <dgm:pt modelId="{38647D4C-1ECB-4F8A-8EF7-3093BBDF4243}" type="pres">
      <dgm:prSet presAssocID="{14CB6F93-696A-4BE5-A781-D54239CB78B2}" presName="hierChild5" presStyleCnt="0"/>
      <dgm:spPr/>
    </dgm:pt>
    <dgm:pt modelId="{FCCD55B3-D36F-42D8-8460-BC7C98D192B3}" type="pres">
      <dgm:prSet presAssocID="{2F08F51E-E7B4-4DE0-B89F-9B730EAF02F5}" presName="Name64" presStyleLbl="parChTrans1D3" presStyleIdx="6" presStyleCnt="7"/>
      <dgm:spPr/>
    </dgm:pt>
    <dgm:pt modelId="{E6194D77-77C7-4594-A06C-D47BC55FFCC2}" type="pres">
      <dgm:prSet presAssocID="{08FB7058-FE41-48D0-BE23-05AC3059D023}" presName="hierRoot2" presStyleCnt="0">
        <dgm:presLayoutVars>
          <dgm:hierBranch val="init"/>
        </dgm:presLayoutVars>
      </dgm:prSet>
      <dgm:spPr/>
    </dgm:pt>
    <dgm:pt modelId="{C68E6044-4186-4AB4-BBE2-5576F2049BA7}" type="pres">
      <dgm:prSet presAssocID="{08FB7058-FE41-48D0-BE23-05AC3059D023}" presName="rootComposite" presStyleCnt="0"/>
      <dgm:spPr/>
    </dgm:pt>
    <dgm:pt modelId="{A1C8F687-4C29-4D5A-A142-4445AF9A76AB}" type="pres">
      <dgm:prSet presAssocID="{08FB7058-FE41-48D0-BE23-05AC3059D023}" presName="rootText" presStyleLbl="node3" presStyleIdx="6" presStyleCnt="7" custScaleX="179811">
        <dgm:presLayoutVars>
          <dgm:chPref val="3"/>
        </dgm:presLayoutVars>
      </dgm:prSet>
      <dgm:spPr/>
    </dgm:pt>
    <dgm:pt modelId="{870AF69E-FE1F-419D-8C9A-C48DECFC77C0}" type="pres">
      <dgm:prSet presAssocID="{08FB7058-FE41-48D0-BE23-05AC3059D023}" presName="rootConnector" presStyleLbl="node3" presStyleIdx="6" presStyleCnt="7"/>
      <dgm:spPr/>
    </dgm:pt>
    <dgm:pt modelId="{4DC2EBEC-AE5E-4E5B-873A-C5F7693BF302}" type="pres">
      <dgm:prSet presAssocID="{08FB7058-FE41-48D0-BE23-05AC3059D023}" presName="hierChild4" presStyleCnt="0"/>
      <dgm:spPr/>
    </dgm:pt>
    <dgm:pt modelId="{50E53E88-86A3-4884-9132-FA2596CE373A}" type="pres">
      <dgm:prSet presAssocID="{08FB7058-FE41-48D0-BE23-05AC3059D023}" presName="hierChild5" presStyleCnt="0"/>
      <dgm:spPr/>
    </dgm:pt>
    <dgm:pt modelId="{1BA9DF2D-B586-4138-8D96-5D3560CA03A2}" type="pres">
      <dgm:prSet presAssocID="{9C1171B6-7D7F-424B-BBA0-920FDB1C0285}" presName="hierChild5" presStyleCnt="0"/>
      <dgm:spPr/>
    </dgm:pt>
    <dgm:pt modelId="{B6A41530-37C7-4FC7-87AA-3AC5D002A446}" type="pres">
      <dgm:prSet presAssocID="{13BA9D2D-0B3C-4449-9DBA-B55C510FCB7F}" presName="Name64" presStyleLbl="parChTrans1D2" presStyleIdx="2" presStyleCnt="3"/>
      <dgm:spPr/>
    </dgm:pt>
    <dgm:pt modelId="{B0E35465-EA7E-488A-A60A-5990146FEB0A}" type="pres">
      <dgm:prSet presAssocID="{5FB9AB03-FBA5-401F-BAB6-1792C5B3BE42}" presName="hierRoot2" presStyleCnt="0">
        <dgm:presLayoutVars>
          <dgm:hierBranch val="init"/>
        </dgm:presLayoutVars>
      </dgm:prSet>
      <dgm:spPr/>
    </dgm:pt>
    <dgm:pt modelId="{45716484-91AB-4CC0-89FA-5B8BA2585FBD}" type="pres">
      <dgm:prSet presAssocID="{5FB9AB03-FBA5-401F-BAB6-1792C5B3BE42}" presName="rootComposite" presStyleCnt="0"/>
      <dgm:spPr/>
    </dgm:pt>
    <dgm:pt modelId="{CF61AD6F-DBE2-4B8D-9CB8-2E892E224097}" type="pres">
      <dgm:prSet presAssocID="{5FB9AB03-FBA5-401F-BAB6-1792C5B3BE42}" presName="rootText" presStyleLbl="node2" presStyleIdx="2" presStyleCnt="3" custScaleX="140617">
        <dgm:presLayoutVars>
          <dgm:chPref val="3"/>
        </dgm:presLayoutVars>
      </dgm:prSet>
      <dgm:spPr/>
    </dgm:pt>
    <dgm:pt modelId="{23663FCE-23B5-4CF3-B7C7-31AA6D9DF82B}" type="pres">
      <dgm:prSet presAssocID="{5FB9AB03-FBA5-401F-BAB6-1792C5B3BE42}" presName="rootConnector" presStyleLbl="node2" presStyleIdx="2" presStyleCnt="3"/>
      <dgm:spPr/>
    </dgm:pt>
    <dgm:pt modelId="{B56C3735-F822-40AD-9DE1-CAAA9D780A34}" type="pres">
      <dgm:prSet presAssocID="{5FB9AB03-FBA5-401F-BAB6-1792C5B3BE42}" presName="hierChild4" presStyleCnt="0"/>
      <dgm:spPr/>
    </dgm:pt>
    <dgm:pt modelId="{375A103D-C04A-4FF2-9B38-4F8BAB10A0C1}" type="pres">
      <dgm:prSet presAssocID="{5FB9AB03-FBA5-401F-BAB6-1792C5B3BE42}" presName="hierChild5" presStyleCnt="0"/>
      <dgm:spPr/>
    </dgm:pt>
    <dgm:pt modelId="{C7BB8401-5D1C-4AAC-933E-77D0451D5C61}" type="pres">
      <dgm:prSet presAssocID="{79F64350-8CDC-4DE0-A636-CB5B2FB1A8E8}" presName="hierChild3" presStyleCnt="0"/>
      <dgm:spPr/>
    </dgm:pt>
  </dgm:ptLst>
  <dgm:cxnLst>
    <dgm:cxn modelId="{3A411105-4E8B-4E58-AF80-439080C77282}" type="presOf" srcId="{A747B76C-3664-4B7C-B67D-C7F6E1454832}" destId="{A79ACD3F-D059-4006-879E-C8FC8207EF9A}" srcOrd="0" destOrd="0" presId="urn:microsoft.com/office/officeart/2009/3/layout/HorizontalOrganizationChart"/>
    <dgm:cxn modelId="{BCDAE30B-97D5-4650-89CF-597C71A27A6F}" srcId="{9C1171B6-7D7F-424B-BBA0-920FDB1C0285}" destId="{14CB6F93-696A-4BE5-A781-D54239CB78B2}" srcOrd="1" destOrd="0" parTransId="{7FFDAABC-5844-4174-B922-BFDBBCC676B9}" sibTransId="{36F3D693-5489-4BA4-8B65-A16A58686B39}"/>
    <dgm:cxn modelId="{A3837415-830D-447D-9218-641E70D02E31}" type="presOf" srcId="{3B753DE8-385B-4C2A-B715-9A57F8CA1857}" destId="{5D89D867-ECD1-40F6-982F-5CE9893CF106}" srcOrd="1" destOrd="0" presId="urn:microsoft.com/office/officeart/2009/3/layout/HorizontalOrganizationChart"/>
    <dgm:cxn modelId="{46D7FE1A-6629-418E-A4B0-9E2F27756BF7}" type="presOf" srcId="{08FB7058-FE41-48D0-BE23-05AC3059D023}" destId="{A1C8F687-4C29-4D5A-A142-4445AF9A76AB}" srcOrd="0" destOrd="0" presId="urn:microsoft.com/office/officeart/2009/3/layout/HorizontalOrganizationChart"/>
    <dgm:cxn modelId="{B754FD1E-5987-4D45-93CD-8208F0D6448C}" type="presOf" srcId="{3B753DE8-385B-4C2A-B715-9A57F8CA1857}" destId="{D13EC301-23B7-4626-A7C6-DEBAC6F4B775}" srcOrd="0" destOrd="0" presId="urn:microsoft.com/office/officeart/2009/3/layout/HorizontalOrganizationChart"/>
    <dgm:cxn modelId="{1EBE4A28-B280-48B4-BFF1-C85EC818926D}" type="presOf" srcId="{7D27E8B3-50D1-4B5A-98E4-E5E080639593}" destId="{631F234D-5A99-4882-87B5-09C1D4FC92C6}" srcOrd="1" destOrd="0" presId="urn:microsoft.com/office/officeart/2009/3/layout/HorizontalOrganizationChart"/>
    <dgm:cxn modelId="{0BEB4032-DB74-41C0-9F28-D3C8E9057AAD}" type="presOf" srcId="{5FB9AB03-FBA5-401F-BAB6-1792C5B3BE42}" destId="{CF61AD6F-DBE2-4B8D-9CB8-2E892E224097}" srcOrd="0" destOrd="0" presId="urn:microsoft.com/office/officeart/2009/3/layout/HorizontalOrganizationChart"/>
    <dgm:cxn modelId="{9B5A1736-FA28-46B6-A793-531957CCAE09}" srcId="{79F64350-8CDC-4DE0-A636-CB5B2FB1A8E8}" destId="{5FB9AB03-FBA5-401F-BAB6-1792C5B3BE42}" srcOrd="2" destOrd="0" parTransId="{13BA9D2D-0B3C-4449-9DBA-B55C510FCB7F}" sibTransId="{FB7B6F0B-D755-482E-8407-E02E801329E0}"/>
    <dgm:cxn modelId="{39BE7838-DDA9-4195-B840-E232AC7225ED}" srcId="{3B753DE8-385B-4C2A-B715-9A57F8CA1857}" destId="{0820ED0B-5F12-42B3-86DB-C4EDBF01D499}" srcOrd="0" destOrd="0" parTransId="{CAF468A2-380F-4402-A43E-77821E52BBEF}" sibTransId="{76A47A17-2C6D-48E2-90F5-F5FE1A41C361}"/>
    <dgm:cxn modelId="{5F816A3F-5686-4041-948F-974E104FD181}" type="presOf" srcId="{A7E2D7F0-A119-4F8D-8E40-E26A65864CDD}" destId="{3C107A24-E3C5-4D7A-8C27-C6631C932AB0}" srcOrd="0" destOrd="0" presId="urn:microsoft.com/office/officeart/2009/3/layout/HorizontalOrganizationChart"/>
    <dgm:cxn modelId="{5D1F1360-C9ED-4BE0-A0DA-A64A05F0BD4D}" type="presOf" srcId="{0F9F72F9-36E0-4776-A4D3-C4978FB1F0D8}" destId="{68E8A06D-935E-427C-AD41-EA47DA506CC0}" srcOrd="1" destOrd="0" presId="urn:microsoft.com/office/officeart/2009/3/layout/HorizontalOrganizationChart"/>
    <dgm:cxn modelId="{86790661-820A-4011-90AC-4BAB9450E5C3}" type="presOf" srcId="{7FFDAABC-5844-4174-B922-BFDBBCC676B9}" destId="{75C63A9C-4657-4DA7-90BF-3146DD35B8B5}" srcOrd="0" destOrd="0" presId="urn:microsoft.com/office/officeart/2009/3/layout/HorizontalOrganizationChart"/>
    <dgm:cxn modelId="{81E99841-6933-436D-923D-0C4BB70513EC}" type="presOf" srcId="{CAF468A2-380F-4402-A43E-77821E52BBEF}" destId="{59B47A2A-27BD-4E51-A819-7B7AE2B19805}" srcOrd="0" destOrd="0" presId="urn:microsoft.com/office/officeart/2009/3/layout/HorizontalOrganizationChart"/>
    <dgm:cxn modelId="{B5BF6C65-11C9-4482-88CD-6EEC6BAF7274}" srcId="{3B753DE8-385B-4C2A-B715-9A57F8CA1857}" destId="{0F9F72F9-36E0-4776-A4D3-C4978FB1F0D8}" srcOrd="1" destOrd="0" parTransId="{1C475778-0787-4138-BC71-054DA02E6E6F}" sibTransId="{EBF6E23D-DD29-4C64-B001-95AC6BC9D717}"/>
    <dgm:cxn modelId="{2063BD69-75E5-4A4D-A639-D004863484A0}" type="presOf" srcId="{5FB9AB03-FBA5-401F-BAB6-1792C5B3BE42}" destId="{23663FCE-23B5-4CF3-B7C7-31AA6D9DF82B}" srcOrd="1" destOrd="0" presId="urn:microsoft.com/office/officeart/2009/3/layout/HorizontalOrganizationChart"/>
    <dgm:cxn modelId="{CB3AAA6A-79C0-4973-BB4C-D27DA2FDCF80}" srcId="{79F64350-8CDC-4DE0-A636-CB5B2FB1A8E8}" destId="{9C1171B6-7D7F-424B-BBA0-920FDB1C0285}" srcOrd="1" destOrd="0" parTransId="{CAAF1A8F-03D1-4001-8CB1-2B638B585C62}" sibTransId="{BF988641-514F-4DCC-97EC-98C0D52F60CB}"/>
    <dgm:cxn modelId="{BAE8AF52-F07B-47FF-A3BC-3F1DBF96BD1F}" srcId="{A747B76C-3664-4B7C-B67D-C7F6E1454832}" destId="{79F64350-8CDC-4DE0-A636-CB5B2FB1A8E8}" srcOrd="0" destOrd="0" parTransId="{0A3A14CD-C719-4E99-BC55-7521DC202239}" sibTransId="{E4363EEB-FDA6-4DF2-87EF-F26664BE22AD}"/>
    <dgm:cxn modelId="{C692AE53-2CCE-45E1-951C-08236FD695F3}" type="presOf" srcId="{79F64350-8CDC-4DE0-A636-CB5B2FB1A8E8}" destId="{601BF08E-2434-4558-A515-A91A217D1897}" srcOrd="0" destOrd="0" presId="urn:microsoft.com/office/officeart/2009/3/layout/HorizontalOrganizationChart"/>
    <dgm:cxn modelId="{DCEF0974-452E-45A8-AEEE-E7B02A7BB987}" type="presOf" srcId="{7D27E8B3-50D1-4B5A-98E4-E5E080639593}" destId="{EBBF2F47-7F1D-4F2B-AF6F-FDB6265ECF67}" srcOrd="0" destOrd="0" presId="urn:microsoft.com/office/officeart/2009/3/layout/HorizontalOrganizationChart"/>
    <dgm:cxn modelId="{023FCF54-2BE5-475B-A8C4-711508381964}" type="presOf" srcId="{0820ED0B-5F12-42B3-86DB-C4EDBF01D499}" destId="{6BC8948B-E05D-437C-BD51-B337091DBF57}" srcOrd="0" destOrd="0" presId="urn:microsoft.com/office/officeart/2009/3/layout/HorizontalOrganizationChart"/>
    <dgm:cxn modelId="{84D14F56-8C7A-4473-888D-47D8474A8A23}" type="presOf" srcId="{2A64B581-44CB-48B2-AC7E-6D9E792FB6E0}" destId="{3B68DD64-9759-4E4E-BA44-23881CFE3E8F}" srcOrd="0" destOrd="0" presId="urn:microsoft.com/office/officeart/2009/3/layout/HorizontalOrganizationChart"/>
    <dgm:cxn modelId="{5667087C-9F5F-4CEF-8301-F6558C1B7668}" type="presOf" srcId="{A8FE9276-6B98-4A44-8748-DE236EDA32EB}" destId="{D25D4942-4E82-49AC-9DF6-4A87ED549CEF}" srcOrd="0" destOrd="0" presId="urn:microsoft.com/office/officeart/2009/3/layout/HorizontalOrganizationChart"/>
    <dgm:cxn modelId="{97C1827E-E818-40D8-BED9-E0F993909885}" type="presOf" srcId="{B9446F6E-EAB7-477A-94A9-C4A23A6A9199}" destId="{7E0211FF-21D0-462F-B335-6AA69A6ABEFB}" srcOrd="0" destOrd="0" presId="urn:microsoft.com/office/officeart/2009/3/layout/HorizontalOrganizationChart"/>
    <dgm:cxn modelId="{456EBB82-CD75-46F4-B211-347C8214E137}" srcId="{9C1171B6-7D7F-424B-BBA0-920FDB1C0285}" destId="{08FB7058-FE41-48D0-BE23-05AC3059D023}" srcOrd="2" destOrd="0" parTransId="{2F08F51E-E7B4-4DE0-B89F-9B730EAF02F5}" sibTransId="{8382B241-DD62-4138-BAF8-D9E489378321}"/>
    <dgm:cxn modelId="{FEF9A190-2AAA-4C2A-8E04-0B0FFD45C44D}" srcId="{9C1171B6-7D7F-424B-BBA0-920FDB1C0285}" destId="{CC05E819-280B-40AB-9761-4DED73F64592}" srcOrd="0" destOrd="0" parTransId="{1E15706E-8D53-4AD8-9A92-9A1AC8DD0F7D}" sibTransId="{0B30DCB4-7E22-4498-99A7-0491FFEC21F5}"/>
    <dgm:cxn modelId="{40A4F1A0-A638-426A-A33E-4E70A00B5211}" type="presOf" srcId="{A8FE9276-6B98-4A44-8748-DE236EDA32EB}" destId="{4BDAA01C-9C0C-459E-8E54-3B187A7C4178}" srcOrd="1" destOrd="0" presId="urn:microsoft.com/office/officeart/2009/3/layout/HorizontalOrganizationChart"/>
    <dgm:cxn modelId="{2FCDCAA3-F024-40E9-A37E-074E8727D5CC}" type="presOf" srcId="{9C1171B6-7D7F-424B-BBA0-920FDB1C0285}" destId="{B3AE6E46-8223-49D6-8C36-9B05CEEBA7AE}" srcOrd="0" destOrd="0" presId="urn:microsoft.com/office/officeart/2009/3/layout/HorizontalOrganizationChart"/>
    <dgm:cxn modelId="{26FD34AA-2A43-4038-9C41-C982AADD083F}" type="presOf" srcId="{13BA9D2D-0B3C-4449-9DBA-B55C510FCB7F}" destId="{B6A41530-37C7-4FC7-87AA-3AC5D002A446}" srcOrd="0" destOrd="0" presId="urn:microsoft.com/office/officeart/2009/3/layout/HorizontalOrganizationChart"/>
    <dgm:cxn modelId="{2AC982AE-E1A7-4FD2-8168-45F5B18D1487}" srcId="{79F64350-8CDC-4DE0-A636-CB5B2FB1A8E8}" destId="{3B753DE8-385B-4C2A-B715-9A57F8CA1857}" srcOrd="0" destOrd="0" parTransId="{B9446F6E-EAB7-477A-94A9-C4A23A6A9199}" sibTransId="{5FE0CD60-9AAE-4F37-9908-B014E002189E}"/>
    <dgm:cxn modelId="{36A759B0-F6E3-4F86-9DAF-9F05A17350CF}" type="presOf" srcId="{1C475778-0787-4138-BC71-054DA02E6E6F}" destId="{78724210-561D-4C20-A6B8-B00537568C16}" srcOrd="0" destOrd="0" presId="urn:microsoft.com/office/officeart/2009/3/layout/HorizontalOrganizationChart"/>
    <dgm:cxn modelId="{EDCE9BC3-35D6-43BD-8EC6-A0603D417494}" srcId="{3B753DE8-385B-4C2A-B715-9A57F8CA1857}" destId="{7D27E8B3-50D1-4B5A-98E4-E5E080639593}" srcOrd="2" destOrd="0" parTransId="{A7E2D7F0-A119-4F8D-8E40-E26A65864CDD}" sibTransId="{44F73171-57A2-4C57-B996-AB48053E2F1D}"/>
    <dgm:cxn modelId="{A0F19BC3-6851-46FD-8786-C332B90A5479}" type="presOf" srcId="{2F08F51E-E7B4-4DE0-B89F-9B730EAF02F5}" destId="{FCCD55B3-D36F-42D8-8460-BC7C98D192B3}" srcOrd="0" destOrd="0" presId="urn:microsoft.com/office/officeart/2009/3/layout/HorizontalOrganizationChart"/>
    <dgm:cxn modelId="{2C6FA8C4-A459-4D30-8F44-3AF53840B9F0}" type="presOf" srcId="{14CB6F93-696A-4BE5-A781-D54239CB78B2}" destId="{EA910F9B-7F5F-4E32-BFA2-B1B20E85D6E9}" srcOrd="1" destOrd="0" presId="urn:microsoft.com/office/officeart/2009/3/layout/HorizontalOrganizationChart"/>
    <dgm:cxn modelId="{A8BE84C5-E31C-4842-A2BE-3B27B14E00B9}" type="presOf" srcId="{14CB6F93-696A-4BE5-A781-D54239CB78B2}" destId="{F2850273-671A-4863-AF28-66AE50275984}" srcOrd="0" destOrd="0" presId="urn:microsoft.com/office/officeart/2009/3/layout/HorizontalOrganizationChart"/>
    <dgm:cxn modelId="{89FD2DC8-3318-44E5-AF98-D0FCF414E294}" type="presOf" srcId="{CAAF1A8F-03D1-4001-8CB1-2B638B585C62}" destId="{F4500839-3BD7-47EE-A15D-EB183467390C}" srcOrd="0" destOrd="0" presId="urn:microsoft.com/office/officeart/2009/3/layout/HorizontalOrganizationChart"/>
    <dgm:cxn modelId="{15EC01D0-F87A-467F-BE27-88B5AE290983}" srcId="{3B753DE8-385B-4C2A-B715-9A57F8CA1857}" destId="{A8FE9276-6B98-4A44-8748-DE236EDA32EB}" srcOrd="3" destOrd="0" parTransId="{2A64B581-44CB-48B2-AC7E-6D9E792FB6E0}" sibTransId="{D74DA578-23EF-4BEF-AA4E-0EE78AA56BCA}"/>
    <dgm:cxn modelId="{3FD2DFD2-3E17-4D41-8462-A3A58B2B9865}" type="presOf" srcId="{08FB7058-FE41-48D0-BE23-05AC3059D023}" destId="{870AF69E-FE1F-419D-8C9A-C48DECFC77C0}" srcOrd="1" destOrd="0" presId="urn:microsoft.com/office/officeart/2009/3/layout/HorizontalOrganizationChart"/>
    <dgm:cxn modelId="{BEB52AD5-484B-4512-8C56-37CBCD8E56E5}" type="presOf" srcId="{1E15706E-8D53-4AD8-9A92-9A1AC8DD0F7D}" destId="{918F8B26-60DD-4BA2-BA46-65661097633C}" srcOrd="0" destOrd="0" presId="urn:microsoft.com/office/officeart/2009/3/layout/HorizontalOrganizationChart"/>
    <dgm:cxn modelId="{6DE33FD5-D4A6-4C4C-AFA7-2D43153C00C0}" type="presOf" srcId="{0820ED0B-5F12-42B3-86DB-C4EDBF01D499}" destId="{B1537E78-259C-4A9B-A599-80963288D706}" srcOrd="1" destOrd="0" presId="urn:microsoft.com/office/officeart/2009/3/layout/HorizontalOrganizationChart"/>
    <dgm:cxn modelId="{42C8FDDB-51C8-4276-BF15-5088F6CCE3BC}" type="presOf" srcId="{79F64350-8CDC-4DE0-A636-CB5B2FB1A8E8}" destId="{E034E3C0-D40E-472A-9404-0EFC4A43F746}" srcOrd="1" destOrd="0" presId="urn:microsoft.com/office/officeart/2009/3/layout/HorizontalOrganizationChart"/>
    <dgm:cxn modelId="{9D41ECDC-EFC5-486F-B2B8-51C71B55446B}" type="presOf" srcId="{CC05E819-280B-40AB-9761-4DED73F64592}" destId="{90B3342B-B074-4C6E-A633-6350343BC14D}" srcOrd="1" destOrd="0" presId="urn:microsoft.com/office/officeart/2009/3/layout/HorizontalOrganizationChart"/>
    <dgm:cxn modelId="{F9584AEA-1791-4B96-B9CC-E06F28763BC8}" type="presOf" srcId="{CC05E819-280B-40AB-9761-4DED73F64592}" destId="{5767B226-2AAF-445A-ADB4-3563735BA1AF}" srcOrd="0" destOrd="0" presId="urn:microsoft.com/office/officeart/2009/3/layout/HorizontalOrganizationChart"/>
    <dgm:cxn modelId="{054148EC-6C7C-4DE4-96DE-D1E9DBA79656}" type="presOf" srcId="{0F9F72F9-36E0-4776-A4D3-C4978FB1F0D8}" destId="{C7567DE8-C691-43A5-821B-577FF7C3AE7F}" srcOrd="0" destOrd="0" presId="urn:microsoft.com/office/officeart/2009/3/layout/HorizontalOrganizationChart"/>
    <dgm:cxn modelId="{FD4F90FE-D2A7-4667-A142-3817ABBEBED5}" type="presOf" srcId="{9C1171B6-7D7F-424B-BBA0-920FDB1C0285}" destId="{151DC179-6DC3-49FE-84EF-4CCA58008BD7}" srcOrd="1" destOrd="0" presId="urn:microsoft.com/office/officeart/2009/3/layout/HorizontalOrganizationChart"/>
    <dgm:cxn modelId="{6B35FE16-71F9-4B5A-B4D7-5214159BD765}" type="presParOf" srcId="{A79ACD3F-D059-4006-879E-C8FC8207EF9A}" destId="{0EFE64D0-6A56-4C8C-AF8A-37FFF9C985D2}" srcOrd="0" destOrd="0" presId="urn:microsoft.com/office/officeart/2009/3/layout/HorizontalOrganizationChart"/>
    <dgm:cxn modelId="{62B600D8-5EA6-49BF-A63B-DE4A644A1AF7}" type="presParOf" srcId="{0EFE64D0-6A56-4C8C-AF8A-37FFF9C985D2}" destId="{81D20530-55B7-461F-997A-BE766932F64B}" srcOrd="0" destOrd="0" presId="urn:microsoft.com/office/officeart/2009/3/layout/HorizontalOrganizationChart"/>
    <dgm:cxn modelId="{14FB9E76-11D5-400F-AA55-C6B38EAC6DA7}" type="presParOf" srcId="{81D20530-55B7-461F-997A-BE766932F64B}" destId="{601BF08E-2434-4558-A515-A91A217D1897}" srcOrd="0" destOrd="0" presId="urn:microsoft.com/office/officeart/2009/3/layout/HorizontalOrganizationChart"/>
    <dgm:cxn modelId="{1047F4E7-CEB4-4027-AE82-FAE7DC814BAC}" type="presParOf" srcId="{81D20530-55B7-461F-997A-BE766932F64B}" destId="{E034E3C0-D40E-472A-9404-0EFC4A43F746}" srcOrd="1" destOrd="0" presId="urn:microsoft.com/office/officeart/2009/3/layout/HorizontalOrganizationChart"/>
    <dgm:cxn modelId="{A043C7BB-6CCE-465A-8496-E385DEE22A8D}" type="presParOf" srcId="{0EFE64D0-6A56-4C8C-AF8A-37FFF9C985D2}" destId="{AF83A7F3-255B-434A-BDE2-4489A5EDBD19}" srcOrd="1" destOrd="0" presId="urn:microsoft.com/office/officeart/2009/3/layout/HorizontalOrganizationChart"/>
    <dgm:cxn modelId="{D23BFED7-F85F-4C4B-8A9C-C5253ECA0155}" type="presParOf" srcId="{AF83A7F3-255B-434A-BDE2-4489A5EDBD19}" destId="{7E0211FF-21D0-462F-B335-6AA69A6ABEFB}" srcOrd="0" destOrd="0" presId="urn:microsoft.com/office/officeart/2009/3/layout/HorizontalOrganizationChart"/>
    <dgm:cxn modelId="{05604598-EAE9-4284-8092-28AD8AB87C65}" type="presParOf" srcId="{AF83A7F3-255B-434A-BDE2-4489A5EDBD19}" destId="{99AF86A3-86F5-4A95-866B-838375CBD5C4}" srcOrd="1" destOrd="0" presId="urn:microsoft.com/office/officeart/2009/3/layout/HorizontalOrganizationChart"/>
    <dgm:cxn modelId="{6ABC6A44-FDFA-4898-A91B-1A63AB0043AE}" type="presParOf" srcId="{99AF86A3-86F5-4A95-866B-838375CBD5C4}" destId="{9796AB00-E1AC-46C7-BC58-A682929DFE60}" srcOrd="0" destOrd="0" presId="urn:microsoft.com/office/officeart/2009/3/layout/HorizontalOrganizationChart"/>
    <dgm:cxn modelId="{0107EB82-2368-4495-80B2-D6F09068E663}" type="presParOf" srcId="{9796AB00-E1AC-46C7-BC58-A682929DFE60}" destId="{D13EC301-23B7-4626-A7C6-DEBAC6F4B775}" srcOrd="0" destOrd="0" presId="urn:microsoft.com/office/officeart/2009/3/layout/HorizontalOrganizationChart"/>
    <dgm:cxn modelId="{28638229-E079-4295-9276-A2DF4062B4C4}" type="presParOf" srcId="{9796AB00-E1AC-46C7-BC58-A682929DFE60}" destId="{5D89D867-ECD1-40F6-982F-5CE9893CF106}" srcOrd="1" destOrd="0" presId="urn:microsoft.com/office/officeart/2009/3/layout/HorizontalOrganizationChart"/>
    <dgm:cxn modelId="{AA3B79C3-B284-4457-9857-39A0F4FBB8F5}" type="presParOf" srcId="{99AF86A3-86F5-4A95-866B-838375CBD5C4}" destId="{B9B9D9F7-2A6C-46C5-9F72-7AA8B767AE5B}" srcOrd="1" destOrd="0" presId="urn:microsoft.com/office/officeart/2009/3/layout/HorizontalOrganizationChart"/>
    <dgm:cxn modelId="{CCF21FE9-63FA-4E74-A9F4-EE02DA7AF02D}" type="presParOf" srcId="{B9B9D9F7-2A6C-46C5-9F72-7AA8B767AE5B}" destId="{59B47A2A-27BD-4E51-A819-7B7AE2B19805}" srcOrd="0" destOrd="0" presId="urn:microsoft.com/office/officeart/2009/3/layout/HorizontalOrganizationChart"/>
    <dgm:cxn modelId="{59FE489C-9D68-45E8-A0C1-1BDD9613213B}" type="presParOf" srcId="{B9B9D9F7-2A6C-46C5-9F72-7AA8B767AE5B}" destId="{14DDD19A-B0C1-418B-9182-01416EA1330C}" srcOrd="1" destOrd="0" presId="urn:microsoft.com/office/officeart/2009/3/layout/HorizontalOrganizationChart"/>
    <dgm:cxn modelId="{18D37304-CB74-4636-868E-6F7F29BFB481}" type="presParOf" srcId="{14DDD19A-B0C1-418B-9182-01416EA1330C}" destId="{FA7E229D-4319-4B5C-9216-720CD571923D}" srcOrd="0" destOrd="0" presId="urn:microsoft.com/office/officeart/2009/3/layout/HorizontalOrganizationChart"/>
    <dgm:cxn modelId="{D8006ACD-4C89-4C85-AF8F-ECA5B524854B}" type="presParOf" srcId="{FA7E229D-4319-4B5C-9216-720CD571923D}" destId="{6BC8948B-E05D-437C-BD51-B337091DBF57}" srcOrd="0" destOrd="0" presId="urn:microsoft.com/office/officeart/2009/3/layout/HorizontalOrganizationChart"/>
    <dgm:cxn modelId="{1EC822EF-5FAB-41FE-BDCD-1BECFDC3093A}" type="presParOf" srcId="{FA7E229D-4319-4B5C-9216-720CD571923D}" destId="{B1537E78-259C-4A9B-A599-80963288D706}" srcOrd="1" destOrd="0" presId="urn:microsoft.com/office/officeart/2009/3/layout/HorizontalOrganizationChart"/>
    <dgm:cxn modelId="{2803E743-CB88-4553-B4D2-83C5AA297255}" type="presParOf" srcId="{14DDD19A-B0C1-418B-9182-01416EA1330C}" destId="{A6C426F1-2A04-454A-9FD6-F63FFB2ACE2E}" srcOrd="1" destOrd="0" presId="urn:microsoft.com/office/officeart/2009/3/layout/HorizontalOrganizationChart"/>
    <dgm:cxn modelId="{97D21F6C-F3DB-40B0-A9EE-9EC607BFC3EE}" type="presParOf" srcId="{14DDD19A-B0C1-418B-9182-01416EA1330C}" destId="{17565564-13DF-4805-AED3-B15036EE37CC}" srcOrd="2" destOrd="0" presId="urn:microsoft.com/office/officeart/2009/3/layout/HorizontalOrganizationChart"/>
    <dgm:cxn modelId="{2C158C74-5152-4C77-942A-0FC088E2A2D9}" type="presParOf" srcId="{B9B9D9F7-2A6C-46C5-9F72-7AA8B767AE5B}" destId="{78724210-561D-4C20-A6B8-B00537568C16}" srcOrd="2" destOrd="0" presId="urn:microsoft.com/office/officeart/2009/3/layout/HorizontalOrganizationChart"/>
    <dgm:cxn modelId="{7CC28039-23A6-4F7F-A37E-BCEC6E4B621F}" type="presParOf" srcId="{B9B9D9F7-2A6C-46C5-9F72-7AA8B767AE5B}" destId="{BE02055B-4E66-4BCC-92F1-2296C0C4867A}" srcOrd="3" destOrd="0" presId="urn:microsoft.com/office/officeart/2009/3/layout/HorizontalOrganizationChart"/>
    <dgm:cxn modelId="{57261622-8FB4-4EBB-8EB5-BEF7AD3A419D}" type="presParOf" srcId="{BE02055B-4E66-4BCC-92F1-2296C0C4867A}" destId="{FFAFC40A-8EB3-40A0-89D0-CFB113506E7A}" srcOrd="0" destOrd="0" presId="urn:microsoft.com/office/officeart/2009/3/layout/HorizontalOrganizationChart"/>
    <dgm:cxn modelId="{76EE85E4-B41F-4E6D-9471-0B705049D0CF}" type="presParOf" srcId="{FFAFC40A-8EB3-40A0-89D0-CFB113506E7A}" destId="{C7567DE8-C691-43A5-821B-577FF7C3AE7F}" srcOrd="0" destOrd="0" presId="urn:microsoft.com/office/officeart/2009/3/layout/HorizontalOrganizationChart"/>
    <dgm:cxn modelId="{BD718841-ABF7-491C-B0B1-6980D4419B2E}" type="presParOf" srcId="{FFAFC40A-8EB3-40A0-89D0-CFB113506E7A}" destId="{68E8A06D-935E-427C-AD41-EA47DA506CC0}" srcOrd="1" destOrd="0" presId="urn:microsoft.com/office/officeart/2009/3/layout/HorizontalOrganizationChart"/>
    <dgm:cxn modelId="{0DE2065C-F988-481D-887F-144B22B3F4E7}" type="presParOf" srcId="{BE02055B-4E66-4BCC-92F1-2296C0C4867A}" destId="{B447D512-22A4-44D4-9F1B-8AB451B934F0}" srcOrd="1" destOrd="0" presId="urn:microsoft.com/office/officeart/2009/3/layout/HorizontalOrganizationChart"/>
    <dgm:cxn modelId="{AED4C283-B543-49E0-A6A8-8C4471CC0BB6}" type="presParOf" srcId="{BE02055B-4E66-4BCC-92F1-2296C0C4867A}" destId="{D814E836-7746-48B3-BFDB-F38883DB8180}" srcOrd="2" destOrd="0" presId="urn:microsoft.com/office/officeart/2009/3/layout/HorizontalOrganizationChart"/>
    <dgm:cxn modelId="{75804801-1D98-406C-A0C7-4BA2FB59F595}" type="presParOf" srcId="{B9B9D9F7-2A6C-46C5-9F72-7AA8B767AE5B}" destId="{3C107A24-E3C5-4D7A-8C27-C6631C932AB0}" srcOrd="4" destOrd="0" presId="urn:microsoft.com/office/officeart/2009/3/layout/HorizontalOrganizationChart"/>
    <dgm:cxn modelId="{CE795BCB-7FF7-4B63-A86E-068CA664F9F8}" type="presParOf" srcId="{B9B9D9F7-2A6C-46C5-9F72-7AA8B767AE5B}" destId="{39EA30CF-726A-4493-899F-7A887BF00F89}" srcOrd="5" destOrd="0" presId="urn:microsoft.com/office/officeart/2009/3/layout/HorizontalOrganizationChart"/>
    <dgm:cxn modelId="{4B80EB28-2FDB-4281-8590-CFE66ED57F14}" type="presParOf" srcId="{39EA30CF-726A-4493-899F-7A887BF00F89}" destId="{BAD23FAA-261A-465F-B170-F1283CF3202B}" srcOrd="0" destOrd="0" presId="urn:microsoft.com/office/officeart/2009/3/layout/HorizontalOrganizationChart"/>
    <dgm:cxn modelId="{71F3D77E-A114-4E69-951A-B0E2D9412CE8}" type="presParOf" srcId="{BAD23FAA-261A-465F-B170-F1283CF3202B}" destId="{EBBF2F47-7F1D-4F2B-AF6F-FDB6265ECF67}" srcOrd="0" destOrd="0" presId="urn:microsoft.com/office/officeart/2009/3/layout/HorizontalOrganizationChart"/>
    <dgm:cxn modelId="{FA757F94-C921-4EF6-A166-ED1D47C783B0}" type="presParOf" srcId="{BAD23FAA-261A-465F-B170-F1283CF3202B}" destId="{631F234D-5A99-4882-87B5-09C1D4FC92C6}" srcOrd="1" destOrd="0" presId="urn:microsoft.com/office/officeart/2009/3/layout/HorizontalOrganizationChart"/>
    <dgm:cxn modelId="{EB5D9508-BAEE-42E1-8970-DE359FEAF106}" type="presParOf" srcId="{39EA30CF-726A-4493-899F-7A887BF00F89}" destId="{E86B38F3-6A9B-48ED-B80D-9051EC920E04}" srcOrd="1" destOrd="0" presId="urn:microsoft.com/office/officeart/2009/3/layout/HorizontalOrganizationChart"/>
    <dgm:cxn modelId="{A74D6231-CAA9-4307-B0E5-EBB25558043D}" type="presParOf" srcId="{39EA30CF-726A-4493-899F-7A887BF00F89}" destId="{AC422FF0-2B9B-408A-86C8-37EE0683D2E7}" srcOrd="2" destOrd="0" presId="urn:microsoft.com/office/officeart/2009/3/layout/HorizontalOrganizationChart"/>
    <dgm:cxn modelId="{67BD5071-7BCA-4EBC-8A20-46A443D518F8}" type="presParOf" srcId="{B9B9D9F7-2A6C-46C5-9F72-7AA8B767AE5B}" destId="{3B68DD64-9759-4E4E-BA44-23881CFE3E8F}" srcOrd="6" destOrd="0" presId="urn:microsoft.com/office/officeart/2009/3/layout/HorizontalOrganizationChart"/>
    <dgm:cxn modelId="{EDBA0317-592F-4C9E-976A-F13991F9D13A}" type="presParOf" srcId="{B9B9D9F7-2A6C-46C5-9F72-7AA8B767AE5B}" destId="{373B7DA8-E6C7-4B04-AC4F-595BEEBAF834}" srcOrd="7" destOrd="0" presId="urn:microsoft.com/office/officeart/2009/3/layout/HorizontalOrganizationChart"/>
    <dgm:cxn modelId="{C59EBBBF-2499-46C8-B241-A9B3FB548780}" type="presParOf" srcId="{373B7DA8-E6C7-4B04-AC4F-595BEEBAF834}" destId="{08C363EF-EB3C-4AE4-B792-8D1C0EAA9CC1}" srcOrd="0" destOrd="0" presId="urn:microsoft.com/office/officeart/2009/3/layout/HorizontalOrganizationChart"/>
    <dgm:cxn modelId="{BA873811-6F8D-403D-917E-BB08E42F4A6C}" type="presParOf" srcId="{08C363EF-EB3C-4AE4-B792-8D1C0EAA9CC1}" destId="{D25D4942-4E82-49AC-9DF6-4A87ED549CEF}" srcOrd="0" destOrd="0" presId="urn:microsoft.com/office/officeart/2009/3/layout/HorizontalOrganizationChart"/>
    <dgm:cxn modelId="{56A34F6C-291E-424A-9390-EF7724902B59}" type="presParOf" srcId="{08C363EF-EB3C-4AE4-B792-8D1C0EAA9CC1}" destId="{4BDAA01C-9C0C-459E-8E54-3B187A7C4178}" srcOrd="1" destOrd="0" presId="urn:microsoft.com/office/officeart/2009/3/layout/HorizontalOrganizationChart"/>
    <dgm:cxn modelId="{CF6DEA97-C764-4AF3-B776-C8D4ED957CF9}" type="presParOf" srcId="{373B7DA8-E6C7-4B04-AC4F-595BEEBAF834}" destId="{EDC592B3-9AFB-4FEE-AD9B-EE9E3D1A80AE}" srcOrd="1" destOrd="0" presId="urn:microsoft.com/office/officeart/2009/3/layout/HorizontalOrganizationChart"/>
    <dgm:cxn modelId="{415DF798-2C25-4367-A2DA-20AAFCD3F08B}" type="presParOf" srcId="{373B7DA8-E6C7-4B04-AC4F-595BEEBAF834}" destId="{9A9043AB-0BA3-43B1-A4B4-5B9954BECB99}" srcOrd="2" destOrd="0" presId="urn:microsoft.com/office/officeart/2009/3/layout/HorizontalOrganizationChart"/>
    <dgm:cxn modelId="{45BD3175-962A-4805-B334-55C524EE6C73}" type="presParOf" srcId="{99AF86A3-86F5-4A95-866B-838375CBD5C4}" destId="{547E71B5-86F4-4F32-A87A-AC7BA972D011}" srcOrd="2" destOrd="0" presId="urn:microsoft.com/office/officeart/2009/3/layout/HorizontalOrganizationChart"/>
    <dgm:cxn modelId="{D7988B10-F3B4-4BC3-91AF-2C65D9FF94A7}" type="presParOf" srcId="{AF83A7F3-255B-434A-BDE2-4489A5EDBD19}" destId="{F4500839-3BD7-47EE-A15D-EB183467390C}" srcOrd="2" destOrd="0" presId="urn:microsoft.com/office/officeart/2009/3/layout/HorizontalOrganizationChart"/>
    <dgm:cxn modelId="{22171678-D94F-48F7-9959-02BC151B098C}" type="presParOf" srcId="{AF83A7F3-255B-434A-BDE2-4489A5EDBD19}" destId="{B5F08229-DEC6-400B-BB61-6C2ABFEB10FA}" srcOrd="3" destOrd="0" presId="urn:microsoft.com/office/officeart/2009/3/layout/HorizontalOrganizationChart"/>
    <dgm:cxn modelId="{1F306EF4-14DD-400C-AC9B-4A673F9CEF98}" type="presParOf" srcId="{B5F08229-DEC6-400B-BB61-6C2ABFEB10FA}" destId="{85E80A4D-78E3-4798-8480-DE24C227137C}" srcOrd="0" destOrd="0" presId="urn:microsoft.com/office/officeart/2009/3/layout/HorizontalOrganizationChart"/>
    <dgm:cxn modelId="{93EE81CC-C027-4EA3-88DA-F0C0A7782336}" type="presParOf" srcId="{85E80A4D-78E3-4798-8480-DE24C227137C}" destId="{B3AE6E46-8223-49D6-8C36-9B05CEEBA7AE}" srcOrd="0" destOrd="0" presId="urn:microsoft.com/office/officeart/2009/3/layout/HorizontalOrganizationChart"/>
    <dgm:cxn modelId="{C123073A-ECE5-4648-8450-653DB5E48CF7}" type="presParOf" srcId="{85E80A4D-78E3-4798-8480-DE24C227137C}" destId="{151DC179-6DC3-49FE-84EF-4CCA58008BD7}" srcOrd="1" destOrd="0" presId="urn:microsoft.com/office/officeart/2009/3/layout/HorizontalOrganizationChart"/>
    <dgm:cxn modelId="{963DF772-380B-4D2F-B6F8-D7A5B7C32511}" type="presParOf" srcId="{B5F08229-DEC6-400B-BB61-6C2ABFEB10FA}" destId="{74AEF688-2627-4339-B660-5722C83CA058}" srcOrd="1" destOrd="0" presId="urn:microsoft.com/office/officeart/2009/3/layout/HorizontalOrganizationChart"/>
    <dgm:cxn modelId="{79FC0736-38E8-4CFA-B4F3-FA4F224E055C}" type="presParOf" srcId="{74AEF688-2627-4339-B660-5722C83CA058}" destId="{918F8B26-60DD-4BA2-BA46-65661097633C}" srcOrd="0" destOrd="0" presId="urn:microsoft.com/office/officeart/2009/3/layout/HorizontalOrganizationChart"/>
    <dgm:cxn modelId="{1E3BC70C-20BA-4437-A04D-11B0840D60CA}" type="presParOf" srcId="{74AEF688-2627-4339-B660-5722C83CA058}" destId="{22D918B4-D68A-4AA7-A50D-98624FC50835}" srcOrd="1" destOrd="0" presId="urn:microsoft.com/office/officeart/2009/3/layout/HorizontalOrganizationChart"/>
    <dgm:cxn modelId="{1B713C0C-9035-4F0B-96DF-595D5FB9C7A0}" type="presParOf" srcId="{22D918B4-D68A-4AA7-A50D-98624FC50835}" destId="{F2D591ED-3A9B-41B8-A00F-C26C4EAFD49E}" srcOrd="0" destOrd="0" presId="urn:microsoft.com/office/officeart/2009/3/layout/HorizontalOrganizationChart"/>
    <dgm:cxn modelId="{44C1FDCA-B11E-43C4-A361-43AB48F53095}" type="presParOf" srcId="{F2D591ED-3A9B-41B8-A00F-C26C4EAFD49E}" destId="{5767B226-2AAF-445A-ADB4-3563735BA1AF}" srcOrd="0" destOrd="0" presId="urn:microsoft.com/office/officeart/2009/3/layout/HorizontalOrganizationChart"/>
    <dgm:cxn modelId="{690E4521-BC49-413C-8F08-DED99EA05BAD}" type="presParOf" srcId="{F2D591ED-3A9B-41B8-A00F-C26C4EAFD49E}" destId="{90B3342B-B074-4C6E-A633-6350343BC14D}" srcOrd="1" destOrd="0" presId="urn:microsoft.com/office/officeart/2009/3/layout/HorizontalOrganizationChart"/>
    <dgm:cxn modelId="{2A091122-F48E-45B0-B0B1-BF9108BE0341}" type="presParOf" srcId="{22D918B4-D68A-4AA7-A50D-98624FC50835}" destId="{F48F4CE9-2982-4CD5-8433-6B3A18AFFD23}" srcOrd="1" destOrd="0" presId="urn:microsoft.com/office/officeart/2009/3/layout/HorizontalOrganizationChart"/>
    <dgm:cxn modelId="{762693B3-AD47-472F-ABC3-5F88BBF507FC}" type="presParOf" srcId="{22D918B4-D68A-4AA7-A50D-98624FC50835}" destId="{11641EF2-3B7D-4FD2-9B9B-CC0C98C27EA1}" srcOrd="2" destOrd="0" presId="urn:microsoft.com/office/officeart/2009/3/layout/HorizontalOrganizationChart"/>
    <dgm:cxn modelId="{6F15F9C2-48F8-457D-86E6-8453B314B119}" type="presParOf" srcId="{74AEF688-2627-4339-B660-5722C83CA058}" destId="{75C63A9C-4657-4DA7-90BF-3146DD35B8B5}" srcOrd="2" destOrd="0" presId="urn:microsoft.com/office/officeart/2009/3/layout/HorizontalOrganizationChart"/>
    <dgm:cxn modelId="{F5A28AFD-5F0C-4CD8-B495-1A1BB33DFB59}" type="presParOf" srcId="{74AEF688-2627-4339-B660-5722C83CA058}" destId="{1A3F8426-3329-4252-969C-113CFAB39A4B}" srcOrd="3" destOrd="0" presId="urn:microsoft.com/office/officeart/2009/3/layout/HorizontalOrganizationChart"/>
    <dgm:cxn modelId="{41719313-3C4A-4653-B7BD-C1CD9B300303}" type="presParOf" srcId="{1A3F8426-3329-4252-969C-113CFAB39A4B}" destId="{DFC49D8E-B372-4365-81BF-CDEA42655E73}" srcOrd="0" destOrd="0" presId="urn:microsoft.com/office/officeart/2009/3/layout/HorizontalOrganizationChart"/>
    <dgm:cxn modelId="{6B025605-066A-40C4-AE9A-35248D90F380}" type="presParOf" srcId="{DFC49D8E-B372-4365-81BF-CDEA42655E73}" destId="{F2850273-671A-4863-AF28-66AE50275984}" srcOrd="0" destOrd="0" presId="urn:microsoft.com/office/officeart/2009/3/layout/HorizontalOrganizationChart"/>
    <dgm:cxn modelId="{4588BD7B-A365-4440-902D-7537283F84B1}" type="presParOf" srcId="{DFC49D8E-B372-4365-81BF-CDEA42655E73}" destId="{EA910F9B-7F5F-4E32-BFA2-B1B20E85D6E9}" srcOrd="1" destOrd="0" presId="urn:microsoft.com/office/officeart/2009/3/layout/HorizontalOrganizationChart"/>
    <dgm:cxn modelId="{3117AC94-4452-4309-B835-B2D39883EDC9}" type="presParOf" srcId="{1A3F8426-3329-4252-969C-113CFAB39A4B}" destId="{531C9EAC-8430-4448-9512-319D1221BABD}" srcOrd="1" destOrd="0" presId="urn:microsoft.com/office/officeart/2009/3/layout/HorizontalOrganizationChart"/>
    <dgm:cxn modelId="{7CE8E68D-1DC8-4C35-AC12-36710791F3A9}" type="presParOf" srcId="{1A3F8426-3329-4252-969C-113CFAB39A4B}" destId="{38647D4C-1ECB-4F8A-8EF7-3093BBDF4243}" srcOrd="2" destOrd="0" presId="urn:microsoft.com/office/officeart/2009/3/layout/HorizontalOrganizationChart"/>
    <dgm:cxn modelId="{0DCB1FE5-C236-4200-92C9-A82A6FD26B73}" type="presParOf" srcId="{74AEF688-2627-4339-B660-5722C83CA058}" destId="{FCCD55B3-D36F-42D8-8460-BC7C98D192B3}" srcOrd="4" destOrd="0" presId="urn:microsoft.com/office/officeart/2009/3/layout/HorizontalOrganizationChart"/>
    <dgm:cxn modelId="{16D6B418-901B-4BD0-89AB-26EE2BB47875}" type="presParOf" srcId="{74AEF688-2627-4339-B660-5722C83CA058}" destId="{E6194D77-77C7-4594-A06C-D47BC55FFCC2}" srcOrd="5" destOrd="0" presId="urn:microsoft.com/office/officeart/2009/3/layout/HorizontalOrganizationChart"/>
    <dgm:cxn modelId="{336BF59A-C418-4F55-8AF5-863477CD533D}" type="presParOf" srcId="{E6194D77-77C7-4594-A06C-D47BC55FFCC2}" destId="{C68E6044-4186-4AB4-BBE2-5576F2049BA7}" srcOrd="0" destOrd="0" presId="urn:microsoft.com/office/officeart/2009/3/layout/HorizontalOrganizationChart"/>
    <dgm:cxn modelId="{319A8A89-DC31-4899-915F-C1F3D7EB0D7E}" type="presParOf" srcId="{C68E6044-4186-4AB4-BBE2-5576F2049BA7}" destId="{A1C8F687-4C29-4D5A-A142-4445AF9A76AB}" srcOrd="0" destOrd="0" presId="urn:microsoft.com/office/officeart/2009/3/layout/HorizontalOrganizationChart"/>
    <dgm:cxn modelId="{9AE86F86-C1FD-40E8-B61A-CD9FAA7A2FA1}" type="presParOf" srcId="{C68E6044-4186-4AB4-BBE2-5576F2049BA7}" destId="{870AF69E-FE1F-419D-8C9A-C48DECFC77C0}" srcOrd="1" destOrd="0" presId="urn:microsoft.com/office/officeart/2009/3/layout/HorizontalOrganizationChart"/>
    <dgm:cxn modelId="{5E71E14D-355D-4D6A-9B84-B1146073D931}" type="presParOf" srcId="{E6194D77-77C7-4594-A06C-D47BC55FFCC2}" destId="{4DC2EBEC-AE5E-4E5B-873A-C5F7693BF302}" srcOrd="1" destOrd="0" presId="urn:microsoft.com/office/officeart/2009/3/layout/HorizontalOrganizationChart"/>
    <dgm:cxn modelId="{820AB592-D6A6-4FF1-B76A-CF2533F6F046}" type="presParOf" srcId="{E6194D77-77C7-4594-A06C-D47BC55FFCC2}" destId="{50E53E88-86A3-4884-9132-FA2596CE373A}" srcOrd="2" destOrd="0" presId="urn:microsoft.com/office/officeart/2009/3/layout/HorizontalOrganizationChart"/>
    <dgm:cxn modelId="{C6116AFF-861C-49DF-86C1-EB31BD8510C4}" type="presParOf" srcId="{B5F08229-DEC6-400B-BB61-6C2ABFEB10FA}" destId="{1BA9DF2D-B586-4138-8D96-5D3560CA03A2}" srcOrd="2" destOrd="0" presId="urn:microsoft.com/office/officeart/2009/3/layout/HorizontalOrganizationChart"/>
    <dgm:cxn modelId="{C288624E-B8E2-45C8-8A52-4851A991FFE9}" type="presParOf" srcId="{AF83A7F3-255B-434A-BDE2-4489A5EDBD19}" destId="{B6A41530-37C7-4FC7-87AA-3AC5D002A446}" srcOrd="4" destOrd="0" presId="urn:microsoft.com/office/officeart/2009/3/layout/HorizontalOrganizationChart"/>
    <dgm:cxn modelId="{F0E739C3-DAFD-4FB4-9E79-CA7366DAF605}" type="presParOf" srcId="{AF83A7F3-255B-434A-BDE2-4489A5EDBD19}" destId="{B0E35465-EA7E-488A-A60A-5990146FEB0A}" srcOrd="5" destOrd="0" presId="urn:microsoft.com/office/officeart/2009/3/layout/HorizontalOrganizationChart"/>
    <dgm:cxn modelId="{4081702F-1379-4925-AF6C-36FC972400D2}" type="presParOf" srcId="{B0E35465-EA7E-488A-A60A-5990146FEB0A}" destId="{45716484-91AB-4CC0-89FA-5B8BA2585FBD}" srcOrd="0" destOrd="0" presId="urn:microsoft.com/office/officeart/2009/3/layout/HorizontalOrganizationChart"/>
    <dgm:cxn modelId="{0CB99EBF-73E2-4BCC-8453-88DE7581C115}" type="presParOf" srcId="{45716484-91AB-4CC0-89FA-5B8BA2585FBD}" destId="{CF61AD6F-DBE2-4B8D-9CB8-2E892E224097}" srcOrd="0" destOrd="0" presId="urn:microsoft.com/office/officeart/2009/3/layout/HorizontalOrganizationChart"/>
    <dgm:cxn modelId="{1B14CF9A-1A70-476A-AADD-0252DA22BC6B}" type="presParOf" srcId="{45716484-91AB-4CC0-89FA-5B8BA2585FBD}" destId="{23663FCE-23B5-4CF3-B7C7-31AA6D9DF82B}" srcOrd="1" destOrd="0" presId="urn:microsoft.com/office/officeart/2009/3/layout/HorizontalOrganizationChart"/>
    <dgm:cxn modelId="{79D71419-22C1-4DD3-AF51-54B24E3B7473}" type="presParOf" srcId="{B0E35465-EA7E-488A-A60A-5990146FEB0A}" destId="{B56C3735-F822-40AD-9DE1-CAAA9D780A34}" srcOrd="1" destOrd="0" presId="urn:microsoft.com/office/officeart/2009/3/layout/HorizontalOrganizationChart"/>
    <dgm:cxn modelId="{8D1393AB-CA22-414F-83B0-6A58DDA2C666}" type="presParOf" srcId="{B0E35465-EA7E-488A-A60A-5990146FEB0A}" destId="{375A103D-C04A-4FF2-9B38-4F8BAB10A0C1}" srcOrd="2" destOrd="0" presId="urn:microsoft.com/office/officeart/2009/3/layout/HorizontalOrganizationChart"/>
    <dgm:cxn modelId="{F8F298BC-B70F-4C81-8358-0E0A42C59418}" type="presParOf" srcId="{0EFE64D0-6A56-4C8C-AF8A-37FFF9C985D2}" destId="{C7BB8401-5D1C-4AAC-933E-77D0451D5C6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3BCFEF-B169-4A7C-BE69-75E7B1CF24FE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7411F2-06FF-4A71-8183-86D2874461B7}">
      <dgm:prSet/>
      <dgm:spPr/>
      <dgm:t>
        <a:bodyPr/>
        <a:lstStyle/>
        <a:p>
          <a:r>
            <a:rPr lang="vi-VN"/>
            <a:t>kiểu_trả_về</a:t>
          </a:r>
          <a:endParaRPr lang="en-US"/>
        </a:p>
      </dgm:t>
    </dgm:pt>
    <dgm:pt modelId="{06576A95-F77C-4099-BF3C-292A144E3E8A}" type="parTrans" cxnId="{1684330F-601F-4A19-9B41-DC7D36BBE0BD}">
      <dgm:prSet/>
      <dgm:spPr/>
      <dgm:t>
        <a:bodyPr/>
        <a:lstStyle/>
        <a:p>
          <a:endParaRPr lang="en-US"/>
        </a:p>
      </dgm:t>
    </dgm:pt>
    <dgm:pt modelId="{E2CE703B-4693-458C-8A50-21DC667A4FEC}" type="sibTrans" cxnId="{1684330F-601F-4A19-9B41-DC7D36BBE0BD}">
      <dgm:prSet/>
      <dgm:spPr/>
      <dgm:t>
        <a:bodyPr/>
        <a:lstStyle/>
        <a:p>
          <a:endParaRPr lang="en-US"/>
        </a:p>
      </dgm:t>
    </dgm:pt>
    <dgm:pt modelId="{7FC91CF4-1A76-4191-8AD3-67554FD3621E}">
      <dgm:prSet/>
      <dgm:spPr/>
      <dgm:t>
        <a:bodyPr/>
        <a:lstStyle/>
        <a:p>
          <a:r>
            <a:rPr lang="vi-VN" i="1" u="sng" dirty="0"/>
            <a:t>Return type</a:t>
          </a:r>
        </a:p>
      </dgm:t>
    </dgm:pt>
    <dgm:pt modelId="{D2E877FA-6934-40F4-8A22-58910B30950D}" type="parTrans" cxnId="{0D1441C2-7727-45CA-9E8E-1320B3DA1089}">
      <dgm:prSet/>
      <dgm:spPr/>
      <dgm:t>
        <a:bodyPr/>
        <a:lstStyle/>
        <a:p>
          <a:endParaRPr lang="en-US"/>
        </a:p>
      </dgm:t>
    </dgm:pt>
    <dgm:pt modelId="{0AB56A15-F0D2-4F87-AB3F-3CDA11A61253}" type="sibTrans" cxnId="{0D1441C2-7727-45CA-9E8E-1320B3DA1089}">
      <dgm:prSet/>
      <dgm:spPr/>
      <dgm:t>
        <a:bodyPr/>
        <a:lstStyle/>
        <a:p>
          <a:endParaRPr lang="en-US"/>
        </a:p>
      </dgm:t>
    </dgm:pt>
    <dgm:pt modelId="{BA0E6F75-94A6-45BC-A82E-8DF1D466E998}">
      <dgm:prSet/>
      <dgm:spPr/>
      <dgm:t>
        <a:bodyPr/>
        <a:lstStyle/>
        <a:p>
          <a:r>
            <a:rPr lang="vi-VN" dirty="0"/>
            <a:t>Bất kỳ kiểu nào của C/C++. Nếu hàm không trả về thì kiểu là </a:t>
          </a:r>
          <a:r>
            <a:rPr lang="vi-VN" b="1" dirty="0"/>
            <a:t>void</a:t>
          </a:r>
          <a:endParaRPr lang="vi-VN" dirty="0"/>
        </a:p>
      </dgm:t>
    </dgm:pt>
    <dgm:pt modelId="{ED394E83-3437-4E09-92B6-B1CF07B09151}" type="parTrans" cxnId="{9734070C-F74B-472F-BD06-F5118E00718B}">
      <dgm:prSet/>
      <dgm:spPr/>
      <dgm:t>
        <a:bodyPr/>
        <a:lstStyle/>
        <a:p>
          <a:endParaRPr lang="en-US"/>
        </a:p>
      </dgm:t>
    </dgm:pt>
    <dgm:pt modelId="{34A8506F-5C80-4D7F-B6D3-B272865C4FC7}" type="sibTrans" cxnId="{9734070C-F74B-472F-BD06-F5118E00718B}">
      <dgm:prSet/>
      <dgm:spPr/>
      <dgm:t>
        <a:bodyPr/>
        <a:lstStyle/>
        <a:p>
          <a:endParaRPr lang="en-US"/>
        </a:p>
      </dgm:t>
    </dgm:pt>
    <dgm:pt modelId="{0A8B1725-ABAD-4985-805A-C5209F8B9107}">
      <dgm:prSet/>
      <dgm:spPr/>
      <dgm:t>
        <a:bodyPr/>
        <a:lstStyle/>
        <a:p>
          <a:r>
            <a:rPr lang="vi-VN" dirty="0"/>
            <a:t>tên_hàm</a:t>
          </a:r>
        </a:p>
      </dgm:t>
    </dgm:pt>
    <dgm:pt modelId="{1DE599F1-51B9-4787-938D-7A902F397BD7}" type="parTrans" cxnId="{DD1571BA-BC09-4A49-BF18-FD8862A96688}">
      <dgm:prSet/>
      <dgm:spPr/>
      <dgm:t>
        <a:bodyPr/>
        <a:lstStyle/>
        <a:p>
          <a:endParaRPr lang="en-US"/>
        </a:p>
      </dgm:t>
    </dgm:pt>
    <dgm:pt modelId="{45A38AB3-E22B-4C59-A26D-DBA229FA8DE9}" type="sibTrans" cxnId="{DD1571BA-BC09-4A49-BF18-FD8862A96688}">
      <dgm:prSet/>
      <dgm:spPr/>
      <dgm:t>
        <a:bodyPr/>
        <a:lstStyle/>
        <a:p>
          <a:endParaRPr lang="en-US"/>
        </a:p>
      </dgm:t>
    </dgm:pt>
    <dgm:pt modelId="{53DED5C6-A3DB-4D0F-9685-C0385D6F0008}">
      <dgm:prSet/>
      <dgm:spPr/>
      <dgm:t>
        <a:bodyPr/>
        <a:lstStyle/>
        <a:p>
          <a:r>
            <a:rPr lang="vi-VN" i="1" u="sng" dirty="0"/>
            <a:t>Function name</a:t>
          </a:r>
        </a:p>
      </dgm:t>
    </dgm:pt>
    <dgm:pt modelId="{73EEA5C7-E622-4A27-B113-08FF653018DD}" type="parTrans" cxnId="{2B7831D1-B8EC-47FB-8868-AA0B5B1892AD}">
      <dgm:prSet/>
      <dgm:spPr/>
      <dgm:t>
        <a:bodyPr/>
        <a:lstStyle/>
        <a:p>
          <a:endParaRPr lang="en-US"/>
        </a:p>
      </dgm:t>
    </dgm:pt>
    <dgm:pt modelId="{52C80042-B0EF-4C5A-A90D-A63FBC0E7A67}" type="sibTrans" cxnId="{2B7831D1-B8EC-47FB-8868-AA0B5B1892AD}">
      <dgm:prSet/>
      <dgm:spPr/>
      <dgm:t>
        <a:bodyPr/>
        <a:lstStyle/>
        <a:p>
          <a:endParaRPr lang="en-US"/>
        </a:p>
      </dgm:t>
    </dgm:pt>
    <dgm:pt modelId="{7CC29136-7507-4E5D-ADE5-153E52706605}">
      <dgm:prSet/>
      <dgm:spPr/>
      <dgm:t>
        <a:bodyPr/>
        <a:lstStyle/>
        <a:p>
          <a:r>
            <a:rPr lang="vi-VN" dirty="0"/>
            <a:t>Như quy tắc đặt tên biến</a:t>
          </a:r>
        </a:p>
      </dgm:t>
    </dgm:pt>
    <dgm:pt modelId="{F3C85676-CD80-46AF-977E-FCECE9B672F3}" type="parTrans" cxnId="{6F4BD834-E50E-400A-8CCB-EC73DFB324CB}">
      <dgm:prSet/>
      <dgm:spPr/>
      <dgm:t>
        <a:bodyPr/>
        <a:lstStyle/>
        <a:p>
          <a:endParaRPr lang="en-US"/>
        </a:p>
      </dgm:t>
    </dgm:pt>
    <dgm:pt modelId="{6812CA6A-0E6C-445D-BA34-435C0FB270E5}" type="sibTrans" cxnId="{6F4BD834-E50E-400A-8CCB-EC73DFB324CB}">
      <dgm:prSet/>
      <dgm:spPr/>
      <dgm:t>
        <a:bodyPr/>
        <a:lstStyle/>
        <a:p>
          <a:endParaRPr lang="en-US"/>
        </a:p>
      </dgm:t>
    </dgm:pt>
    <dgm:pt modelId="{A3A9BD21-4127-4C58-9CD5-DA0AB99625C5}">
      <dgm:prSet/>
      <dgm:spPr/>
      <dgm:t>
        <a:bodyPr/>
        <a:lstStyle/>
        <a:p>
          <a:r>
            <a:rPr lang="vi-VN" dirty="0"/>
            <a:t>[danh sách tham số]</a:t>
          </a:r>
        </a:p>
      </dgm:t>
    </dgm:pt>
    <dgm:pt modelId="{A4132316-F96D-4AC1-B5DB-B6911763F0BA}" type="parTrans" cxnId="{451A60E3-C3F6-4CD3-BAC1-E45F5AB96ED5}">
      <dgm:prSet/>
      <dgm:spPr/>
      <dgm:t>
        <a:bodyPr/>
        <a:lstStyle/>
        <a:p>
          <a:endParaRPr lang="en-US"/>
        </a:p>
      </dgm:t>
    </dgm:pt>
    <dgm:pt modelId="{AD9DB3F0-5309-423B-A278-020AFFF66DB6}" type="sibTrans" cxnId="{451A60E3-C3F6-4CD3-BAC1-E45F5AB96ED5}">
      <dgm:prSet/>
      <dgm:spPr/>
      <dgm:t>
        <a:bodyPr/>
        <a:lstStyle/>
        <a:p>
          <a:endParaRPr lang="en-US"/>
        </a:p>
      </dgm:t>
    </dgm:pt>
    <dgm:pt modelId="{A0DCD689-6BFC-4E4D-9FBB-31F75035F034}">
      <dgm:prSet/>
      <dgm:spPr/>
      <dgm:t>
        <a:bodyPr/>
        <a:lstStyle/>
        <a:p>
          <a:r>
            <a:rPr lang="vi-VN" i="1" u="sng" dirty="0"/>
            <a:t>Parameter list</a:t>
          </a:r>
        </a:p>
      </dgm:t>
    </dgm:pt>
    <dgm:pt modelId="{973D7042-EA9B-440F-A6F9-845DC3DC5B62}" type="parTrans" cxnId="{5CA77DEA-55FB-428B-BF51-736E12512F91}">
      <dgm:prSet/>
      <dgm:spPr/>
      <dgm:t>
        <a:bodyPr/>
        <a:lstStyle/>
        <a:p>
          <a:endParaRPr lang="en-US"/>
        </a:p>
      </dgm:t>
    </dgm:pt>
    <dgm:pt modelId="{EB2A4E34-B2AC-48B5-9A7C-A8E15CA36985}" type="sibTrans" cxnId="{5CA77DEA-55FB-428B-BF51-736E12512F91}">
      <dgm:prSet/>
      <dgm:spPr/>
      <dgm:t>
        <a:bodyPr/>
        <a:lstStyle/>
        <a:p>
          <a:endParaRPr lang="en-US"/>
        </a:p>
      </dgm:t>
    </dgm:pt>
    <dgm:pt modelId="{B353D0B9-E6C0-477E-8B75-A66044E72B9E}">
      <dgm:prSet/>
      <dgm:spPr/>
      <dgm:t>
        <a:bodyPr/>
        <a:lstStyle/>
        <a:p>
          <a:r>
            <a:rPr lang="vi-VN" dirty="0"/>
            <a:t>Giống như khi khai báo biến trên một dòng, cách nhau bằng dấu </a:t>
          </a:r>
          <a:r>
            <a:rPr lang="vi-VN" b="1" dirty="0"/>
            <a:t>,</a:t>
          </a:r>
          <a:endParaRPr lang="vi-VN" dirty="0"/>
        </a:p>
      </dgm:t>
    </dgm:pt>
    <dgm:pt modelId="{511201BA-F484-430E-9A7C-56957129FB87}" type="parTrans" cxnId="{0F5B583F-C6EE-48FB-AC74-0D71CF01C136}">
      <dgm:prSet/>
      <dgm:spPr/>
      <dgm:t>
        <a:bodyPr/>
        <a:lstStyle/>
        <a:p>
          <a:endParaRPr lang="en-US"/>
        </a:p>
      </dgm:t>
    </dgm:pt>
    <dgm:pt modelId="{8EE70E36-E53C-4CC5-8A99-8A030DC4CE52}" type="sibTrans" cxnId="{0F5B583F-C6EE-48FB-AC74-0D71CF01C136}">
      <dgm:prSet/>
      <dgm:spPr/>
      <dgm:t>
        <a:bodyPr/>
        <a:lstStyle/>
        <a:p>
          <a:endParaRPr lang="en-US"/>
        </a:p>
      </dgm:t>
    </dgm:pt>
    <dgm:pt modelId="{19A11C68-B54E-4EE4-9B5B-713905CF6760}">
      <dgm:prSet/>
      <dgm:spPr/>
      <dgm:t>
        <a:bodyPr/>
        <a:lstStyle/>
        <a:p>
          <a:r>
            <a:rPr lang="vi-VN" dirty="0"/>
            <a:t>&lt;giá_trị_trả_về&gt;</a:t>
          </a:r>
        </a:p>
      </dgm:t>
    </dgm:pt>
    <dgm:pt modelId="{29FCA31A-1B7F-44AB-BC74-2D6FF5D7D073}" type="parTrans" cxnId="{1A2FD70A-6DAA-46AA-8CC4-D7D1C17AC064}">
      <dgm:prSet/>
      <dgm:spPr/>
      <dgm:t>
        <a:bodyPr/>
        <a:lstStyle/>
        <a:p>
          <a:endParaRPr lang="en-US"/>
        </a:p>
      </dgm:t>
    </dgm:pt>
    <dgm:pt modelId="{9147F373-4838-45E6-81A6-6550ACB6304D}" type="sibTrans" cxnId="{1A2FD70A-6DAA-46AA-8CC4-D7D1C17AC064}">
      <dgm:prSet/>
      <dgm:spPr/>
      <dgm:t>
        <a:bodyPr/>
        <a:lstStyle/>
        <a:p>
          <a:endParaRPr lang="en-US"/>
        </a:p>
      </dgm:t>
    </dgm:pt>
    <dgm:pt modelId="{5C662018-6D10-43C7-95C0-F0E321CEACFC}">
      <dgm:prSet/>
      <dgm:spPr/>
      <dgm:t>
        <a:bodyPr/>
        <a:lstStyle/>
        <a:p>
          <a:r>
            <a:rPr lang="vi-VN" i="1" u="sng" dirty="0"/>
            <a:t>Return value</a:t>
          </a:r>
        </a:p>
      </dgm:t>
    </dgm:pt>
    <dgm:pt modelId="{5CAABFE7-935A-4423-8FFB-6CF17CA99A3A}" type="parTrans" cxnId="{039AEC9D-3C8A-4113-B95C-496A5FBD8569}">
      <dgm:prSet/>
      <dgm:spPr/>
      <dgm:t>
        <a:bodyPr/>
        <a:lstStyle/>
        <a:p>
          <a:endParaRPr lang="en-US"/>
        </a:p>
      </dgm:t>
    </dgm:pt>
    <dgm:pt modelId="{1256904E-5C02-4B06-BECC-75174F26854E}" type="sibTrans" cxnId="{039AEC9D-3C8A-4113-B95C-496A5FBD8569}">
      <dgm:prSet/>
      <dgm:spPr/>
      <dgm:t>
        <a:bodyPr/>
        <a:lstStyle/>
        <a:p>
          <a:endParaRPr lang="en-US"/>
        </a:p>
      </dgm:t>
    </dgm:pt>
    <dgm:pt modelId="{BD093026-2ED8-49EA-A77F-4F4976BFAFF8}">
      <dgm:prSet/>
      <dgm:spPr/>
      <dgm:t>
        <a:bodyPr/>
        <a:lstStyle/>
        <a:p>
          <a:r>
            <a:rPr lang="vi-VN" dirty="0"/>
            <a:t>Là kết quả đầu ra của hàm, phải cùng kiểu với kiểu_trả_về. Dùng được bất cứ cú pháp nào có thể tính thành giá trị</a:t>
          </a:r>
        </a:p>
      </dgm:t>
    </dgm:pt>
    <dgm:pt modelId="{8BADDCA6-7D7D-46AB-9A67-CB6D6946D026}" type="parTrans" cxnId="{7DE8087E-FE02-4001-A1F6-749E9D8F0B7A}">
      <dgm:prSet/>
      <dgm:spPr/>
      <dgm:t>
        <a:bodyPr/>
        <a:lstStyle/>
        <a:p>
          <a:endParaRPr lang="en-US"/>
        </a:p>
      </dgm:t>
    </dgm:pt>
    <dgm:pt modelId="{9BEAC156-5C7D-4495-9E0E-5EAD45F29C5F}" type="sibTrans" cxnId="{7DE8087E-FE02-4001-A1F6-749E9D8F0B7A}">
      <dgm:prSet/>
      <dgm:spPr/>
      <dgm:t>
        <a:bodyPr/>
        <a:lstStyle/>
        <a:p>
          <a:endParaRPr lang="en-US"/>
        </a:p>
      </dgm:t>
    </dgm:pt>
    <dgm:pt modelId="{4567A76C-D311-40AF-83B2-DC441A0616E3}">
      <dgm:prSet/>
      <dgm:spPr/>
      <dgm:t>
        <a:bodyPr/>
        <a:lstStyle/>
        <a:p>
          <a:r>
            <a:rPr lang="vi-VN" dirty="0"/>
            <a:t>Từ khóa return sẽ kết thúc quá  trình thực thi của hàm.</a:t>
          </a:r>
        </a:p>
      </dgm:t>
    </dgm:pt>
    <dgm:pt modelId="{C9B92145-B856-4D28-92FA-C1AE9BEE48E6}" type="parTrans" cxnId="{6EA8CE7C-746A-4BA7-B8A8-4FF2BEEFDD48}">
      <dgm:prSet/>
      <dgm:spPr/>
      <dgm:t>
        <a:bodyPr/>
        <a:lstStyle/>
        <a:p>
          <a:endParaRPr lang="en-US"/>
        </a:p>
      </dgm:t>
    </dgm:pt>
    <dgm:pt modelId="{FCB329A9-5D70-49D5-8A90-4C7AE07FB746}" type="sibTrans" cxnId="{6EA8CE7C-746A-4BA7-B8A8-4FF2BEEFDD48}">
      <dgm:prSet/>
      <dgm:spPr/>
      <dgm:t>
        <a:bodyPr/>
        <a:lstStyle/>
        <a:p>
          <a:endParaRPr lang="en-US"/>
        </a:p>
      </dgm:t>
    </dgm:pt>
    <dgm:pt modelId="{BDCADC63-2C70-45AC-BC4D-4E7F089FED65}" type="pres">
      <dgm:prSet presAssocID="{B23BCFEF-B169-4A7C-BE69-75E7B1CF24FE}" presName="Name0" presStyleCnt="0">
        <dgm:presLayoutVars>
          <dgm:dir/>
          <dgm:animLvl val="lvl"/>
          <dgm:resizeHandles val="exact"/>
        </dgm:presLayoutVars>
      </dgm:prSet>
      <dgm:spPr/>
    </dgm:pt>
    <dgm:pt modelId="{AF866366-724F-4066-889F-AF1DC495B8ED}" type="pres">
      <dgm:prSet presAssocID="{9B7411F2-06FF-4A71-8183-86D2874461B7}" presName="composite" presStyleCnt="0"/>
      <dgm:spPr/>
    </dgm:pt>
    <dgm:pt modelId="{C6BE70B4-852D-410D-83AD-C41B9CC79871}" type="pres">
      <dgm:prSet presAssocID="{9B7411F2-06FF-4A71-8183-86D2874461B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44DD330-39C3-4C33-87AC-063C3580AF22}" type="pres">
      <dgm:prSet presAssocID="{9B7411F2-06FF-4A71-8183-86D2874461B7}" presName="desTx" presStyleLbl="alignAccFollowNode1" presStyleIdx="0" presStyleCnt="4">
        <dgm:presLayoutVars>
          <dgm:bulletEnabled val="1"/>
        </dgm:presLayoutVars>
      </dgm:prSet>
      <dgm:spPr/>
    </dgm:pt>
    <dgm:pt modelId="{92C9E17E-57C7-4DBF-A3D4-A93A7354A057}" type="pres">
      <dgm:prSet presAssocID="{E2CE703B-4693-458C-8A50-21DC667A4FEC}" presName="space" presStyleCnt="0"/>
      <dgm:spPr/>
    </dgm:pt>
    <dgm:pt modelId="{4B2B3C72-132A-4FD2-823F-E16437861EF9}" type="pres">
      <dgm:prSet presAssocID="{0A8B1725-ABAD-4985-805A-C5209F8B9107}" presName="composite" presStyleCnt="0"/>
      <dgm:spPr/>
    </dgm:pt>
    <dgm:pt modelId="{0DE0EEC7-16EA-47B1-955B-588059C8B65A}" type="pres">
      <dgm:prSet presAssocID="{0A8B1725-ABAD-4985-805A-C5209F8B910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6124FD3-694B-4C1F-819F-42AF315EDD7B}" type="pres">
      <dgm:prSet presAssocID="{0A8B1725-ABAD-4985-805A-C5209F8B9107}" presName="desTx" presStyleLbl="alignAccFollowNode1" presStyleIdx="1" presStyleCnt="4">
        <dgm:presLayoutVars>
          <dgm:bulletEnabled val="1"/>
        </dgm:presLayoutVars>
      </dgm:prSet>
      <dgm:spPr/>
    </dgm:pt>
    <dgm:pt modelId="{3247D302-FC79-4F02-8BA7-AA258E7D0AA7}" type="pres">
      <dgm:prSet presAssocID="{45A38AB3-E22B-4C59-A26D-DBA229FA8DE9}" presName="space" presStyleCnt="0"/>
      <dgm:spPr/>
    </dgm:pt>
    <dgm:pt modelId="{A5334445-DF08-44B3-98CE-2EB990CB2B01}" type="pres">
      <dgm:prSet presAssocID="{A3A9BD21-4127-4C58-9CD5-DA0AB99625C5}" presName="composite" presStyleCnt="0"/>
      <dgm:spPr/>
    </dgm:pt>
    <dgm:pt modelId="{7D70F02C-6EE6-45E3-9570-B7B55B6AD8D7}" type="pres">
      <dgm:prSet presAssocID="{A3A9BD21-4127-4C58-9CD5-DA0AB99625C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83AEE6A-4189-4838-8BCD-19F00F796A02}" type="pres">
      <dgm:prSet presAssocID="{A3A9BD21-4127-4C58-9CD5-DA0AB99625C5}" presName="desTx" presStyleLbl="alignAccFollowNode1" presStyleIdx="2" presStyleCnt="4">
        <dgm:presLayoutVars>
          <dgm:bulletEnabled val="1"/>
        </dgm:presLayoutVars>
      </dgm:prSet>
      <dgm:spPr/>
    </dgm:pt>
    <dgm:pt modelId="{E710C0D2-721D-423C-A1AE-E650B85910B1}" type="pres">
      <dgm:prSet presAssocID="{AD9DB3F0-5309-423B-A278-020AFFF66DB6}" presName="space" presStyleCnt="0"/>
      <dgm:spPr/>
    </dgm:pt>
    <dgm:pt modelId="{BD2A8274-C9CB-4321-8ECF-CFC5A65F4780}" type="pres">
      <dgm:prSet presAssocID="{19A11C68-B54E-4EE4-9B5B-713905CF6760}" presName="composite" presStyleCnt="0"/>
      <dgm:spPr/>
    </dgm:pt>
    <dgm:pt modelId="{BE7A3F2F-8D71-4D45-B5D8-54DE2BE2C641}" type="pres">
      <dgm:prSet presAssocID="{19A11C68-B54E-4EE4-9B5B-713905CF676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B8A8B3B-48B2-45AB-A8EB-A5CFDB9C5378}" type="pres">
      <dgm:prSet presAssocID="{19A11C68-B54E-4EE4-9B5B-713905CF676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2C23C08-EADC-488D-BD0C-32C644FB30FD}" type="presOf" srcId="{19A11C68-B54E-4EE4-9B5B-713905CF6760}" destId="{BE7A3F2F-8D71-4D45-B5D8-54DE2BE2C641}" srcOrd="0" destOrd="0" presId="urn:microsoft.com/office/officeart/2005/8/layout/hList1"/>
    <dgm:cxn modelId="{1A2FD70A-6DAA-46AA-8CC4-D7D1C17AC064}" srcId="{B23BCFEF-B169-4A7C-BE69-75E7B1CF24FE}" destId="{19A11C68-B54E-4EE4-9B5B-713905CF6760}" srcOrd="3" destOrd="0" parTransId="{29FCA31A-1B7F-44AB-BC74-2D6FF5D7D073}" sibTransId="{9147F373-4838-45E6-81A6-6550ACB6304D}"/>
    <dgm:cxn modelId="{9734070C-F74B-472F-BD06-F5118E00718B}" srcId="{9B7411F2-06FF-4A71-8183-86D2874461B7}" destId="{BA0E6F75-94A6-45BC-A82E-8DF1D466E998}" srcOrd="1" destOrd="0" parTransId="{ED394E83-3437-4E09-92B6-B1CF07B09151}" sibTransId="{34A8506F-5C80-4D7F-B6D3-B272865C4FC7}"/>
    <dgm:cxn modelId="{1684330F-601F-4A19-9B41-DC7D36BBE0BD}" srcId="{B23BCFEF-B169-4A7C-BE69-75E7B1CF24FE}" destId="{9B7411F2-06FF-4A71-8183-86D2874461B7}" srcOrd="0" destOrd="0" parTransId="{06576A95-F77C-4099-BF3C-292A144E3E8A}" sibTransId="{E2CE703B-4693-458C-8A50-21DC667A4FEC}"/>
    <dgm:cxn modelId="{77E58E1B-69D2-4A7C-8877-EBABD719F789}" type="presOf" srcId="{53DED5C6-A3DB-4D0F-9685-C0385D6F0008}" destId="{26124FD3-694B-4C1F-819F-42AF315EDD7B}" srcOrd="0" destOrd="0" presId="urn:microsoft.com/office/officeart/2005/8/layout/hList1"/>
    <dgm:cxn modelId="{6F4BD834-E50E-400A-8CCB-EC73DFB324CB}" srcId="{0A8B1725-ABAD-4985-805A-C5209F8B9107}" destId="{7CC29136-7507-4E5D-ADE5-153E52706605}" srcOrd="1" destOrd="0" parTransId="{F3C85676-CD80-46AF-977E-FCECE9B672F3}" sibTransId="{6812CA6A-0E6C-445D-BA34-435C0FB270E5}"/>
    <dgm:cxn modelId="{077EB735-11F4-414D-BF0E-791417CC79FC}" type="presOf" srcId="{B23BCFEF-B169-4A7C-BE69-75E7B1CF24FE}" destId="{BDCADC63-2C70-45AC-BC4D-4E7F089FED65}" srcOrd="0" destOrd="0" presId="urn:microsoft.com/office/officeart/2005/8/layout/hList1"/>
    <dgm:cxn modelId="{0F5B583F-C6EE-48FB-AC74-0D71CF01C136}" srcId="{A3A9BD21-4127-4C58-9CD5-DA0AB99625C5}" destId="{B353D0B9-E6C0-477E-8B75-A66044E72B9E}" srcOrd="1" destOrd="0" parTransId="{511201BA-F484-430E-9A7C-56957129FB87}" sibTransId="{8EE70E36-E53C-4CC5-8A99-8A030DC4CE52}"/>
    <dgm:cxn modelId="{45957E62-D15B-416B-83D3-330F8CFE81BC}" type="presOf" srcId="{0A8B1725-ABAD-4985-805A-C5209F8B9107}" destId="{0DE0EEC7-16EA-47B1-955B-588059C8B65A}" srcOrd="0" destOrd="0" presId="urn:microsoft.com/office/officeart/2005/8/layout/hList1"/>
    <dgm:cxn modelId="{EFA6D84A-9C60-42EA-88E6-27AF2EA61B54}" type="presOf" srcId="{A3A9BD21-4127-4C58-9CD5-DA0AB99625C5}" destId="{7D70F02C-6EE6-45E3-9570-B7B55B6AD8D7}" srcOrd="0" destOrd="0" presId="urn:microsoft.com/office/officeart/2005/8/layout/hList1"/>
    <dgm:cxn modelId="{FF24174B-6EE3-4247-ABFF-8A52A331FCA1}" type="presOf" srcId="{B353D0B9-E6C0-477E-8B75-A66044E72B9E}" destId="{983AEE6A-4189-4838-8BCD-19F00F796A02}" srcOrd="0" destOrd="1" presId="urn:microsoft.com/office/officeart/2005/8/layout/hList1"/>
    <dgm:cxn modelId="{6EA8CE7C-746A-4BA7-B8A8-4FF2BEEFDD48}" srcId="{19A11C68-B54E-4EE4-9B5B-713905CF6760}" destId="{4567A76C-D311-40AF-83B2-DC441A0616E3}" srcOrd="2" destOrd="0" parTransId="{C9B92145-B856-4D28-92FA-C1AE9BEE48E6}" sibTransId="{FCB329A9-5D70-49D5-8A90-4C7AE07FB746}"/>
    <dgm:cxn modelId="{7DE8087E-FE02-4001-A1F6-749E9D8F0B7A}" srcId="{19A11C68-B54E-4EE4-9B5B-713905CF6760}" destId="{BD093026-2ED8-49EA-A77F-4F4976BFAFF8}" srcOrd="1" destOrd="0" parTransId="{8BADDCA6-7D7D-46AB-9A67-CB6D6946D026}" sibTransId="{9BEAC156-5C7D-4495-9E0E-5EAD45F29C5F}"/>
    <dgm:cxn modelId="{0F9BC288-D1C2-467F-9304-2380ECDA74E1}" type="presOf" srcId="{A0DCD689-6BFC-4E4D-9FBB-31F75035F034}" destId="{983AEE6A-4189-4838-8BCD-19F00F796A02}" srcOrd="0" destOrd="0" presId="urn:microsoft.com/office/officeart/2005/8/layout/hList1"/>
    <dgm:cxn modelId="{C7188492-2FEF-418F-A91F-278EA4B4DCDB}" type="presOf" srcId="{7FC91CF4-1A76-4191-8AD3-67554FD3621E}" destId="{F44DD330-39C3-4C33-87AC-063C3580AF22}" srcOrd="0" destOrd="0" presId="urn:microsoft.com/office/officeart/2005/8/layout/hList1"/>
    <dgm:cxn modelId="{4F544998-5DE9-4C5E-ADB7-2C629ECE574B}" type="presOf" srcId="{4567A76C-D311-40AF-83B2-DC441A0616E3}" destId="{5B8A8B3B-48B2-45AB-A8EB-A5CFDB9C5378}" srcOrd="0" destOrd="2" presId="urn:microsoft.com/office/officeart/2005/8/layout/hList1"/>
    <dgm:cxn modelId="{039AEC9D-3C8A-4113-B95C-496A5FBD8569}" srcId="{19A11C68-B54E-4EE4-9B5B-713905CF6760}" destId="{5C662018-6D10-43C7-95C0-F0E321CEACFC}" srcOrd="0" destOrd="0" parTransId="{5CAABFE7-935A-4423-8FFB-6CF17CA99A3A}" sibTransId="{1256904E-5C02-4B06-BECC-75174F26854E}"/>
    <dgm:cxn modelId="{8D365FB6-2EF3-45F1-A34B-33C729338984}" type="presOf" srcId="{5C662018-6D10-43C7-95C0-F0E321CEACFC}" destId="{5B8A8B3B-48B2-45AB-A8EB-A5CFDB9C5378}" srcOrd="0" destOrd="0" presId="urn:microsoft.com/office/officeart/2005/8/layout/hList1"/>
    <dgm:cxn modelId="{DD1571BA-BC09-4A49-BF18-FD8862A96688}" srcId="{B23BCFEF-B169-4A7C-BE69-75E7B1CF24FE}" destId="{0A8B1725-ABAD-4985-805A-C5209F8B9107}" srcOrd="1" destOrd="0" parTransId="{1DE599F1-51B9-4787-938D-7A902F397BD7}" sibTransId="{45A38AB3-E22B-4C59-A26D-DBA229FA8DE9}"/>
    <dgm:cxn modelId="{0D1441C2-7727-45CA-9E8E-1320B3DA1089}" srcId="{9B7411F2-06FF-4A71-8183-86D2874461B7}" destId="{7FC91CF4-1A76-4191-8AD3-67554FD3621E}" srcOrd="0" destOrd="0" parTransId="{D2E877FA-6934-40F4-8A22-58910B30950D}" sibTransId="{0AB56A15-F0D2-4F87-AB3F-3CDA11A61253}"/>
    <dgm:cxn modelId="{13BE77C5-DD80-4759-BC2A-A9F4267136A2}" type="presOf" srcId="{9B7411F2-06FF-4A71-8183-86D2874461B7}" destId="{C6BE70B4-852D-410D-83AD-C41B9CC79871}" srcOrd="0" destOrd="0" presId="urn:microsoft.com/office/officeart/2005/8/layout/hList1"/>
    <dgm:cxn modelId="{14E674CC-A770-406F-9BF5-E38E8D009345}" type="presOf" srcId="{7CC29136-7507-4E5D-ADE5-153E52706605}" destId="{26124FD3-694B-4C1F-819F-42AF315EDD7B}" srcOrd="0" destOrd="1" presId="urn:microsoft.com/office/officeart/2005/8/layout/hList1"/>
    <dgm:cxn modelId="{2B7831D1-B8EC-47FB-8868-AA0B5B1892AD}" srcId="{0A8B1725-ABAD-4985-805A-C5209F8B9107}" destId="{53DED5C6-A3DB-4D0F-9685-C0385D6F0008}" srcOrd="0" destOrd="0" parTransId="{73EEA5C7-E622-4A27-B113-08FF653018DD}" sibTransId="{52C80042-B0EF-4C5A-A90D-A63FBC0E7A67}"/>
    <dgm:cxn modelId="{451A60E3-C3F6-4CD3-BAC1-E45F5AB96ED5}" srcId="{B23BCFEF-B169-4A7C-BE69-75E7B1CF24FE}" destId="{A3A9BD21-4127-4C58-9CD5-DA0AB99625C5}" srcOrd="2" destOrd="0" parTransId="{A4132316-F96D-4AC1-B5DB-B6911763F0BA}" sibTransId="{AD9DB3F0-5309-423B-A278-020AFFF66DB6}"/>
    <dgm:cxn modelId="{2F4762EA-684B-4E70-9592-7745A688C621}" type="presOf" srcId="{BD093026-2ED8-49EA-A77F-4F4976BFAFF8}" destId="{5B8A8B3B-48B2-45AB-A8EB-A5CFDB9C5378}" srcOrd="0" destOrd="1" presId="urn:microsoft.com/office/officeart/2005/8/layout/hList1"/>
    <dgm:cxn modelId="{5CA77DEA-55FB-428B-BF51-736E12512F91}" srcId="{A3A9BD21-4127-4C58-9CD5-DA0AB99625C5}" destId="{A0DCD689-6BFC-4E4D-9FBB-31F75035F034}" srcOrd="0" destOrd="0" parTransId="{973D7042-EA9B-440F-A6F9-845DC3DC5B62}" sibTransId="{EB2A4E34-B2AC-48B5-9A7C-A8E15CA36985}"/>
    <dgm:cxn modelId="{069A90EE-571C-4A98-B8EE-06E5DF6026DE}" type="presOf" srcId="{BA0E6F75-94A6-45BC-A82E-8DF1D466E998}" destId="{F44DD330-39C3-4C33-87AC-063C3580AF22}" srcOrd="0" destOrd="1" presId="urn:microsoft.com/office/officeart/2005/8/layout/hList1"/>
    <dgm:cxn modelId="{38CA5833-F9A9-4D1B-BE64-88F2B7A4C6C8}" type="presParOf" srcId="{BDCADC63-2C70-45AC-BC4D-4E7F089FED65}" destId="{AF866366-724F-4066-889F-AF1DC495B8ED}" srcOrd="0" destOrd="0" presId="urn:microsoft.com/office/officeart/2005/8/layout/hList1"/>
    <dgm:cxn modelId="{276FB6AE-CA07-44CB-AC1C-4168FF1CB3A5}" type="presParOf" srcId="{AF866366-724F-4066-889F-AF1DC495B8ED}" destId="{C6BE70B4-852D-410D-83AD-C41B9CC79871}" srcOrd="0" destOrd="0" presId="urn:microsoft.com/office/officeart/2005/8/layout/hList1"/>
    <dgm:cxn modelId="{1CA5E0E6-B5A0-4875-88D9-8EEE875F80C6}" type="presParOf" srcId="{AF866366-724F-4066-889F-AF1DC495B8ED}" destId="{F44DD330-39C3-4C33-87AC-063C3580AF22}" srcOrd="1" destOrd="0" presId="urn:microsoft.com/office/officeart/2005/8/layout/hList1"/>
    <dgm:cxn modelId="{8C83EB50-BB3B-4232-938C-FDD00057976A}" type="presParOf" srcId="{BDCADC63-2C70-45AC-BC4D-4E7F089FED65}" destId="{92C9E17E-57C7-4DBF-A3D4-A93A7354A057}" srcOrd="1" destOrd="0" presId="urn:microsoft.com/office/officeart/2005/8/layout/hList1"/>
    <dgm:cxn modelId="{1FBF4DB7-B772-4D97-834C-C733AA367EB1}" type="presParOf" srcId="{BDCADC63-2C70-45AC-BC4D-4E7F089FED65}" destId="{4B2B3C72-132A-4FD2-823F-E16437861EF9}" srcOrd="2" destOrd="0" presId="urn:microsoft.com/office/officeart/2005/8/layout/hList1"/>
    <dgm:cxn modelId="{EAF28C38-F671-4F5D-8E67-EF4DAE3E3D32}" type="presParOf" srcId="{4B2B3C72-132A-4FD2-823F-E16437861EF9}" destId="{0DE0EEC7-16EA-47B1-955B-588059C8B65A}" srcOrd="0" destOrd="0" presId="urn:microsoft.com/office/officeart/2005/8/layout/hList1"/>
    <dgm:cxn modelId="{8AABA3BF-6380-4D92-A4B9-0621E8D3EF21}" type="presParOf" srcId="{4B2B3C72-132A-4FD2-823F-E16437861EF9}" destId="{26124FD3-694B-4C1F-819F-42AF315EDD7B}" srcOrd="1" destOrd="0" presId="urn:microsoft.com/office/officeart/2005/8/layout/hList1"/>
    <dgm:cxn modelId="{531F5380-B8EE-40C6-88B6-E2533B4F7ABD}" type="presParOf" srcId="{BDCADC63-2C70-45AC-BC4D-4E7F089FED65}" destId="{3247D302-FC79-4F02-8BA7-AA258E7D0AA7}" srcOrd="3" destOrd="0" presId="urn:microsoft.com/office/officeart/2005/8/layout/hList1"/>
    <dgm:cxn modelId="{87D163B7-706E-4CC5-B1C8-DF0FD66290B7}" type="presParOf" srcId="{BDCADC63-2C70-45AC-BC4D-4E7F089FED65}" destId="{A5334445-DF08-44B3-98CE-2EB990CB2B01}" srcOrd="4" destOrd="0" presId="urn:microsoft.com/office/officeart/2005/8/layout/hList1"/>
    <dgm:cxn modelId="{599FDC16-10EE-4EEE-9820-212F9FAC087E}" type="presParOf" srcId="{A5334445-DF08-44B3-98CE-2EB990CB2B01}" destId="{7D70F02C-6EE6-45E3-9570-B7B55B6AD8D7}" srcOrd="0" destOrd="0" presId="urn:microsoft.com/office/officeart/2005/8/layout/hList1"/>
    <dgm:cxn modelId="{41092472-2439-44EE-BD5E-EE91257FAA09}" type="presParOf" srcId="{A5334445-DF08-44B3-98CE-2EB990CB2B01}" destId="{983AEE6A-4189-4838-8BCD-19F00F796A02}" srcOrd="1" destOrd="0" presId="urn:microsoft.com/office/officeart/2005/8/layout/hList1"/>
    <dgm:cxn modelId="{E090249F-3D40-40D4-A2D6-DE39CBE6AF08}" type="presParOf" srcId="{BDCADC63-2C70-45AC-BC4D-4E7F089FED65}" destId="{E710C0D2-721D-423C-A1AE-E650B85910B1}" srcOrd="5" destOrd="0" presId="urn:microsoft.com/office/officeart/2005/8/layout/hList1"/>
    <dgm:cxn modelId="{8E68486A-C1CC-4A41-9BBB-25C480E628AC}" type="presParOf" srcId="{BDCADC63-2C70-45AC-BC4D-4E7F089FED65}" destId="{BD2A8274-C9CB-4321-8ECF-CFC5A65F4780}" srcOrd="6" destOrd="0" presId="urn:microsoft.com/office/officeart/2005/8/layout/hList1"/>
    <dgm:cxn modelId="{FB1F7299-BD54-4675-BF9F-A32F2CC430AD}" type="presParOf" srcId="{BD2A8274-C9CB-4321-8ECF-CFC5A65F4780}" destId="{BE7A3F2F-8D71-4D45-B5D8-54DE2BE2C641}" srcOrd="0" destOrd="0" presId="urn:microsoft.com/office/officeart/2005/8/layout/hList1"/>
    <dgm:cxn modelId="{90ECA864-E7BC-4888-A587-62BC2C002342}" type="presParOf" srcId="{BD2A8274-C9CB-4321-8ECF-CFC5A65F4780}" destId="{5B8A8B3B-48B2-45AB-A8EB-A5CFDB9C53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59C05C-D9C4-473D-8985-512DFACEDE0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21D182-B7D3-4D8F-A2B9-96090483A5F9}">
      <dgm:prSet phldrT="[Text]"/>
      <dgm:spPr/>
      <dgm:t>
        <a:bodyPr/>
        <a:lstStyle/>
        <a:p>
          <a:r>
            <a:rPr lang="vi-VN" dirty="0"/>
            <a:t>Tên hàm</a:t>
          </a:r>
          <a:endParaRPr lang="en-US" dirty="0"/>
        </a:p>
      </dgm:t>
    </dgm:pt>
    <dgm:pt modelId="{B39D918B-758A-4587-BE92-708673BB64EE}" type="parTrans" cxnId="{84165CFE-99C8-43C0-8B2A-685C8A3D53C0}">
      <dgm:prSet/>
      <dgm:spPr/>
      <dgm:t>
        <a:bodyPr/>
        <a:lstStyle/>
        <a:p>
          <a:endParaRPr lang="en-US"/>
        </a:p>
      </dgm:t>
    </dgm:pt>
    <dgm:pt modelId="{9509019E-0E10-4CD6-8E99-473641BE28C4}" type="sibTrans" cxnId="{84165CFE-99C8-43C0-8B2A-685C8A3D53C0}">
      <dgm:prSet/>
      <dgm:spPr/>
      <dgm:t>
        <a:bodyPr/>
        <a:lstStyle/>
        <a:p>
          <a:endParaRPr lang="en-US"/>
        </a:p>
      </dgm:t>
    </dgm:pt>
    <dgm:pt modelId="{4ED7FB9E-0D02-4102-A77B-6E6C3D08BDEF}">
      <dgm:prSet phldrT="[Text]"/>
      <dgm:spPr/>
      <dgm:t>
        <a:bodyPr/>
        <a:lstStyle/>
        <a:p>
          <a:r>
            <a:rPr lang="vi-VN" dirty="0"/>
            <a:t>Chức năng của hàm</a:t>
          </a:r>
          <a:endParaRPr lang="en-US" dirty="0"/>
        </a:p>
      </dgm:t>
    </dgm:pt>
    <dgm:pt modelId="{E0AAC425-C4F7-4204-93A3-328041114B58}" type="parTrans" cxnId="{08F55E1F-DB71-480F-823E-7EB57067FCAB}">
      <dgm:prSet/>
      <dgm:spPr/>
      <dgm:t>
        <a:bodyPr/>
        <a:lstStyle/>
        <a:p>
          <a:endParaRPr lang="en-US"/>
        </a:p>
      </dgm:t>
    </dgm:pt>
    <dgm:pt modelId="{4E691496-7DB9-4E3A-94C7-F2CC31920427}" type="sibTrans" cxnId="{08F55E1F-DB71-480F-823E-7EB57067FCAB}">
      <dgm:prSet/>
      <dgm:spPr/>
      <dgm:t>
        <a:bodyPr/>
        <a:lstStyle/>
        <a:p>
          <a:endParaRPr lang="en-US"/>
        </a:p>
      </dgm:t>
    </dgm:pt>
    <dgm:pt modelId="{A8FD5E81-9276-406A-8630-F392EB92BF31}">
      <dgm:prSet phldrT="[Text]"/>
      <dgm:spPr/>
      <dgm:t>
        <a:bodyPr/>
        <a:lstStyle/>
        <a:p>
          <a:r>
            <a:rPr lang="vi-VN" dirty="0"/>
            <a:t>Đầu vào</a:t>
          </a:r>
          <a:endParaRPr lang="en-US" dirty="0"/>
        </a:p>
      </dgm:t>
    </dgm:pt>
    <dgm:pt modelId="{BEBF18BC-6544-45A4-95EF-43B5BD12F6C6}" type="parTrans" cxnId="{1EC3AA8B-66B0-494E-BDC1-87440ABE1B8D}">
      <dgm:prSet/>
      <dgm:spPr/>
      <dgm:t>
        <a:bodyPr/>
        <a:lstStyle/>
        <a:p>
          <a:endParaRPr lang="en-US"/>
        </a:p>
      </dgm:t>
    </dgm:pt>
    <dgm:pt modelId="{C429B945-283A-4E17-AA84-EE362365E090}" type="sibTrans" cxnId="{1EC3AA8B-66B0-494E-BDC1-87440ABE1B8D}">
      <dgm:prSet/>
      <dgm:spPr/>
      <dgm:t>
        <a:bodyPr/>
        <a:lstStyle/>
        <a:p>
          <a:endParaRPr lang="en-US"/>
        </a:p>
      </dgm:t>
    </dgm:pt>
    <dgm:pt modelId="{40771D20-BBC2-4649-85D8-D50D152E1B2F}">
      <dgm:prSet phldrT="[Text]"/>
      <dgm:spPr/>
      <dgm:t>
        <a:bodyPr/>
        <a:lstStyle/>
        <a:p>
          <a:r>
            <a:rPr lang="vi-VN" dirty="0"/>
            <a:t>Số lượng tham số, kiểu dữ liệu</a:t>
          </a:r>
          <a:endParaRPr lang="en-US" dirty="0"/>
        </a:p>
      </dgm:t>
    </dgm:pt>
    <dgm:pt modelId="{FFA4BB06-2A88-4259-83ED-B7FEAD225646}" type="parTrans" cxnId="{D7A69880-7490-4926-A608-283FEB7B9D90}">
      <dgm:prSet/>
      <dgm:spPr/>
      <dgm:t>
        <a:bodyPr/>
        <a:lstStyle/>
        <a:p>
          <a:endParaRPr lang="en-US"/>
        </a:p>
      </dgm:t>
    </dgm:pt>
    <dgm:pt modelId="{3A0D290A-EB18-4F94-87F8-830537C0FA0C}" type="sibTrans" cxnId="{D7A69880-7490-4926-A608-283FEB7B9D90}">
      <dgm:prSet/>
      <dgm:spPr/>
      <dgm:t>
        <a:bodyPr/>
        <a:lstStyle/>
        <a:p>
          <a:endParaRPr lang="en-US"/>
        </a:p>
      </dgm:t>
    </dgm:pt>
    <dgm:pt modelId="{7759D4CF-61CC-4F95-B8A4-582CBB34E669}">
      <dgm:prSet phldrT="[Text]"/>
      <dgm:spPr/>
      <dgm:t>
        <a:bodyPr/>
        <a:lstStyle/>
        <a:p>
          <a:r>
            <a:rPr lang="vi-VN" dirty="0"/>
            <a:t>Đầu ra</a:t>
          </a:r>
          <a:endParaRPr lang="en-US" dirty="0"/>
        </a:p>
      </dgm:t>
    </dgm:pt>
    <dgm:pt modelId="{A4DB5CDD-CA5B-4720-A715-B576B6AD3695}" type="parTrans" cxnId="{9C0647AB-DBE9-45D5-A30A-FB20B1873146}">
      <dgm:prSet/>
      <dgm:spPr/>
      <dgm:t>
        <a:bodyPr/>
        <a:lstStyle/>
        <a:p>
          <a:endParaRPr lang="en-US"/>
        </a:p>
      </dgm:t>
    </dgm:pt>
    <dgm:pt modelId="{C86C506F-9FBE-43AF-BAEA-BEEA6306DBF8}" type="sibTrans" cxnId="{9C0647AB-DBE9-45D5-A30A-FB20B1873146}">
      <dgm:prSet/>
      <dgm:spPr/>
      <dgm:t>
        <a:bodyPr/>
        <a:lstStyle/>
        <a:p>
          <a:endParaRPr lang="en-US"/>
        </a:p>
      </dgm:t>
    </dgm:pt>
    <dgm:pt modelId="{FBBEB710-9326-48A2-BCEE-5525C31BD99A}">
      <dgm:prSet phldrT="[Text]"/>
      <dgm:spPr/>
      <dgm:t>
        <a:bodyPr/>
        <a:lstStyle/>
        <a:p>
          <a:r>
            <a:rPr lang="vi-VN" dirty="0"/>
            <a:t>Kiểu dữ liệu đầu ra</a:t>
          </a:r>
          <a:endParaRPr lang="en-US" dirty="0"/>
        </a:p>
      </dgm:t>
    </dgm:pt>
    <dgm:pt modelId="{0C39DBE5-A71D-4F7D-B25E-44637B25805E}" type="parTrans" cxnId="{208990AA-380E-42D0-A1C0-7FA4F09CB098}">
      <dgm:prSet/>
      <dgm:spPr/>
      <dgm:t>
        <a:bodyPr/>
        <a:lstStyle/>
        <a:p>
          <a:endParaRPr lang="en-US"/>
        </a:p>
      </dgm:t>
    </dgm:pt>
    <dgm:pt modelId="{9EEEDDDB-DBE3-451C-87B1-C25EBA78165A}" type="sibTrans" cxnId="{208990AA-380E-42D0-A1C0-7FA4F09CB098}">
      <dgm:prSet/>
      <dgm:spPr/>
      <dgm:t>
        <a:bodyPr/>
        <a:lstStyle/>
        <a:p>
          <a:endParaRPr lang="en-US"/>
        </a:p>
      </dgm:t>
    </dgm:pt>
    <dgm:pt modelId="{BCF0073B-11B2-4E46-A39C-BFDCB0B1BE4B}">
      <dgm:prSet phldrT="[Text]"/>
      <dgm:spPr/>
      <dgm:t>
        <a:bodyPr/>
        <a:lstStyle/>
        <a:p>
          <a:r>
            <a:rPr lang="vi-VN" dirty="0"/>
            <a:t>Một số hàm không có đầu vào</a:t>
          </a:r>
          <a:endParaRPr lang="en-US" dirty="0"/>
        </a:p>
      </dgm:t>
    </dgm:pt>
    <dgm:pt modelId="{34D2F03E-A468-4782-99B5-850EA9578D11}" type="parTrans" cxnId="{9DD6A357-0055-4826-BCFF-95E14D56C811}">
      <dgm:prSet/>
      <dgm:spPr/>
      <dgm:t>
        <a:bodyPr/>
        <a:lstStyle/>
        <a:p>
          <a:endParaRPr lang="en-US"/>
        </a:p>
      </dgm:t>
    </dgm:pt>
    <dgm:pt modelId="{64E35908-F536-4E87-8394-BB7384A03BED}" type="sibTrans" cxnId="{9DD6A357-0055-4826-BCFF-95E14D56C811}">
      <dgm:prSet/>
      <dgm:spPr/>
      <dgm:t>
        <a:bodyPr/>
        <a:lstStyle/>
        <a:p>
          <a:endParaRPr lang="en-US"/>
        </a:p>
      </dgm:t>
    </dgm:pt>
    <dgm:pt modelId="{A38A96F9-4D88-4E9D-A84A-F59500240577}">
      <dgm:prSet phldrT="[Text]"/>
      <dgm:spPr/>
      <dgm:t>
        <a:bodyPr/>
        <a:lstStyle/>
        <a:p>
          <a:r>
            <a:rPr lang="vi-VN" dirty="0"/>
            <a:t>Một số hàm không có đầu ra (void)</a:t>
          </a:r>
          <a:endParaRPr lang="en-US" dirty="0"/>
        </a:p>
      </dgm:t>
    </dgm:pt>
    <dgm:pt modelId="{3E9C8CD6-ED54-4705-A2F0-9463C3B3BBD8}" type="parTrans" cxnId="{23DAA203-A238-4EDA-A784-DB6061DE1356}">
      <dgm:prSet/>
      <dgm:spPr/>
      <dgm:t>
        <a:bodyPr/>
        <a:lstStyle/>
        <a:p>
          <a:endParaRPr lang="en-US"/>
        </a:p>
      </dgm:t>
    </dgm:pt>
    <dgm:pt modelId="{46832E70-FF48-4072-A5D6-4CE704092F65}" type="sibTrans" cxnId="{23DAA203-A238-4EDA-A784-DB6061DE1356}">
      <dgm:prSet/>
      <dgm:spPr/>
      <dgm:t>
        <a:bodyPr/>
        <a:lstStyle/>
        <a:p>
          <a:endParaRPr lang="en-US"/>
        </a:p>
      </dgm:t>
    </dgm:pt>
    <dgm:pt modelId="{A0A7FA3E-F33F-4A64-B8F0-0E4CB56CC312}">
      <dgm:prSet phldrT="[Text]"/>
      <dgm:spPr/>
      <dgm:t>
        <a:bodyPr/>
        <a:lstStyle/>
        <a:p>
          <a:r>
            <a:rPr lang="vi-VN" dirty="0"/>
            <a:t>Nội dung của hàm</a:t>
          </a:r>
          <a:endParaRPr lang="en-US" dirty="0"/>
        </a:p>
      </dgm:t>
    </dgm:pt>
    <dgm:pt modelId="{858C1C0E-1ECD-47DB-AD43-C585AD0EDECF}" type="parTrans" cxnId="{A366F720-721F-4972-82E9-7563805DF12B}">
      <dgm:prSet/>
      <dgm:spPr/>
      <dgm:t>
        <a:bodyPr/>
        <a:lstStyle/>
        <a:p>
          <a:endParaRPr lang="en-US"/>
        </a:p>
      </dgm:t>
    </dgm:pt>
    <dgm:pt modelId="{86A59FFE-5554-4274-9CAB-7A51A34E15D8}" type="sibTrans" cxnId="{A366F720-721F-4972-82E9-7563805DF12B}">
      <dgm:prSet/>
      <dgm:spPr/>
      <dgm:t>
        <a:bodyPr/>
        <a:lstStyle/>
        <a:p>
          <a:endParaRPr lang="en-US"/>
        </a:p>
      </dgm:t>
    </dgm:pt>
    <dgm:pt modelId="{847AF9F6-449D-4E9F-9E37-78A2BB8DC15C}">
      <dgm:prSet phldrT="[Text]"/>
      <dgm:spPr/>
      <dgm:t>
        <a:bodyPr/>
        <a:lstStyle/>
        <a:p>
          <a:r>
            <a:rPr lang="vi-VN" dirty="0"/>
            <a:t>Các lệnh cần thiết để hàm thực hiện công việc</a:t>
          </a:r>
          <a:endParaRPr lang="en-US" dirty="0"/>
        </a:p>
      </dgm:t>
    </dgm:pt>
    <dgm:pt modelId="{A79754D1-141A-48E4-B906-5F50AC56FBDE}" type="parTrans" cxnId="{EFAF0153-0101-44F7-9DEE-B4CC050EB9AA}">
      <dgm:prSet/>
      <dgm:spPr/>
      <dgm:t>
        <a:bodyPr/>
        <a:lstStyle/>
        <a:p>
          <a:endParaRPr lang="en-US"/>
        </a:p>
      </dgm:t>
    </dgm:pt>
    <dgm:pt modelId="{17517194-17E1-41AB-9ED5-4AAF2C0363D0}" type="sibTrans" cxnId="{EFAF0153-0101-44F7-9DEE-B4CC050EB9AA}">
      <dgm:prSet/>
      <dgm:spPr/>
      <dgm:t>
        <a:bodyPr/>
        <a:lstStyle/>
        <a:p>
          <a:endParaRPr lang="en-US"/>
        </a:p>
      </dgm:t>
    </dgm:pt>
    <dgm:pt modelId="{7C923547-76C5-4BE1-8E0C-A0D83BA20BA4}" type="pres">
      <dgm:prSet presAssocID="{E559C05C-D9C4-473D-8985-512DFACEDE06}" presName="Name0" presStyleCnt="0">
        <dgm:presLayoutVars>
          <dgm:dir/>
          <dgm:animLvl val="lvl"/>
          <dgm:resizeHandles val="exact"/>
        </dgm:presLayoutVars>
      </dgm:prSet>
      <dgm:spPr/>
    </dgm:pt>
    <dgm:pt modelId="{1AA1268F-64F4-414B-A91F-8226191C4B84}" type="pres">
      <dgm:prSet presAssocID="{DD21D182-B7D3-4D8F-A2B9-96090483A5F9}" presName="composite" presStyleCnt="0"/>
      <dgm:spPr/>
    </dgm:pt>
    <dgm:pt modelId="{7AA7466F-C659-46A8-8833-0AFA8E3A3C56}" type="pres">
      <dgm:prSet presAssocID="{DD21D182-B7D3-4D8F-A2B9-96090483A5F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75895E1-30ED-48B4-8659-6F58D1D390B9}" type="pres">
      <dgm:prSet presAssocID="{DD21D182-B7D3-4D8F-A2B9-96090483A5F9}" presName="desTx" presStyleLbl="revTx" presStyleIdx="0" presStyleCnt="4">
        <dgm:presLayoutVars>
          <dgm:bulletEnabled val="1"/>
        </dgm:presLayoutVars>
      </dgm:prSet>
      <dgm:spPr/>
    </dgm:pt>
    <dgm:pt modelId="{6A13ECBF-A062-4C98-9026-C358E0269A0E}" type="pres">
      <dgm:prSet presAssocID="{9509019E-0E10-4CD6-8E99-473641BE28C4}" presName="space" presStyleCnt="0"/>
      <dgm:spPr/>
    </dgm:pt>
    <dgm:pt modelId="{345A5DF6-6FC1-429B-966F-FB1C8985800D}" type="pres">
      <dgm:prSet presAssocID="{A8FD5E81-9276-406A-8630-F392EB92BF31}" presName="composite" presStyleCnt="0"/>
      <dgm:spPr/>
    </dgm:pt>
    <dgm:pt modelId="{9E24DEA8-01FA-48FF-A472-63D640568108}" type="pres">
      <dgm:prSet presAssocID="{A8FD5E81-9276-406A-8630-F392EB92BF3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E2992C0-DBB8-40E5-A62D-A712BD64E171}" type="pres">
      <dgm:prSet presAssocID="{A8FD5E81-9276-406A-8630-F392EB92BF31}" presName="desTx" presStyleLbl="revTx" presStyleIdx="1" presStyleCnt="4">
        <dgm:presLayoutVars>
          <dgm:bulletEnabled val="1"/>
        </dgm:presLayoutVars>
      </dgm:prSet>
      <dgm:spPr/>
    </dgm:pt>
    <dgm:pt modelId="{738F9637-FAA1-41CB-BCFF-EA6D4C7E4AE6}" type="pres">
      <dgm:prSet presAssocID="{C429B945-283A-4E17-AA84-EE362365E090}" presName="space" presStyleCnt="0"/>
      <dgm:spPr/>
    </dgm:pt>
    <dgm:pt modelId="{29400DAE-1CD0-44DB-9894-B3F63B649841}" type="pres">
      <dgm:prSet presAssocID="{7759D4CF-61CC-4F95-B8A4-582CBB34E669}" presName="composite" presStyleCnt="0"/>
      <dgm:spPr/>
    </dgm:pt>
    <dgm:pt modelId="{01D5108F-7CA1-4841-8DD4-491A99598C63}" type="pres">
      <dgm:prSet presAssocID="{7759D4CF-61CC-4F95-B8A4-582CBB34E669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B4FBF8-A166-445D-AE34-2D1B2474DB13}" type="pres">
      <dgm:prSet presAssocID="{7759D4CF-61CC-4F95-B8A4-582CBB34E669}" presName="desTx" presStyleLbl="revTx" presStyleIdx="2" presStyleCnt="4">
        <dgm:presLayoutVars>
          <dgm:bulletEnabled val="1"/>
        </dgm:presLayoutVars>
      </dgm:prSet>
      <dgm:spPr/>
    </dgm:pt>
    <dgm:pt modelId="{83FE0C30-8DDE-4D52-B0CD-962654800F4C}" type="pres">
      <dgm:prSet presAssocID="{C86C506F-9FBE-43AF-BAEA-BEEA6306DBF8}" presName="space" presStyleCnt="0"/>
      <dgm:spPr/>
    </dgm:pt>
    <dgm:pt modelId="{84EE211E-A4CE-439C-A531-26B22E99A51E}" type="pres">
      <dgm:prSet presAssocID="{A0A7FA3E-F33F-4A64-B8F0-0E4CB56CC312}" presName="composite" presStyleCnt="0"/>
      <dgm:spPr/>
    </dgm:pt>
    <dgm:pt modelId="{6B5DD0C1-734D-4495-8D8F-AF6C20F09EDA}" type="pres">
      <dgm:prSet presAssocID="{A0A7FA3E-F33F-4A64-B8F0-0E4CB56CC312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6415A05-369C-4590-B6FA-04768A9CF56C}" type="pres">
      <dgm:prSet presAssocID="{A0A7FA3E-F33F-4A64-B8F0-0E4CB56CC312}" presName="desTx" presStyleLbl="revTx" presStyleIdx="3" presStyleCnt="4">
        <dgm:presLayoutVars>
          <dgm:bulletEnabled val="1"/>
        </dgm:presLayoutVars>
      </dgm:prSet>
      <dgm:spPr/>
    </dgm:pt>
  </dgm:ptLst>
  <dgm:cxnLst>
    <dgm:cxn modelId="{23DAA203-A238-4EDA-A784-DB6061DE1356}" srcId="{7759D4CF-61CC-4F95-B8A4-582CBB34E669}" destId="{A38A96F9-4D88-4E9D-A84A-F59500240577}" srcOrd="1" destOrd="0" parTransId="{3E9C8CD6-ED54-4705-A2F0-9463C3B3BBD8}" sibTransId="{46832E70-FF48-4072-A5D6-4CE704092F65}"/>
    <dgm:cxn modelId="{C2906906-D3D3-43D3-9C24-FC19CA2BF9C7}" type="presOf" srcId="{40771D20-BBC2-4649-85D8-D50D152E1B2F}" destId="{CE2992C0-DBB8-40E5-A62D-A712BD64E171}" srcOrd="0" destOrd="0" presId="urn:microsoft.com/office/officeart/2005/8/layout/chevron1"/>
    <dgm:cxn modelId="{88906A19-A2C3-4303-9181-F1C693B4CA25}" type="presOf" srcId="{BCF0073B-11B2-4E46-A39C-BFDCB0B1BE4B}" destId="{CE2992C0-DBB8-40E5-A62D-A712BD64E171}" srcOrd="0" destOrd="1" presId="urn:microsoft.com/office/officeart/2005/8/layout/chevron1"/>
    <dgm:cxn modelId="{08F55E1F-DB71-480F-823E-7EB57067FCAB}" srcId="{DD21D182-B7D3-4D8F-A2B9-96090483A5F9}" destId="{4ED7FB9E-0D02-4102-A77B-6E6C3D08BDEF}" srcOrd="0" destOrd="0" parTransId="{E0AAC425-C4F7-4204-93A3-328041114B58}" sibTransId="{4E691496-7DB9-4E3A-94C7-F2CC31920427}"/>
    <dgm:cxn modelId="{A366F720-721F-4972-82E9-7563805DF12B}" srcId="{E559C05C-D9C4-473D-8985-512DFACEDE06}" destId="{A0A7FA3E-F33F-4A64-B8F0-0E4CB56CC312}" srcOrd="3" destOrd="0" parTransId="{858C1C0E-1ECD-47DB-AD43-C585AD0EDECF}" sibTransId="{86A59FFE-5554-4274-9CAB-7A51A34E15D8}"/>
    <dgm:cxn modelId="{2A93EF47-6797-4A90-98EB-05C78BD4B518}" type="presOf" srcId="{4ED7FB9E-0D02-4102-A77B-6E6C3D08BDEF}" destId="{075895E1-30ED-48B4-8659-6F58D1D390B9}" srcOrd="0" destOrd="0" presId="urn:microsoft.com/office/officeart/2005/8/layout/chevron1"/>
    <dgm:cxn modelId="{EFAF0153-0101-44F7-9DEE-B4CC050EB9AA}" srcId="{A0A7FA3E-F33F-4A64-B8F0-0E4CB56CC312}" destId="{847AF9F6-449D-4E9F-9E37-78A2BB8DC15C}" srcOrd="0" destOrd="0" parTransId="{A79754D1-141A-48E4-B906-5F50AC56FBDE}" sibTransId="{17517194-17E1-41AB-9ED5-4AAF2C0363D0}"/>
    <dgm:cxn modelId="{9DD6A357-0055-4826-BCFF-95E14D56C811}" srcId="{A8FD5E81-9276-406A-8630-F392EB92BF31}" destId="{BCF0073B-11B2-4E46-A39C-BFDCB0B1BE4B}" srcOrd="1" destOrd="0" parTransId="{34D2F03E-A468-4782-99B5-850EA9578D11}" sibTransId="{64E35908-F536-4E87-8394-BB7384A03BED}"/>
    <dgm:cxn modelId="{D7A69880-7490-4926-A608-283FEB7B9D90}" srcId="{A8FD5E81-9276-406A-8630-F392EB92BF31}" destId="{40771D20-BBC2-4649-85D8-D50D152E1B2F}" srcOrd="0" destOrd="0" parTransId="{FFA4BB06-2A88-4259-83ED-B7FEAD225646}" sibTransId="{3A0D290A-EB18-4F94-87F8-830537C0FA0C}"/>
    <dgm:cxn modelId="{D138FA85-0F79-4E18-8290-9C4DB7C446CD}" type="presOf" srcId="{A38A96F9-4D88-4E9D-A84A-F59500240577}" destId="{3FB4FBF8-A166-445D-AE34-2D1B2474DB13}" srcOrd="0" destOrd="1" presId="urn:microsoft.com/office/officeart/2005/8/layout/chevron1"/>
    <dgm:cxn modelId="{1EC3AA8B-66B0-494E-BDC1-87440ABE1B8D}" srcId="{E559C05C-D9C4-473D-8985-512DFACEDE06}" destId="{A8FD5E81-9276-406A-8630-F392EB92BF31}" srcOrd="1" destOrd="0" parTransId="{BEBF18BC-6544-45A4-95EF-43B5BD12F6C6}" sibTransId="{C429B945-283A-4E17-AA84-EE362365E090}"/>
    <dgm:cxn modelId="{9388DD95-9403-4C70-A3CE-C49BD15D9F7F}" type="presOf" srcId="{E559C05C-D9C4-473D-8985-512DFACEDE06}" destId="{7C923547-76C5-4BE1-8E0C-A0D83BA20BA4}" srcOrd="0" destOrd="0" presId="urn:microsoft.com/office/officeart/2005/8/layout/chevron1"/>
    <dgm:cxn modelId="{5EEC2C9B-66D7-4835-88C4-72A4C3F3139C}" type="presOf" srcId="{847AF9F6-449D-4E9F-9E37-78A2BB8DC15C}" destId="{76415A05-369C-4590-B6FA-04768A9CF56C}" srcOrd="0" destOrd="0" presId="urn:microsoft.com/office/officeart/2005/8/layout/chevron1"/>
    <dgm:cxn modelId="{208990AA-380E-42D0-A1C0-7FA4F09CB098}" srcId="{7759D4CF-61CC-4F95-B8A4-582CBB34E669}" destId="{FBBEB710-9326-48A2-BCEE-5525C31BD99A}" srcOrd="0" destOrd="0" parTransId="{0C39DBE5-A71D-4F7D-B25E-44637B25805E}" sibTransId="{9EEEDDDB-DBE3-451C-87B1-C25EBA78165A}"/>
    <dgm:cxn modelId="{9C0647AB-DBE9-45D5-A30A-FB20B1873146}" srcId="{E559C05C-D9C4-473D-8985-512DFACEDE06}" destId="{7759D4CF-61CC-4F95-B8A4-582CBB34E669}" srcOrd="2" destOrd="0" parTransId="{A4DB5CDD-CA5B-4720-A715-B576B6AD3695}" sibTransId="{C86C506F-9FBE-43AF-BAEA-BEEA6306DBF8}"/>
    <dgm:cxn modelId="{7A4B8BAC-1FB4-4BE2-961B-6F2AF3266A74}" type="presOf" srcId="{FBBEB710-9326-48A2-BCEE-5525C31BD99A}" destId="{3FB4FBF8-A166-445D-AE34-2D1B2474DB13}" srcOrd="0" destOrd="0" presId="urn:microsoft.com/office/officeart/2005/8/layout/chevron1"/>
    <dgm:cxn modelId="{F785A0C7-211A-468C-9DBF-AD382194DCCD}" type="presOf" srcId="{A0A7FA3E-F33F-4A64-B8F0-0E4CB56CC312}" destId="{6B5DD0C1-734D-4495-8D8F-AF6C20F09EDA}" srcOrd="0" destOrd="0" presId="urn:microsoft.com/office/officeart/2005/8/layout/chevron1"/>
    <dgm:cxn modelId="{2F44C5E3-D30B-4BFA-ACAA-5175B9FB3A66}" type="presOf" srcId="{A8FD5E81-9276-406A-8630-F392EB92BF31}" destId="{9E24DEA8-01FA-48FF-A472-63D640568108}" srcOrd="0" destOrd="0" presId="urn:microsoft.com/office/officeart/2005/8/layout/chevron1"/>
    <dgm:cxn modelId="{F4974EE7-FA5F-42A0-A27D-0A455DE03003}" type="presOf" srcId="{7759D4CF-61CC-4F95-B8A4-582CBB34E669}" destId="{01D5108F-7CA1-4841-8DD4-491A99598C63}" srcOrd="0" destOrd="0" presId="urn:microsoft.com/office/officeart/2005/8/layout/chevron1"/>
    <dgm:cxn modelId="{243FFCE7-FD86-421C-8B58-9A1B224A2DB9}" type="presOf" srcId="{DD21D182-B7D3-4D8F-A2B9-96090483A5F9}" destId="{7AA7466F-C659-46A8-8833-0AFA8E3A3C56}" srcOrd="0" destOrd="0" presId="urn:microsoft.com/office/officeart/2005/8/layout/chevron1"/>
    <dgm:cxn modelId="{84165CFE-99C8-43C0-8B2A-685C8A3D53C0}" srcId="{E559C05C-D9C4-473D-8985-512DFACEDE06}" destId="{DD21D182-B7D3-4D8F-A2B9-96090483A5F9}" srcOrd="0" destOrd="0" parTransId="{B39D918B-758A-4587-BE92-708673BB64EE}" sibTransId="{9509019E-0E10-4CD6-8E99-473641BE28C4}"/>
    <dgm:cxn modelId="{39F72282-C9D7-4140-AD09-96BDFCA62A2E}" type="presParOf" srcId="{7C923547-76C5-4BE1-8E0C-A0D83BA20BA4}" destId="{1AA1268F-64F4-414B-A91F-8226191C4B84}" srcOrd="0" destOrd="0" presId="urn:microsoft.com/office/officeart/2005/8/layout/chevron1"/>
    <dgm:cxn modelId="{B627227E-F81A-469A-BC37-8A97D2DE8323}" type="presParOf" srcId="{1AA1268F-64F4-414B-A91F-8226191C4B84}" destId="{7AA7466F-C659-46A8-8833-0AFA8E3A3C56}" srcOrd="0" destOrd="0" presId="urn:microsoft.com/office/officeart/2005/8/layout/chevron1"/>
    <dgm:cxn modelId="{C17EDDBB-B0E1-4601-9824-909C28D28B37}" type="presParOf" srcId="{1AA1268F-64F4-414B-A91F-8226191C4B84}" destId="{075895E1-30ED-48B4-8659-6F58D1D390B9}" srcOrd="1" destOrd="0" presId="urn:microsoft.com/office/officeart/2005/8/layout/chevron1"/>
    <dgm:cxn modelId="{37DAA52E-9B30-4853-BCA7-DA641CBD2AFA}" type="presParOf" srcId="{7C923547-76C5-4BE1-8E0C-A0D83BA20BA4}" destId="{6A13ECBF-A062-4C98-9026-C358E0269A0E}" srcOrd="1" destOrd="0" presId="urn:microsoft.com/office/officeart/2005/8/layout/chevron1"/>
    <dgm:cxn modelId="{731E7723-38FB-46E3-B410-3D4FED0C8E45}" type="presParOf" srcId="{7C923547-76C5-4BE1-8E0C-A0D83BA20BA4}" destId="{345A5DF6-6FC1-429B-966F-FB1C8985800D}" srcOrd="2" destOrd="0" presId="urn:microsoft.com/office/officeart/2005/8/layout/chevron1"/>
    <dgm:cxn modelId="{763465C0-5F80-4D57-A59B-3DC88B3A064C}" type="presParOf" srcId="{345A5DF6-6FC1-429B-966F-FB1C8985800D}" destId="{9E24DEA8-01FA-48FF-A472-63D640568108}" srcOrd="0" destOrd="0" presId="urn:microsoft.com/office/officeart/2005/8/layout/chevron1"/>
    <dgm:cxn modelId="{4F8A4F70-5510-4DC7-A755-0ABE020B1638}" type="presParOf" srcId="{345A5DF6-6FC1-429B-966F-FB1C8985800D}" destId="{CE2992C0-DBB8-40E5-A62D-A712BD64E171}" srcOrd="1" destOrd="0" presId="urn:microsoft.com/office/officeart/2005/8/layout/chevron1"/>
    <dgm:cxn modelId="{B3C52867-23CB-4C39-8C57-F57C5F1E97E9}" type="presParOf" srcId="{7C923547-76C5-4BE1-8E0C-A0D83BA20BA4}" destId="{738F9637-FAA1-41CB-BCFF-EA6D4C7E4AE6}" srcOrd="3" destOrd="0" presId="urn:microsoft.com/office/officeart/2005/8/layout/chevron1"/>
    <dgm:cxn modelId="{021FA25D-9E54-47E7-95AD-778276715E75}" type="presParOf" srcId="{7C923547-76C5-4BE1-8E0C-A0D83BA20BA4}" destId="{29400DAE-1CD0-44DB-9894-B3F63B649841}" srcOrd="4" destOrd="0" presId="urn:microsoft.com/office/officeart/2005/8/layout/chevron1"/>
    <dgm:cxn modelId="{346BDF1D-B3D7-4764-B626-0A51CE21BC4A}" type="presParOf" srcId="{29400DAE-1CD0-44DB-9894-B3F63B649841}" destId="{01D5108F-7CA1-4841-8DD4-491A99598C63}" srcOrd="0" destOrd="0" presId="urn:microsoft.com/office/officeart/2005/8/layout/chevron1"/>
    <dgm:cxn modelId="{A20D8ED7-C46F-47C9-A838-DCEFE089935B}" type="presParOf" srcId="{29400DAE-1CD0-44DB-9894-B3F63B649841}" destId="{3FB4FBF8-A166-445D-AE34-2D1B2474DB13}" srcOrd="1" destOrd="0" presId="urn:microsoft.com/office/officeart/2005/8/layout/chevron1"/>
    <dgm:cxn modelId="{82B954A4-A073-4AA6-B349-D8B0396C889A}" type="presParOf" srcId="{7C923547-76C5-4BE1-8E0C-A0D83BA20BA4}" destId="{83FE0C30-8DDE-4D52-B0CD-962654800F4C}" srcOrd="5" destOrd="0" presId="urn:microsoft.com/office/officeart/2005/8/layout/chevron1"/>
    <dgm:cxn modelId="{1444CC97-9E1F-4EF9-9398-37ED61276175}" type="presParOf" srcId="{7C923547-76C5-4BE1-8E0C-A0D83BA20BA4}" destId="{84EE211E-A4CE-439C-A531-26B22E99A51E}" srcOrd="6" destOrd="0" presId="urn:microsoft.com/office/officeart/2005/8/layout/chevron1"/>
    <dgm:cxn modelId="{3053709F-F1C6-4586-ABD6-DBD2BBCB1B72}" type="presParOf" srcId="{84EE211E-A4CE-439C-A531-26B22E99A51E}" destId="{6B5DD0C1-734D-4495-8D8F-AF6C20F09EDA}" srcOrd="0" destOrd="0" presId="urn:microsoft.com/office/officeart/2005/8/layout/chevron1"/>
    <dgm:cxn modelId="{5A18BC33-3CEA-4A98-8AA9-69B65301F942}" type="presParOf" srcId="{84EE211E-A4CE-439C-A531-26B22E99A51E}" destId="{76415A05-369C-4590-B6FA-04768A9CF56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41530-37C7-4FC7-87AA-3AC5D002A446}">
      <dsp:nvSpPr>
        <dsp:cNvPr id="0" name=""/>
        <dsp:cNvSpPr/>
      </dsp:nvSpPr>
      <dsp:spPr>
        <a:xfrm>
          <a:off x="2311515" y="2858727"/>
          <a:ext cx="323675" cy="156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837" y="0"/>
              </a:lnTo>
              <a:lnTo>
                <a:pt x="161837" y="1565782"/>
              </a:lnTo>
              <a:lnTo>
                <a:pt x="323675" y="156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D55B3-D36F-42D8-8460-BC7C98D192B3}">
      <dsp:nvSpPr>
        <dsp:cNvPr id="0" name=""/>
        <dsp:cNvSpPr/>
      </dsp:nvSpPr>
      <dsp:spPr>
        <a:xfrm>
          <a:off x="4910908" y="3728606"/>
          <a:ext cx="323675" cy="695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837" y="0"/>
              </a:lnTo>
              <a:lnTo>
                <a:pt x="161837" y="695903"/>
              </a:lnTo>
              <a:lnTo>
                <a:pt x="323675" y="6959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63A9C-4657-4DA7-90BF-3146DD35B8B5}">
      <dsp:nvSpPr>
        <dsp:cNvPr id="0" name=""/>
        <dsp:cNvSpPr/>
      </dsp:nvSpPr>
      <dsp:spPr>
        <a:xfrm>
          <a:off x="4910908" y="3682886"/>
          <a:ext cx="323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367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F8B26-60DD-4BA2-BA46-65661097633C}">
      <dsp:nvSpPr>
        <dsp:cNvPr id="0" name=""/>
        <dsp:cNvSpPr/>
      </dsp:nvSpPr>
      <dsp:spPr>
        <a:xfrm>
          <a:off x="4910908" y="3032703"/>
          <a:ext cx="323675" cy="695903"/>
        </a:xfrm>
        <a:custGeom>
          <a:avLst/>
          <a:gdLst/>
          <a:ahLst/>
          <a:cxnLst/>
          <a:rect l="0" t="0" r="0" b="0"/>
          <a:pathLst>
            <a:path>
              <a:moveTo>
                <a:pt x="0" y="695903"/>
              </a:moveTo>
              <a:lnTo>
                <a:pt x="161837" y="695903"/>
              </a:lnTo>
              <a:lnTo>
                <a:pt x="161837" y="0"/>
              </a:lnTo>
              <a:lnTo>
                <a:pt x="32367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00839-3BD7-47EE-A15D-EB183467390C}">
      <dsp:nvSpPr>
        <dsp:cNvPr id="0" name=""/>
        <dsp:cNvSpPr/>
      </dsp:nvSpPr>
      <dsp:spPr>
        <a:xfrm>
          <a:off x="2311515" y="2858727"/>
          <a:ext cx="323675" cy="869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837" y="0"/>
              </a:lnTo>
              <a:lnTo>
                <a:pt x="161837" y="869879"/>
              </a:lnTo>
              <a:lnTo>
                <a:pt x="323675" y="8698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8DD64-9759-4E4E-BA44-23881CFE3E8F}">
      <dsp:nvSpPr>
        <dsp:cNvPr id="0" name=""/>
        <dsp:cNvSpPr/>
      </dsp:nvSpPr>
      <dsp:spPr>
        <a:xfrm>
          <a:off x="4910908" y="1292945"/>
          <a:ext cx="323675" cy="1043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837" y="0"/>
              </a:lnTo>
              <a:lnTo>
                <a:pt x="161837" y="1043854"/>
              </a:lnTo>
              <a:lnTo>
                <a:pt x="323675" y="1043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07A24-E3C5-4D7A-8C27-C6631C932AB0}">
      <dsp:nvSpPr>
        <dsp:cNvPr id="0" name=""/>
        <dsp:cNvSpPr/>
      </dsp:nvSpPr>
      <dsp:spPr>
        <a:xfrm>
          <a:off x="4910908" y="1292945"/>
          <a:ext cx="323675" cy="347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837" y="0"/>
              </a:lnTo>
              <a:lnTo>
                <a:pt x="161837" y="347951"/>
              </a:lnTo>
              <a:lnTo>
                <a:pt x="323675" y="3479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24210-561D-4C20-A6B8-B00537568C16}">
      <dsp:nvSpPr>
        <dsp:cNvPr id="0" name=""/>
        <dsp:cNvSpPr/>
      </dsp:nvSpPr>
      <dsp:spPr>
        <a:xfrm>
          <a:off x="4910908" y="944993"/>
          <a:ext cx="323675" cy="347951"/>
        </a:xfrm>
        <a:custGeom>
          <a:avLst/>
          <a:gdLst/>
          <a:ahLst/>
          <a:cxnLst/>
          <a:rect l="0" t="0" r="0" b="0"/>
          <a:pathLst>
            <a:path>
              <a:moveTo>
                <a:pt x="0" y="347951"/>
              </a:moveTo>
              <a:lnTo>
                <a:pt x="161837" y="347951"/>
              </a:lnTo>
              <a:lnTo>
                <a:pt x="161837" y="0"/>
              </a:lnTo>
              <a:lnTo>
                <a:pt x="32367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47A2A-27BD-4E51-A819-7B7AE2B19805}">
      <dsp:nvSpPr>
        <dsp:cNvPr id="0" name=""/>
        <dsp:cNvSpPr/>
      </dsp:nvSpPr>
      <dsp:spPr>
        <a:xfrm>
          <a:off x="4910908" y="249090"/>
          <a:ext cx="323675" cy="1043854"/>
        </a:xfrm>
        <a:custGeom>
          <a:avLst/>
          <a:gdLst/>
          <a:ahLst/>
          <a:cxnLst/>
          <a:rect l="0" t="0" r="0" b="0"/>
          <a:pathLst>
            <a:path>
              <a:moveTo>
                <a:pt x="0" y="1043854"/>
              </a:moveTo>
              <a:lnTo>
                <a:pt x="161837" y="1043854"/>
              </a:lnTo>
              <a:lnTo>
                <a:pt x="161837" y="0"/>
              </a:lnTo>
              <a:lnTo>
                <a:pt x="32367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211FF-21D0-462F-B335-6AA69A6ABEFB}">
      <dsp:nvSpPr>
        <dsp:cNvPr id="0" name=""/>
        <dsp:cNvSpPr/>
      </dsp:nvSpPr>
      <dsp:spPr>
        <a:xfrm>
          <a:off x="2311515" y="1292945"/>
          <a:ext cx="323675" cy="1565782"/>
        </a:xfrm>
        <a:custGeom>
          <a:avLst/>
          <a:gdLst/>
          <a:ahLst/>
          <a:cxnLst/>
          <a:rect l="0" t="0" r="0" b="0"/>
          <a:pathLst>
            <a:path>
              <a:moveTo>
                <a:pt x="0" y="1565782"/>
              </a:moveTo>
              <a:lnTo>
                <a:pt x="161837" y="1565782"/>
              </a:lnTo>
              <a:lnTo>
                <a:pt x="161837" y="0"/>
              </a:lnTo>
              <a:lnTo>
                <a:pt x="3236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BF08E-2434-4558-A515-A91A217D1897}">
      <dsp:nvSpPr>
        <dsp:cNvPr id="0" name=""/>
        <dsp:cNvSpPr/>
      </dsp:nvSpPr>
      <dsp:spPr>
        <a:xfrm>
          <a:off x="478328" y="2611924"/>
          <a:ext cx="1833187" cy="493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Chương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trình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chính</a:t>
          </a:r>
          <a:endParaRPr lang="en-US" sz="1800" kern="1200" dirty="0">
            <a:latin typeface="+mn-lt"/>
          </a:endParaRPr>
        </a:p>
      </dsp:txBody>
      <dsp:txXfrm>
        <a:off x="478328" y="2611924"/>
        <a:ext cx="1833187" cy="493605"/>
      </dsp:txXfrm>
    </dsp:sp>
    <dsp:sp modelId="{D13EC301-23B7-4626-A7C6-DEBAC6F4B775}">
      <dsp:nvSpPr>
        <dsp:cNvPr id="0" name=""/>
        <dsp:cNvSpPr/>
      </dsp:nvSpPr>
      <dsp:spPr>
        <a:xfrm>
          <a:off x="2635191" y="1046142"/>
          <a:ext cx="2275716" cy="493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Nhập</a:t>
          </a:r>
          <a:r>
            <a:rPr lang="en-US" sz="1800" kern="1200" dirty="0">
              <a:latin typeface="+mn-lt"/>
            </a:rPr>
            <a:t> a, b, c, d</a:t>
          </a:r>
        </a:p>
      </dsp:txBody>
      <dsp:txXfrm>
        <a:off x="2635191" y="1046142"/>
        <a:ext cx="2275716" cy="493605"/>
      </dsp:txXfrm>
    </dsp:sp>
    <dsp:sp modelId="{6BC8948B-E05D-437C-BD51-B337091DBF57}">
      <dsp:nvSpPr>
        <dsp:cNvPr id="0" name=""/>
        <dsp:cNvSpPr/>
      </dsp:nvSpPr>
      <dsp:spPr>
        <a:xfrm>
          <a:off x="5234584" y="2287"/>
          <a:ext cx="2910024" cy="493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Nhập</a:t>
          </a:r>
          <a:r>
            <a:rPr lang="en-US" sz="1800" kern="1200" dirty="0">
              <a:latin typeface="+mn-lt"/>
            </a:rPr>
            <a:t> a, </a:t>
          </a:r>
          <a:r>
            <a:rPr lang="en-US" sz="1800" kern="1200" dirty="0" err="1">
              <a:latin typeface="+mn-lt"/>
            </a:rPr>
            <a:t>kiểm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tra</a:t>
          </a:r>
          <a:r>
            <a:rPr lang="en-US" sz="1800" kern="1200" dirty="0">
              <a:latin typeface="+mn-lt"/>
            </a:rPr>
            <a:t> a &gt; 0</a:t>
          </a:r>
        </a:p>
      </dsp:txBody>
      <dsp:txXfrm>
        <a:off x="5234584" y="2287"/>
        <a:ext cx="2910024" cy="493605"/>
      </dsp:txXfrm>
    </dsp:sp>
    <dsp:sp modelId="{C7567DE8-C691-43A5-821B-577FF7C3AE7F}">
      <dsp:nvSpPr>
        <dsp:cNvPr id="0" name=""/>
        <dsp:cNvSpPr/>
      </dsp:nvSpPr>
      <dsp:spPr>
        <a:xfrm>
          <a:off x="5234584" y="698190"/>
          <a:ext cx="2910024" cy="493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Nhập</a:t>
          </a:r>
          <a:r>
            <a:rPr lang="en-US" sz="1800" kern="1200" dirty="0">
              <a:latin typeface="+mn-lt"/>
            </a:rPr>
            <a:t> b, </a:t>
          </a:r>
          <a:r>
            <a:rPr lang="en-US" sz="1800" kern="1200" dirty="0" err="1">
              <a:latin typeface="+mn-lt"/>
            </a:rPr>
            <a:t>kiểm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tra</a:t>
          </a:r>
          <a:r>
            <a:rPr lang="en-US" sz="1800" kern="1200" dirty="0">
              <a:latin typeface="+mn-lt"/>
            </a:rPr>
            <a:t> b &gt; 0</a:t>
          </a:r>
        </a:p>
      </dsp:txBody>
      <dsp:txXfrm>
        <a:off x="5234584" y="698190"/>
        <a:ext cx="2910024" cy="493605"/>
      </dsp:txXfrm>
    </dsp:sp>
    <dsp:sp modelId="{EBBF2F47-7F1D-4F2B-AF6F-FDB6265ECF67}">
      <dsp:nvSpPr>
        <dsp:cNvPr id="0" name=""/>
        <dsp:cNvSpPr/>
      </dsp:nvSpPr>
      <dsp:spPr>
        <a:xfrm>
          <a:off x="5234584" y="1394093"/>
          <a:ext cx="2910024" cy="493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Nhập</a:t>
          </a:r>
          <a:r>
            <a:rPr lang="en-US" sz="1800" kern="1200" dirty="0">
              <a:latin typeface="+mn-lt"/>
            </a:rPr>
            <a:t> c, </a:t>
          </a:r>
          <a:r>
            <a:rPr lang="en-US" sz="1800" kern="1200" dirty="0" err="1">
              <a:latin typeface="+mn-lt"/>
            </a:rPr>
            <a:t>kiểm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tra</a:t>
          </a:r>
          <a:r>
            <a:rPr lang="en-US" sz="1800" kern="1200" dirty="0">
              <a:latin typeface="+mn-lt"/>
            </a:rPr>
            <a:t> c &gt; 0</a:t>
          </a:r>
        </a:p>
      </dsp:txBody>
      <dsp:txXfrm>
        <a:off x="5234584" y="1394093"/>
        <a:ext cx="2910024" cy="493605"/>
      </dsp:txXfrm>
    </dsp:sp>
    <dsp:sp modelId="{D25D4942-4E82-49AC-9DF6-4A87ED549CEF}">
      <dsp:nvSpPr>
        <dsp:cNvPr id="0" name=""/>
        <dsp:cNvSpPr/>
      </dsp:nvSpPr>
      <dsp:spPr>
        <a:xfrm>
          <a:off x="5234584" y="2089997"/>
          <a:ext cx="2910024" cy="493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Nhập</a:t>
          </a:r>
          <a:r>
            <a:rPr lang="en-US" sz="1800" kern="1200" dirty="0">
              <a:latin typeface="+mn-lt"/>
            </a:rPr>
            <a:t> d, </a:t>
          </a:r>
          <a:r>
            <a:rPr lang="en-US" sz="1800" kern="1200" dirty="0" err="1">
              <a:latin typeface="+mn-lt"/>
            </a:rPr>
            <a:t>kiểm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tra</a:t>
          </a:r>
          <a:r>
            <a:rPr lang="en-US" sz="1800" kern="1200" dirty="0">
              <a:latin typeface="+mn-lt"/>
            </a:rPr>
            <a:t> d &gt; 0</a:t>
          </a:r>
        </a:p>
      </dsp:txBody>
      <dsp:txXfrm>
        <a:off x="5234584" y="2089997"/>
        <a:ext cx="2910024" cy="493605"/>
      </dsp:txXfrm>
    </dsp:sp>
    <dsp:sp modelId="{B3AE6E46-8223-49D6-8C36-9B05CEEBA7AE}">
      <dsp:nvSpPr>
        <dsp:cNvPr id="0" name=""/>
        <dsp:cNvSpPr/>
      </dsp:nvSpPr>
      <dsp:spPr>
        <a:xfrm>
          <a:off x="2635191" y="3481803"/>
          <a:ext cx="2275716" cy="493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Tìm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số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lớn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nhất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trong</a:t>
          </a:r>
          <a:r>
            <a:rPr lang="en-US" sz="1800" kern="1200" dirty="0">
              <a:latin typeface="+mn-lt"/>
            </a:rPr>
            <a:t> a, b, c, d </a:t>
          </a:r>
          <a:r>
            <a:rPr lang="en-US" sz="1800" kern="1200" dirty="0" err="1">
              <a:latin typeface="+mn-lt"/>
            </a:rPr>
            <a:t>gán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vào</a:t>
          </a:r>
          <a:r>
            <a:rPr lang="en-US" sz="1800" kern="1200" dirty="0">
              <a:latin typeface="+mn-lt"/>
            </a:rPr>
            <a:t> u</a:t>
          </a:r>
        </a:p>
      </dsp:txBody>
      <dsp:txXfrm>
        <a:off x="2635191" y="3481803"/>
        <a:ext cx="2275716" cy="493605"/>
      </dsp:txXfrm>
    </dsp:sp>
    <dsp:sp modelId="{5767B226-2AAF-445A-ADB4-3563735BA1AF}">
      <dsp:nvSpPr>
        <dsp:cNvPr id="0" name=""/>
        <dsp:cNvSpPr/>
      </dsp:nvSpPr>
      <dsp:spPr>
        <a:xfrm>
          <a:off x="5234584" y="2785900"/>
          <a:ext cx="2910024" cy="493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Nếu</a:t>
          </a:r>
          <a:r>
            <a:rPr lang="en-US" sz="1800" kern="1200" dirty="0">
              <a:latin typeface="+mn-lt"/>
            </a:rPr>
            <a:t> a &gt; b, </a:t>
          </a:r>
          <a:r>
            <a:rPr lang="en-US" sz="1800" kern="1200" dirty="0" err="1">
              <a:latin typeface="+mn-lt"/>
            </a:rPr>
            <a:t>gán</a:t>
          </a:r>
          <a:r>
            <a:rPr lang="en-US" sz="1800" kern="1200" dirty="0">
              <a:latin typeface="+mn-lt"/>
            </a:rPr>
            <a:t> u = a, </a:t>
          </a:r>
          <a:r>
            <a:rPr lang="en-US" sz="1800" kern="1200" dirty="0" err="1">
              <a:latin typeface="+mn-lt"/>
            </a:rPr>
            <a:t>ngược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lại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gán</a:t>
          </a:r>
          <a:r>
            <a:rPr lang="en-US" sz="1800" kern="1200" dirty="0">
              <a:latin typeface="+mn-lt"/>
            </a:rPr>
            <a:t> u = b</a:t>
          </a:r>
        </a:p>
      </dsp:txBody>
      <dsp:txXfrm>
        <a:off x="5234584" y="2785900"/>
        <a:ext cx="2910024" cy="493605"/>
      </dsp:txXfrm>
    </dsp:sp>
    <dsp:sp modelId="{F2850273-671A-4863-AF28-66AE50275984}">
      <dsp:nvSpPr>
        <dsp:cNvPr id="0" name=""/>
        <dsp:cNvSpPr/>
      </dsp:nvSpPr>
      <dsp:spPr>
        <a:xfrm>
          <a:off x="5234584" y="3481803"/>
          <a:ext cx="2910024" cy="493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Nếu</a:t>
          </a:r>
          <a:r>
            <a:rPr lang="en-US" sz="1800" kern="1200" dirty="0">
              <a:latin typeface="+mn-lt"/>
            </a:rPr>
            <a:t> c &gt; u, </a:t>
          </a:r>
          <a:r>
            <a:rPr lang="en-US" sz="1800" kern="1200" dirty="0" err="1">
              <a:latin typeface="+mn-lt"/>
            </a:rPr>
            <a:t>gán</a:t>
          </a:r>
          <a:r>
            <a:rPr lang="en-US" sz="1800" kern="1200" dirty="0">
              <a:latin typeface="+mn-lt"/>
            </a:rPr>
            <a:t> u = c, </a:t>
          </a:r>
          <a:r>
            <a:rPr lang="en-US" sz="1800" kern="1200" dirty="0" err="1">
              <a:latin typeface="+mn-lt"/>
            </a:rPr>
            <a:t>ngược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lại</a:t>
          </a:r>
          <a:r>
            <a:rPr lang="en-US" sz="1800" kern="1200" dirty="0">
              <a:latin typeface="+mn-lt"/>
            </a:rPr>
            <a:t> u </a:t>
          </a:r>
          <a:r>
            <a:rPr lang="en-US" sz="1800" kern="1200" dirty="0" err="1">
              <a:latin typeface="+mn-lt"/>
            </a:rPr>
            <a:t>như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cũ</a:t>
          </a:r>
          <a:endParaRPr lang="en-US" sz="1800" kern="1200" dirty="0">
            <a:latin typeface="+mn-lt"/>
          </a:endParaRPr>
        </a:p>
      </dsp:txBody>
      <dsp:txXfrm>
        <a:off x="5234584" y="3481803"/>
        <a:ext cx="2910024" cy="493605"/>
      </dsp:txXfrm>
    </dsp:sp>
    <dsp:sp modelId="{A1C8F687-4C29-4D5A-A142-4445AF9A76AB}">
      <dsp:nvSpPr>
        <dsp:cNvPr id="0" name=""/>
        <dsp:cNvSpPr/>
      </dsp:nvSpPr>
      <dsp:spPr>
        <a:xfrm>
          <a:off x="5234584" y="4177706"/>
          <a:ext cx="2910024" cy="493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Nếu</a:t>
          </a:r>
          <a:r>
            <a:rPr lang="en-US" sz="1800" kern="1200" dirty="0">
              <a:latin typeface="+mn-lt"/>
            </a:rPr>
            <a:t> d &gt; u, </a:t>
          </a:r>
          <a:r>
            <a:rPr lang="en-US" sz="1800" kern="1200" dirty="0" err="1">
              <a:latin typeface="+mn-lt"/>
            </a:rPr>
            <a:t>gán</a:t>
          </a:r>
          <a:r>
            <a:rPr lang="en-US" sz="1800" kern="1200" dirty="0">
              <a:latin typeface="+mn-lt"/>
            </a:rPr>
            <a:t> u = d, </a:t>
          </a:r>
          <a:r>
            <a:rPr lang="en-US" sz="1800" kern="1200" dirty="0" err="1">
              <a:latin typeface="+mn-lt"/>
            </a:rPr>
            <a:t>ngược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lại</a:t>
          </a:r>
          <a:r>
            <a:rPr lang="en-US" sz="1800" kern="1200" dirty="0">
              <a:latin typeface="+mn-lt"/>
            </a:rPr>
            <a:t> d </a:t>
          </a:r>
          <a:r>
            <a:rPr lang="en-US" sz="1800" kern="1200" dirty="0" err="1">
              <a:latin typeface="+mn-lt"/>
            </a:rPr>
            <a:t>như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cũ</a:t>
          </a:r>
          <a:endParaRPr lang="en-US" sz="1800" kern="1200" dirty="0">
            <a:latin typeface="+mn-lt"/>
          </a:endParaRPr>
        </a:p>
      </dsp:txBody>
      <dsp:txXfrm>
        <a:off x="5234584" y="4177706"/>
        <a:ext cx="2910024" cy="493605"/>
      </dsp:txXfrm>
    </dsp:sp>
    <dsp:sp modelId="{CF61AD6F-DBE2-4B8D-9CB8-2E892E224097}">
      <dsp:nvSpPr>
        <dsp:cNvPr id="0" name=""/>
        <dsp:cNvSpPr/>
      </dsp:nvSpPr>
      <dsp:spPr>
        <a:xfrm>
          <a:off x="2635191" y="4177706"/>
          <a:ext cx="2275716" cy="493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Xuất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kết</a:t>
          </a:r>
          <a:r>
            <a:rPr lang="en-US" sz="1800" kern="1200" dirty="0">
              <a:latin typeface="+mn-lt"/>
            </a:rPr>
            <a:t> </a:t>
          </a:r>
          <a:r>
            <a:rPr lang="en-US" sz="1800" kern="1200" dirty="0" err="1">
              <a:latin typeface="+mn-lt"/>
            </a:rPr>
            <a:t>quả</a:t>
          </a:r>
          <a:r>
            <a:rPr lang="en-US" sz="1800" kern="1200" dirty="0">
              <a:latin typeface="+mn-lt"/>
            </a:rPr>
            <a:t> u</a:t>
          </a:r>
        </a:p>
      </dsp:txBody>
      <dsp:txXfrm>
        <a:off x="2635191" y="4177706"/>
        <a:ext cx="2275716" cy="493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E70B4-852D-410D-83AD-C41B9CC79871}">
      <dsp:nvSpPr>
        <dsp:cNvPr id="0" name=""/>
        <dsp:cNvSpPr/>
      </dsp:nvSpPr>
      <dsp:spPr>
        <a:xfrm>
          <a:off x="2830" y="244651"/>
          <a:ext cx="1702268" cy="5408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kiểu_trả_về</a:t>
          </a:r>
          <a:endParaRPr lang="en-US" sz="1500" kern="1200"/>
        </a:p>
      </dsp:txBody>
      <dsp:txXfrm>
        <a:off x="2830" y="244651"/>
        <a:ext cx="1702268" cy="540896"/>
      </dsp:txXfrm>
    </dsp:sp>
    <dsp:sp modelId="{F44DD330-39C3-4C33-87AC-063C3580AF22}">
      <dsp:nvSpPr>
        <dsp:cNvPr id="0" name=""/>
        <dsp:cNvSpPr/>
      </dsp:nvSpPr>
      <dsp:spPr>
        <a:xfrm>
          <a:off x="2830" y="785548"/>
          <a:ext cx="1702268" cy="2964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i="1" u="sng" kern="1200" dirty="0"/>
            <a:t>Return type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kern="1200" dirty="0"/>
            <a:t>Bất kỳ kiểu nào của C/C++. Nếu hàm không trả về thì kiểu là </a:t>
          </a:r>
          <a:r>
            <a:rPr lang="vi-VN" sz="1500" b="1" kern="1200" dirty="0"/>
            <a:t>void</a:t>
          </a:r>
          <a:endParaRPr lang="vi-VN" sz="1500" kern="1200" dirty="0"/>
        </a:p>
      </dsp:txBody>
      <dsp:txXfrm>
        <a:off x="2830" y="785548"/>
        <a:ext cx="1702268" cy="2964600"/>
      </dsp:txXfrm>
    </dsp:sp>
    <dsp:sp modelId="{0DE0EEC7-16EA-47B1-955B-588059C8B65A}">
      <dsp:nvSpPr>
        <dsp:cNvPr id="0" name=""/>
        <dsp:cNvSpPr/>
      </dsp:nvSpPr>
      <dsp:spPr>
        <a:xfrm>
          <a:off x="1943416" y="244651"/>
          <a:ext cx="1702268" cy="5408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 dirty="0"/>
            <a:t>tên_hàm</a:t>
          </a:r>
        </a:p>
      </dsp:txBody>
      <dsp:txXfrm>
        <a:off x="1943416" y="244651"/>
        <a:ext cx="1702268" cy="540896"/>
      </dsp:txXfrm>
    </dsp:sp>
    <dsp:sp modelId="{26124FD3-694B-4C1F-819F-42AF315EDD7B}">
      <dsp:nvSpPr>
        <dsp:cNvPr id="0" name=""/>
        <dsp:cNvSpPr/>
      </dsp:nvSpPr>
      <dsp:spPr>
        <a:xfrm>
          <a:off x="1943416" y="785548"/>
          <a:ext cx="1702268" cy="2964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i="1" u="sng" kern="1200" dirty="0"/>
            <a:t>Function 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kern="1200" dirty="0"/>
            <a:t>Như quy tắc đặt tên biến</a:t>
          </a:r>
        </a:p>
      </dsp:txBody>
      <dsp:txXfrm>
        <a:off x="1943416" y="785548"/>
        <a:ext cx="1702268" cy="2964600"/>
      </dsp:txXfrm>
    </dsp:sp>
    <dsp:sp modelId="{7D70F02C-6EE6-45E3-9570-B7B55B6AD8D7}">
      <dsp:nvSpPr>
        <dsp:cNvPr id="0" name=""/>
        <dsp:cNvSpPr/>
      </dsp:nvSpPr>
      <dsp:spPr>
        <a:xfrm>
          <a:off x="3884002" y="244651"/>
          <a:ext cx="1702268" cy="5408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 dirty="0"/>
            <a:t>[danh sách tham số]</a:t>
          </a:r>
        </a:p>
      </dsp:txBody>
      <dsp:txXfrm>
        <a:off x="3884002" y="244651"/>
        <a:ext cx="1702268" cy="540896"/>
      </dsp:txXfrm>
    </dsp:sp>
    <dsp:sp modelId="{983AEE6A-4189-4838-8BCD-19F00F796A02}">
      <dsp:nvSpPr>
        <dsp:cNvPr id="0" name=""/>
        <dsp:cNvSpPr/>
      </dsp:nvSpPr>
      <dsp:spPr>
        <a:xfrm>
          <a:off x="3884002" y="785548"/>
          <a:ext cx="1702268" cy="2964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i="1" u="sng" kern="1200" dirty="0"/>
            <a:t>Parameter list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kern="1200" dirty="0"/>
            <a:t>Giống như khi khai báo biến trên một dòng, cách nhau bằng dấu </a:t>
          </a:r>
          <a:r>
            <a:rPr lang="vi-VN" sz="1500" b="1" kern="1200" dirty="0"/>
            <a:t>,</a:t>
          </a:r>
          <a:endParaRPr lang="vi-VN" sz="1500" kern="1200" dirty="0"/>
        </a:p>
      </dsp:txBody>
      <dsp:txXfrm>
        <a:off x="3884002" y="785548"/>
        <a:ext cx="1702268" cy="2964600"/>
      </dsp:txXfrm>
    </dsp:sp>
    <dsp:sp modelId="{BE7A3F2F-8D71-4D45-B5D8-54DE2BE2C641}">
      <dsp:nvSpPr>
        <dsp:cNvPr id="0" name=""/>
        <dsp:cNvSpPr/>
      </dsp:nvSpPr>
      <dsp:spPr>
        <a:xfrm>
          <a:off x="5824588" y="244651"/>
          <a:ext cx="1702268" cy="5408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 dirty="0"/>
            <a:t>&lt;giá_trị_trả_về&gt;</a:t>
          </a:r>
        </a:p>
      </dsp:txBody>
      <dsp:txXfrm>
        <a:off x="5824588" y="244651"/>
        <a:ext cx="1702268" cy="540896"/>
      </dsp:txXfrm>
    </dsp:sp>
    <dsp:sp modelId="{5B8A8B3B-48B2-45AB-A8EB-A5CFDB9C5378}">
      <dsp:nvSpPr>
        <dsp:cNvPr id="0" name=""/>
        <dsp:cNvSpPr/>
      </dsp:nvSpPr>
      <dsp:spPr>
        <a:xfrm>
          <a:off x="5824588" y="785548"/>
          <a:ext cx="1702268" cy="2964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i="1" u="sng" kern="1200" dirty="0"/>
            <a:t>Return value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kern="1200" dirty="0"/>
            <a:t>Là kết quả đầu ra của hàm, phải cùng kiểu với kiểu_trả_về. Dùng được bất cứ cú pháp nào có thể tính thành giá trị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500" kern="1200" dirty="0"/>
            <a:t>Từ khóa return sẽ kết thúc quá  trình thực thi của hàm.</a:t>
          </a:r>
        </a:p>
      </dsp:txBody>
      <dsp:txXfrm>
        <a:off x="5824588" y="785548"/>
        <a:ext cx="1702268" cy="2964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7466F-C659-46A8-8833-0AFA8E3A3C56}">
      <dsp:nvSpPr>
        <dsp:cNvPr id="0" name=""/>
        <dsp:cNvSpPr/>
      </dsp:nvSpPr>
      <dsp:spPr>
        <a:xfrm>
          <a:off x="452" y="832643"/>
          <a:ext cx="2133875" cy="8535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Tên hàm</a:t>
          </a:r>
          <a:endParaRPr lang="en-US" sz="2200" kern="1200" dirty="0"/>
        </a:p>
      </dsp:txBody>
      <dsp:txXfrm>
        <a:off x="427227" y="832643"/>
        <a:ext cx="1280325" cy="853550"/>
      </dsp:txXfrm>
    </dsp:sp>
    <dsp:sp modelId="{075895E1-30ED-48B4-8659-6F58D1D390B9}">
      <dsp:nvSpPr>
        <dsp:cNvPr id="0" name=""/>
        <dsp:cNvSpPr/>
      </dsp:nvSpPr>
      <dsp:spPr>
        <a:xfrm>
          <a:off x="452" y="1792887"/>
          <a:ext cx="1707100" cy="1932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 dirty="0"/>
            <a:t>Chức năng của hàm</a:t>
          </a:r>
          <a:endParaRPr lang="en-US" sz="2200" kern="1200" dirty="0"/>
        </a:p>
      </dsp:txBody>
      <dsp:txXfrm>
        <a:off x="452" y="1792887"/>
        <a:ext cx="1707100" cy="1932820"/>
      </dsp:txXfrm>
    </dsp:sp>
    <dsp:sp modelId="{9E24DEA8-01FA-48FF-A472-63D640568108}">
      <dsp:nvSpPr>
        <dsp:cNvPr id="0" name=""/>
        <dsp:cNvSpPr/>
      </dsp:nvSpPr>
      <dsp:spPr>
        <a:xfrm>
          <a:off x="1918327" y="832643"/>
          <a:ext cx="2133875" cy="8535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Đầu vào</a:t>
          </a:r>
          <a:endParaRPr lang="en-US" sz="2200" kern="1200" dirty="0"/>
        </a:p>
      </dsp:txBody>
      <dsp:txXfrm>
        <a:off x="2345102" y="832643"/>
        <a:ext cx="1280325" cy="853550"/>
      </dsp:txXfrm>
    </dsp:sp>
    <dsp:sp modelId="{CE2992C0-DBB8-40E5-A62D-A712BD64E171}">
      <dsp:nvSpPr>
        <dsp:cNvPr id="0" name=""/>
        <dsp:cNvSpPr/>
      </dsp:nvSpPr>
      <dsp:spPr>
        <a:xfrm>
          <a:off x="1918327" y="1792887"/>
          <a:ext cx="1707100" cy="1932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 dirty="0"/>
            <a:t>Số lượng tham số, kiểu dữ liệu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 dirty="0"/>
            <a:t>Một số hàm không có đầu vào</a:t>
          </a:r>
          <a:endParaRPr lang="en-US" sz="2200" kern="1200" dirty="0"/>
        </a:p>
      </dsp:txBody>
      <dsp:txXfrm>
        <a:off x="1918327" y="1792887"/>
        <a:ext cx="1707100" cy="1932820"/>
      </dsp:txXfrm>
    </dsp:sp>
    <dsp:sp modelId="{01D5108F-7CA1-4841-8DD4-491A99598C63}">
      <dsp:nvSpPr>
        <dsp:cNvPr id="0" name=""/>
        <dsp:cNvSpPr/>
      </dsp:nvSpPr>
      <dsp:spPr>
        <a:xfrm>
          <a:off x="3836203" y="832643"/>
          <a:ext cx="2133875" cy="8535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Đầu ra</a:t>
          </a:r>
          <a:endParaRPr lang="en-US" sz="2200" kern="1200" dirty="0"/>
        </a:p>
      </dsp:txBody>
      <dsp:txXfrm>
        <a:off x="4262978" y="832643"/>
        <a:ext cx="1280325" cy="853550"/>
      </dsp:txXfrm>
    </dsp:sp>
    <dsp:sp modelId="{3FB4FBF8-A166-445D-AE34-2D1B2474DB13}">
      <dsp:nvSpPr>
        <dsp:cNvPr id="0" name=""/>
        <dsp:cNvSpPr/>
      </dsp:nvSpPr>
      <dsp:spPr>
        <a:xfrm>
          <a:off x="3836203" y="1792887"/>
          <a:ext cx="1707100" cy="1932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 dirty="0"/>
            <a:t>Kiểu dữ liệu đầu ra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 dirty="0"/>
            <a:t>Một số hàm không có đầu ra (void)</a:t>
          </a:r>
          <a:endParaRPr lang="en-US" sz="2200" kern="1200" dirty="0"/>
        </a:p>
      </dsp:txBody>
      <dsp:txXfrm>
        <a:off x="3836203" y="1792887"/>
        <a:ext cx="1707100" cy="1932820"/>
      </dsp:txXfrm>
    </dsp:sp>
    <dsp:sp modelId="{6B5DD0C1-734D-4495-8D8F-AF6C20F09EDA}">
      <dsp:nvSpPr>
        <dsp:cNvPr id="0" name=""/>
        <dsp:cNvSpPr/>
      </dsp:nvSpPr>
      <dsp:spPr>
        <a:xfrm>
          <a:off x="5754078" y="832643"/>
          <a:ext cx="2133875" cy="8535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Nội dung của hàm</a:t>
          </a:r>
          <a:endParaRPr lang="en-US" sz="2200" kern="1200" dirty="0"/>
        </a:p>
      </dsp:txBody>
      <dsp:txXfrm>
        <a:off x="6180853" y="832643"/>
        <a:ext cx="1280325" cy="853550"/>
      </dsp:txXfrm>
    </dsp:sp>
    <dsp:sp modelId="{76415A05-369C-4590-B6FA-04768A9CF56C}">
      <dsp:nvSpPr>
        <dsp:cNvPr id="0" name=""/>
        <dsp:cNvSpPr/>
      </dsp:nvSpPr>
      <dsp:spPr>
        <a:xfrm>
          <a:off x="5754078" y="1792887"/>
          <a:ext cx="1707100" cy="1932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 dirty="0"/>
            <a:t>Các lệnh cần thiết để hàm thực hiện công việc</a:t>
          </a:r>
          <a:endParaRPr lang="en-US" sz="2200" kern="1200" dirty="0"/>
        </a:p>
      </dsp:txBody>
      <dsp:txXfrm>
        <a:off x="5754078" y="1792887"/>
        <a:ext cx="1707100" cy="1932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01BCB-5BF9-4C50-866C-6C1711D04871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FAF77-F6C9-4CF6-8547-CDDAD7EB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3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vi-VN" altLang="en-US"/>
              <a:t>Phép chia có trường hợp trả về thương số nhưng cũng có trường hợp không thể chia được =&gt; Có 02 thông tin cần trả về. </a:t>
            </a:r>
          </a:p>
          <a:p>
            <a:pPr eaLnBrk="1" hangingPunct="1">
              <a:spcBef>
                <a:spcPct val="0"/>
              </a:spcBef>
            </a:pPr>
            <a:endParaRPr lang="vi-VN" altLang="en-US"/>
          </a:p>
          <a:p>
            <a:pPr eaLnBrk="1" hangingPunct="1">
              <a:spcBef>
                <a:spcPct val="0"/>
              </a:spcBef>
            </a:pPr>
            <a:r>
              <a:rPr lang="vi-VN" altLang="en-US"/>
              <a:t>Hàm </a:t>
            </a:r>
            <a:r>
              <a:rPr lang="vi-VN" altLang="en-US" i="1"/>
              <a:t>phep_chia</a:t>
            </a:r>
            <a:r>
              <a:rPr lang="vi-VN" altLang="en-US"/>
              <a:t> trả về true nếu phép chia có thể thực hiện (số bị chia khác 0) và false nếu ngược lại</a:t>
            </a:r>
          </a:p>
          <a:p>
            <a:pPr eaLnBrk="1" hangingPunct="1">
              <a:spcBef>
                <a:spcPct val="0"/>
              </a:spcBef>
            </a:pPr>
            <a:r>
              <a:rPr lang="vi-VN" altLang="en-US"/>
              <a:t>Thương số của phép chia được đưa ra khỏi hàm bằng cách thay đổi giá trị của đối số được truyền vào tham số </a:t>
            </a:r>
            <a:r>
              <a:rPr lang="vi-VN" altLang="en-US" i="1"/>
              <a:t>thuong</a:t>
            </a:r>
          </a:p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0549EDE-D8B7-45AD-9655-11138C67D6AA}" type="slidenum">
              <a:rPr lang="vi-VN" altLang="en-US" sz="1800">
                <a:solidFill>
                  <a:srgbClr val="000000"/>
                </a:solidFill>
                <a:latin typeface="Arial" panose="020B0604020202020204" pitchFamily="34" charset="0"/>
              </a:rPr>
              <a:pPr/>
              <a:t>28</a:t>
            </a:fld>
            <a:endParaRPr lang="vi-V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6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610592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3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AFAB40E-F58E-471C-AA32-11D8AC973E12}" type="slidenum">
              <a:rPr lang="en-US" smtClean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3E0369D-5325-4A1B-BF0E-5B3AE7E400B0}" type="slidenum">
              <a:rPr lang="en-US" smtClean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Calibri (Headings)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87920" y="6601968"/>
            <a:ext cx="978593" cy="237744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290493" cy="237744"/>
          </a:xfrm>
        </p:spPr>
        <p:txBody>
          <a:bodyPr/>
          <a:lstStyle>
            <a:lvl1pPr>
              <a:defRPr sz="10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</a:t>
            </a:r>
            <a:r>
              <a:rPr lang="en-US" dirty="0" err="1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dirty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dirty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1" y="80531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BF75A46-EE27-4FDE-A304-930C34878C85}" type="slidenum">
              <a:rPr lang="en-US" smtClean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60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431A098-8AA2-4584-BA6A-7259965A79E9}" type="slidenum">
              <a:rPr lang="en-US" smtClean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5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5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5AD17C1-2DE8-4D0A-8476-67403193D12E}" type="slidenum">
              <a:rPr lang="en-US" smtClean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EB20E39-E028-4E74-B393-C12B37CC39C6}" type="slidenum">
              <a:rPr lang="en-US" smtClean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6" y="523875"/>
            <a:ext cx="10826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5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CEC5611-1CB1-4EF6-BCF1-B0C60DDFD4DB}" type="slidenum">
              <a:rPr lang="en-US" smtClean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38969F2-9502-4DA7-A8A8-D6AB5BB5F8DA}" type="slidenum">
              <a:rPr lang="en-US" smtClean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E027345-41A6-41D3-8A04-0D37F1E3853A}" type="slidenum">
              <a:rPr lang="en-US" smtClean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5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5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23FE268-376F-4D5E-A516-E0767C324C50}" type="slidenum">
              <a:rPr lang="en-US" smtClean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3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 bwMode="auto">
          <a:xfrm>
            <a:off x="468085" y="2928257"/>
            <a:ext cx="8001000" cy="1517904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 MÔN LẬP TRÌNH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5: HÀM - FUNCTION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79021" y="4446161"/>
            <a:ext cx="7200900" cy="688848"/>
          </a:xfrm>
        </p:spPr>
        <p:txBody>
          <a:bodyPr/>
          <a:lstStyle/>
          <a:p>
            <a:r>
              <a:rPr lang="en-US" cap="none" dirty="0" err="1">
                <a:solidFill>
                  <a:schemeClr val="bg1">
                    <a:lumMod val="95000"/>
                  </a:schemeClr>
                </a:solidFill>
              </a:rPr>
              <a:t>ThS</a:t>
            </a:r>
            <a:r>
              <a:rPr lang="en-US" cap="none" dirty="0">
                <a:solidFill>
                  <a:schemeClr val="bg1">
                    <a:lumMod val="95000"/>
                  </a:schemeClr>
                </a:solidFill>
              </a:rPr>
              <a:t>. Nguyễn </a:t>
            </a:r>
            <a:r>
              <a:rPr lang="en-US" cap="none" dirty="0" err="1">
                <a:solidFill>
                  <a:schemeClr val="bg1">
                    <a:lumMod val="95000"/>
                  </a:schemeClr>
                </a:solidFill>
              </a:rPr>
              <a:t>Thị</a:t>
            </a:r>
            <a:r>
              <a:rPr lang="en-US" cap="none" dirty="0">
                <a:solidFill>
                  <a:schemeClr val="bg1">
                    <a:lumMod val="95000"/>
                  </a:schemeClr>
                </a:solidFill>
              </a:rPr>
              <a:t> Ngọc </a:t>
            </a:r>
            <a:r>
              <a:rPr lang="en-US" cap="none" dirty="0" err="1">
                <a:solidFill>
                  <a:schemeClr val="bg1">
                    <a:lumMod val="95000"/>
                  </a:schemeClr>
                </a:solidFill>
              </a:rPr>
              <a:t>Diễm</a:t>
            </a:r>
            <a:endParaRPr lang="en-US" cap="none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cap="none" dirty="0">
                <a:solidFill>
                  <a:schemeClr val="bg1">
                    <a:lumMod val="95000"/>
                  </a:schemeClr>
                </a:solidFill>
              </a:rPr>
              <a:t>diemntn@uit.edu.vn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3886200"/>
            <a:ext cx="7010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83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về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Lệnh return dùng để trả về giá trị đầu ra của hàm</a:t>
            </a: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Hàm chỉ trả về được </a:t>
            </a:r>
            <a:r>
              <a:rPr lang="vi-V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duy nhất 01 giá trị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. Lệnh return sẽ kết thúc quá trình thực thi của hàm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992766" y="2872582"/>
            <a:ext cx="4659312" cy="1570037"/>
            <a:chOff x="2144889" y="3976163"/>
            <a:chExt cx="4658401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2370270" y="3976163"/>
              <a:ext cx="4433020" cy="1569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so_lon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 </a:t>
              </a: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if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return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return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5"/>
            <p:cNvSpPr/>
            <p:nvPr/>
          </p:nvSpPr>
          <p:spPr>
            <a:xfrm>
              <a:off x="2144889" y="4019015"/>
              <a:ext cx="106341" cy="152680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41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về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có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có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về </a:t>
            </a:r>
            <a:r>
              <a:rPr lang="en-US" altLang="en-US" dirty="0" err="1"/>
              <a:t>là</a:t>
            </a:r>
            <a:r>
              <a:rPr lang="en-US" altLang="en-US" dirty="0"/>
              <a:t> void</a:t>
            </a:r>
          </a:p>
          <a:p>
            <a:r>
              <a:rPr lang="en-US" altLang="en-US" dirty="0" err="1"/>
              <a:t>Không</a:t>
            </a:r>
            <a:r>
              <a:rPr lang="en-US" altLang="en-US" dirty="0"/>
              <a:t> có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void</a:t>
            </a:r>
          </a:p>
          <a:p>
            <a:r>
              <a:rPr lang="en-US" altLang="en-US" dirty="0" err="1"/>
              <a:t>Lệnh</a:t>
            </a:r>
            <a:r>
              <a:rPr lang="en-US" altLang="en-US" dirty="0"/>
              <a:t> return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có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kèm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(</a:t>
            </a:r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thực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)</a:t>
            </a:r>
            <a:endParaRPr lang="vi-VN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575031" y="2894470"/>
            <a:ext cx="6517029" cy="3196472"/>
            <a:chOff x="2144889" y="4018843"/>
            <a:chExt cx="6517599" cy="3194937"/>
          </a:xfrm>
        </p:grpSpPr>
        <p:sp>
          <p:nvSpPr>
            <p:cNvPr id="8" name="TextBox 7"/>
            <p:cNvSpPr txBox="1"/>
            <p:nvPr/>
          </p:nvSpPr>
          <p:spPr>
            <a:xfrm>
              <a:off x="2257611" y="4075966"/>
              <a:ext cx="6404877" cy="31378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void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xuat_so_lon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cout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en-US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So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lon nhat giua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va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la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b="1" kern="0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if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{</a:t>
              </a:r>
            </a:p>
            <a:p>
              <a:pPr>
                <a:defRPr/>
              </a:pP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return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5"/>
            <p:cNvSpPr/>
            <p:nvPr/>
          </p:nvSpPr>
          <p:spPr>
            <a:xfrm>
              <a:off x="2144889" y="4018843"/>
              <a:ext cx="112722" cy="311294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25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Hàm </a:t>
            </a:r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 đầu ra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không có đầu vào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vi-VN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Tên hàm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nhap_so_duong , Hàm yêu cầu người dùng nhập vào một số nguyên dương. Nếu không phải số dương yêu cầu nhập lại.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Đầu vào: Không có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Đầu ra: số nguyên dương.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92217" y="3451910"/>
            <a:ext cx="6983503" cy="2857917"/>
            <a:chOff x="2144889" y="4018844"/>
            <a:chExt cx="6984682" cy="2857365"/>
          </a:xfrm>
        </p:grpSpPr>
        <p:sp>
          <p:nvSpPr>
            <p:cNvPr id="8" name="TextBox 7"/>
            <p:cNvSpPr txBox="1"/>
            <p:nvPr/>
          </p:nvSpPr>
          <p:spPr>
            <a:xfrm>
              <a:off x="2257620" y="4075983"/>
              <a:ext cx="6871951" cy="28002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nhap_so_duong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do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Nhap mot so nguyen duong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}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while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&lt;=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return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2144889" y="4018844"/>
              <a:ext cx="112731" cy="2857365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74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Hàm </a:t>
            </a:r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 đầu vào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 có đầu ra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vi-VN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Tên hàm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xua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_so_lon, Xuất ra màn hình số lớn hơn trong 02 số.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Đầu vào: Hai số nguyên. Đặt tên là a và b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Đầu ra: Không có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908189" y="2976982"/>
            <a:ext cx="7138995" cy="2857917"/>
            <a:chOff x="2144889" y="4018844"/>
            <a:chExt cx="7139755" cy="2859284"/>
          </a:xfrm>
        </p:grpSpPr>
        <p:sp>
          <p:nvSpPr>
            <p:cNvPr id="9" name="TextBox 8"/>
            <p:cNvSpPr txBox="1"/>
            <p:nvPr/>
          </p:nvSpPr>
          <p:spPr>
            <a:xfrm>
              <a:off x="2257614" y="4076021"/>
              <a:ext cx="7027030" cy="28021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void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xuat_so_lon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if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else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en-US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S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o lon nhat giua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va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la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2144889" y="4018844"/>
              <a:ext cx="112725" cy="285928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Hàm </a:t>
            </a:r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 có đầu vào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có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đầu ra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Tên hàm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nhap_xuat_so_lon, Yêu cầu nhập vào 02 số nguyên và xuất ra màn hình ước chung lớn nhất của 02 số đó.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Đầu vào: Không có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Đầu ra: Không có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37983" y="3068638"/>
            <a:ext cx="7294487" cy="3139321"/>
            <a:chOff x="2144889" y="4076001"/>
            <a:chExt cx="7294783" cy="3139698"/>
          </a:xfrm>
        </p:grpSpPr>
        <p:sp>
          <p:nvSpPr>
            <p:cNvPr id="8" name="TextBox 7"/>
            <p:cNvSpPr txBox="1"/>
            <p:nvPr/>
          </p:nvSpPr>
          <p:spPr>
            <a:xfrm>
              <a:off x="2257607" y="4076001"/>
              <a:ext cx="7182065" cy="31396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void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nhap_xuat_so_lon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Nhap so nguyen duong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Nhap so nguyen duong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So lon hon trong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defRPr/>
              </a:pP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 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va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la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if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cout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2144889" y="4076001"/>
              <a:ext cx="112718" cy="3139697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1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Hàm </a:t>
            </a:r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 cả đầu vào 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và </a:t>
            </a:r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đầu ra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Tên hàm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so_lon, Nhận vào 02 số nguyên dương và trả về số lớn hơn trong 02 số đó.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Đầu vào: Hai số nguyên dương, đặt tên m và n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Đầu ra: Số nguyên dương có giá trị lớn hơn trong m và 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62961" y="3657601"/>
            <a:ext cx="4657725" cy="1570038"/>
            <a:chOff x="2144888" y="3976163"/>
            <a:chExt cx="4658402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2370346" y="3976163"/>
              <a:ext cx="4432944" cy="1569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so_lon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 </a:t>
              </a: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if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return</a:t>
              </a:r>
              <a:r>
                <a:rPr lang="vi-VN" sz="24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2144888" y="4019016"/>
              <a:ext cx="120668" cy="1526807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9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Gọi hàm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to call (a) function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- là hành động yêu cầu hệ thống thực hiện các công việc của hàm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Lời gọi hàm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funtion call</a:t>
            </a:r>
            <a:r>
              <a:rPr lang="vi-V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phải có tên hàm và danh sách các thông số sẽ được đưa vào cho hàm trong cặp </a:t>
            </a:r>
            <a:r>
              <a:rPr lang="vi-VN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ngoặc đơn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Lời gọi hàm có thể tính ra giá trị, chính là giá trị trả về của hàm.</a:t>
            </a:r>
          </a:p>
          <a:p>
            <a:pPr>
              <a:lnSpc>
                <a:spcPct val="80000"/>
              </a:lnSpc>
            </a:pP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Cú pháp:</a:t>
            </a:r>
          </a:p>
          <a:p>
            <a:pPr>
              <a:lnSpc>
                <a:spcPct val="80000"/>
              </a:lnSpc>
              <a:buNone/>
            </a:pPr>
            <a:endParaRPr lang="vi-V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104572" y="4052892"/>
            <a:ext cx="5226597" cy="522287"/>
            <a:chOff x="2122311" y="1386279"/>
            <a:chExt cx="5226515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236609" y="1386279"/>
              <a:ext cx="5112217" cy="462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sz="2400" kern="0" dirty="0">
                  <a:solidFill>
                    <a:srgbClr val="4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tên_hàm</a:t>
              </a:r>
              <a:r>
                <a:rPr lang="vi-VN" sz="2400" b="1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[danh sách đối số] </a:t>
              </a:r>
              <a:r>
                <a:rPr lang="vi-VN" sz="2400" b="1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endParaRPr lang="vi-VN" sz="2400" b="1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2122311" y="1411724"/>
              <a:ext cx="114298" cy="497775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7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09487" y="936138"/>
            <a:ext cx="8437086" cy="3693319"/>
            <a:chOff x="1087295" y="1343378"/>
            <a:chExt cx="8437939" cy="3693009"/>
          </a:xfrm>
        </p:grpSpPr>
        <p:sp>
          <p:nvSpPr>
            <p:cNvPr id="8" name="TextBox 7"/>
            <p:cNvSpPr txBox="1"/>
            <p:nvPr/>
          </p:nvSpPr>
          <p:spPr>
            <a:xfrm>
              <a:off x="1234947" y="1343378"/>
              <a:ext cx="8290287" cy="36930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+mj-lt"/>
                <a:buAutoNum type="arabicPeriod"/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nhap_so_duong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do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Nhap mot so nguyen duong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r>
                <a:rPr lang="en-US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}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while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&lt;=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return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4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main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en-US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nhap_so_duong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So vua nhap la 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endl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kern="0" dirty="0">
                  <a:solidFill>
                    <a:srgbClr val="603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0000E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Tong hai so la </a:t>
              </a:r>
              <a:r>
                <a:rPr lang="vi-VN" kern="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 </a:t>
              </a:r>
              <a:r>
                <a:rPr lang="vi-VN" kern="0" dirty="0">
                  <a:solidFill>
                    <a:srgbClr val="80803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+</a:t>
              </a: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nhap_so_duong</a:t>
              </a:r>
              <a:r>
                <a:rPr lang="vi-VN" kern="0" dirty="0">
                  <a:solidFill>
                    <a:srgbClr val="80803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603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endl</a:t>
              </a:r>
              <a:r>
                <a:rPr lang="vi-VN" kern="0" dirty="0">
                  <a:solidFill>
                    <a:srgbClr val="8000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return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1087295" y="1343379"/>
              <a:ext cx="147652" cy="364078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49704" y="4714115"/>
            <a:ext cx="4039734" cy="1693518"/>
            <a:chOff x="1022480" y="4616999"/>
            <a:chExt cx="2672549" cy="2198861"/>
          </a:xfrm>
        </p:grpSpPr>
        <p:sp>
          <p:nvSpPr>
            <p:cNvPr id="11" name="TextBox 10"/>
            <p:cNvSpPr txBox="1"/>
            <p:nvPr/>
          </p:nvSpPr>
          <p:spPr>
            <a:xfrm>
              <a:off x="1087295" y="5061808"/>
              <a:ext cx="2607734" cy="1754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Nhap mot so nguyen duong 5</a:t>
              </a: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So vua nhap la 5</a:t>
              </a: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Nhap mot so nguyen duong 8</a:t>
              </a: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Tong hai so la 13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2480" y="4616999"/>
              <a:ext cx="968179" cy="3698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</a:rPr>
                <a:t>Output:</a:t>
              </a:r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4389438" y="5182398"/>
            <a:ext cx="3371850" cy="63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 ý kỹ dòng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vi-V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7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tạm dịch: </a:t>
            </a:r>
            <a:r>
              <a:rPr lang="vi-V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Tham số 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hoặc </a:t>
            </a:r>
            <a:r>
              <a:rPr lang="vi-V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tham số hình thức 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Là các thông số mà </a:t>
            </a:r>
            <a:r>
              <a:rPr lang="vi-V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hàm nhận vào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Xác định khi khai báo hàm</a:t>
            </a:r>
          </a:p>
          <a:p>
            <a:r>
              <a:rPr lang="vi-V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Argument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Tạm dịch: </a:t>
            </a:r>
            <a:r>
              <a:rPr lang="vi-V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Đối số 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hoặc </a:t>
            </a:r>
            <a:r>
              <a:rPr lang="vi-V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Tham số thực sự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Là các thông số được </a:t>
            </a:r>
            <a:r>
              <a:rPr lang="vi-V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đưa vào hàm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khi tiến hành gọi hàm</a:t>
            </a: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Hai thuật ngữ này đôi khi dùng lẫn lộn và gọi chung là </a:t>
            </a:r>
            <a:r>
              <a:rPr lang="vi-VN" altLang="en-US" i="1" u="sng" dirty="0">
                <a:latin typeface="Calibri" panose="020F0502020204030204" pitchFamily="34" charset="0"/>
                <a:cs typeface="Calibri" panose="020F0502020204030204" pitchFamily="34" charset="0"/>
              </a:rPr>
              <a:t>Tham số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Truyền đối số - </a:t>
            </a:r>
            <a:r>
              <a:rPr lang="vi-V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 pass argument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– là công việc đưa các thông số cho hàm hoạt động khi gọi hàm.</a:t>
            </a: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Đối số phải được truyền tương ứng với cách tham số đã được khai báo.</a:t>
            </a: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Có 02 cách truyền đối số chính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Pass by value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Truyền giá trị (truyền tham trị)</a:t>
            </a:r>
          </a:p>
          <a:p>
            <a:pPr lvl="1"/>
            <a:r>
              <a:rPr lang="vi-V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Pass by reference 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Truyền tham chiếu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77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endParaRPr lang="en-US" sz="2800" dirty="0"/>
          </a:p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cú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endParaRPr lang="en-US" sz="2800" dirty="0"/>
          </a:p>
          <a:p>
            <a:pPr marL="491490" lvl="0" indent="-457200">
              <a:buFont typeface="+mj-lt"/>
              <a:buAutoNum type="arabicPeriod"/>
            </a:pP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endParaRPr lang="en-US" sz="2800" dirty="0"/>
          </a:p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tầm</a:t>
            </a:r>
            <a:r>
              <a:rPr lang="en-US" sz="2800" dirty="0"/>
              <a:t> </a:t>
            </a:r>
            <a:r>
              <a:rPr lang="en-US" sz="2800" dirty="0" err="1"/>
              <a:t>vực</a:t>
            </a:r>
            <a:endParaRPr lang="en-US" sz="2800" dirty="0"/>
          </a:p>
          <a:p>
            <a:pPr marL="34290" indent="0">
              <a:buNone/>
            </a:pP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minh </a:t>
            </a:r>
            <a:r>
              <a:rPr lang="en-US" sz="2800" dirty="0" err="1"/>
              <a:t>họa</a:t>
            </a:r>
            <a:r>
              <a:rPr lang="en-US" sz="2800" dirty="0"/>
              <a:t> </a:t>
            </a:r>
          </a:p>
          <a:p>
            <a:pPr marL="34290" indent="0">
              <a:buNone/>
            </a:pP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</a:t>
            </a:r>
            <a:r>
              <a:rPr lang="en-US" dirty="0" err="1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dirty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dirty="0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Là cách mặc định của C/C++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Tham số chứa bản sao giá trị của đối số. Thay đổi tham số không ảnh hưởng đến đối số.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70423" y="2356792"/>
            <a:ext cx="8166008" cy="3785653"/>
            <a:chOff x="1087295" y="1343378"/>
            <a:chExt cx="7276390" cy="3441944"/>
          </a:xfrm>
        </p:grpSpPr>
        <p:sp>
          <p:nvSpPr>
            <p:cNvPr id="8" name="TextBox 7"/>
            <p:cNvSpPr txBox="1"/>
            <p:nvPr/>
          </p:nvSpPr>
          <p:spPr>
            <a:xfrm>
              <a:off x="1234409" y="1343378"/>
              <a:ext cx="7129276" cy="34419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so_lon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if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return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4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main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en-US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</a:t>
              </a:r>
              <a:r>
                <a:rPr lang="en-US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8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b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36</a:t>
              </a: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4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max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so_lon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b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4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en-US" sz="24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So </a:t>
              </a:r>
              <a:r>
                <a:rPr lang="en-US" sz="2400" kern="0" dirty="0" err="1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lon</a:t>
              </a:r>
              <a:r>
                <a:rPr lang="en-US" sz="24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hon </a:t>
              </a:r>
              <a:r>
                <a:rPr lang="en-US" sz="2400" kern="0" dirty="0" err="1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giua</a:t>
              </a:r>
              <a:r>
                <a:rPr lang="vi-VN" sz="24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en-US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4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va </a:t>
              </a:r>
              <a:r>
                <a:rPr lang="vi-VN" sz="24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b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4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la </a:t>
              </a:r>
              <a:r>
                <a:rPr lang="vi-VN" sz="24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4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max</a:t>
              </a: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4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1087295" y="1343379"/>
              <a:ext cx="147114" cy="3441943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8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39239" y="893619"/>
            <a:ext cx="5311061" cy="3816430"/>
            <a:chOff x="1087295" y="1343378"/>
            <a:chExt cx="4731799" cy="3469021"/>
          </a:xfrm>
        </p:grpSpPr>
        <p:sp>
          <p:nvSpPr>
            <p:cNvPr id="8" name="TextBox 7"/>
            <p:cNvSpPr txBox="1"/>
            <p:nvPr/>
          </p:nvSpPr>
          <p:spPr>
            <a:xfrm>
              <a:off x="1234388" y="1343378"/>
              <a:ext cx="4584706" cy="3469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so_lon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if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return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4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main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en-US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8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36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o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so_lon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en-US" sz="20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So </a:t>
              </a:r>
              <a:r>
                <a:rPr lang="en-US" sz="2200" kern="0" dirty="0" err="1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lon</a:t>
              </a:r>
              <a:r>
                <a:rPr lang="en-US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hon </a:t>
              </a:r>
              <a:r>
                <a:rPr lang="en-US" sz="2200" kern="0" dirty="0" err="1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giua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en-US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va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 </a:t>
              </a:r>
              <a:endParaRPr lang="en-US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2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la </a:t>
              </a:r>
              <a:r>
                <a:rPr lang="vi-VN" sz="22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“</a:t>
              </a:r>
              <a:r>
                <a:rPr lang="en-US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o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1087295" y="1343378"/>
              <a:ext cx="147093" cy="3469021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9088" y="4973642"/>
            <a:ext cx="4683125" cy="144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Truyền giá trị tạo ra bản sao của đối số và lưu vào trong vùng nhớ của tham số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14988" y="4524375"/>
            <a:ext cx="3192462" cy="158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8"/>
          <p:cNvSpPr/>
          <p:nvPr/>
        </p:nvSpPr>
        <p:spPr>
          <a:xfrm>
            <a:off x="5614988" y="4524379"/>
            <a:ext cx="1363662" cy="4492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int main()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7163" y="5600700"/>
            <a:ext cx="37941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8750" y="5613400"/>
            <a:ext cx="3127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07163" y="5102229"/>
            <a:ext cx="558800" cy="4175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78738" y="5102229"/>
            <a:ext cx="558800" cy="4175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36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45138" y="1797050"/>
            <a:ext cx="3192462" cy="158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5545138" y="1797054"/>
            <a:ext cx="2233612" cy="4492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int so_lon(m, 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7313" y="2873375"/>
            <a:ext cx="37941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8900" y="2886075"/>
            <a:ext cx="3127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37313" y="2374904"/>
            <a:ext cx="558800" cy="4175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08888" y="2374904"/>
            <a:ext cx="558800" cy="4175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36</a:t>
            </a:r>
          </a:p>
        </p:txBody>
      </p:sp>
      <p:cxnSp>
        <p:nvCxnSpPr>
          <p:cNvPr id="23" name="Connector: Curved 21"/>
          <p:cNvCxnSpPr>
            <a:stCxn id="15" idx="3"/>
            <a:endCxn id="24" idx="5"/>
          </p:cNvCxnSpPr>
          <p:nvPr/>
        </p:nvCxnSpPr>
        <p:spPr>
          <a:xfrm flipV="1">
            <a:off x="7065963" y="3990979"/>
            <a:ext cx="252412" cy="1319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69088" y="3594100"/>
            <a:ext cx="760412" cy="465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25" name="Oval 24"/>
          <p:cNvSpPr/>
          <p:nvPr/>
        </p:nvSpPr>
        <p:spPr>
          <a:xfrm>
            <a:off x="7689850" y="3568700"/>
            <a:ext cx="776288" cy="465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36</a:t>
            </a:r>
          </a:p>
        </p:txBody>
      </p:sp>
      <p:cxnSp>
        <p:nvCxnSpPr>
          <p:cNvPr id="26" name="Connector: Curved 29"/>
          <p:cNvCxnSpPr>
            <a:stCxn id="16" idx="3"/>
            <a:endCxn id="25" idx="5"/>
          </p:cNvCxnSpPr>
          <p:nvPr/>
        </p:nvCxnSpPr>
        <p:spPr>
          <a:xfrm flipV="1">
            <a:off x="8237538" y="3965579"/>
            <a:ext cx="114300" cy="13446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32"/>
          <p:cNvCxnSpPr>
            <a:stCxn id="24" idx="7"/>
            <a:endCxn id="21" idx="3"/>
          </p:cNvCxnSpPr>
          <p:nvPr/>
        </p:nvCxnSpPr>
        <p:spPr>
          <a:xfrm rot="16200000" flipV="1">
            <a:off x="6618288" y="2960688"/>
            <a:ext cx="1077912" cy="3222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33"/>
          <p:cNvCxnSpPr>
            <a:stCxn id="25" idx="7"/>
            <a:endCxn id="22" idx="3"/>
          </p:cNvCxnSpPr>
          <p:nvPr/>
        </p:nvCxnSpPr>
        <p:spPr>
          <a:xfrm rot="16200000" flipV="1">
            <a:off x="7732713" y="3017838"/>
            <a:ext cx="1054100" cy="1841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Có thể truyền đối số là bất cứ cú pháp nào tính được thành giá trị (hằng, biến, biểu thức, lời gọi, v.v...)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73108" y="1597572"/>
            <a:ext cx="7808709" cy="4984745"/>
            <a:chOff x="1087295" y="1343377"/>
            <a:chExt cx="7809559" cy="4636957"/>
          </a:xfrm>
        </p:grpSpPr>
        <p:sp>
          <p:nvSpPr>
            <p:cNvPr id="8" name="TextBox 7"/>
            <p:cNvSpPr txBox="1"/>
            <p:nvPr/>
          </p:nvSpPr>
          <p:spPr>
            <a:xfrm>
              <a:off x="1234948" y="1343378"/>
              <a:ext cx="7661906" cy="43804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so_lon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if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return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nhap_so_duong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do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Nhap mot so nguyen duong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r>
                <a:rPr lang="en-US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}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while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&lt;=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return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4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main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en-US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	cout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“</a:t>
              </a:r>
              <a:r>
                <a:rPr lang="vi-VN" sz="20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So lon hon la 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so_lon(9*4, nhap_so_duong())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1087295" y="1343377"/>
              <a:ext cx="147653" cy="4636957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07109" y="943421"/>
            <a:ext cx="7677263" cy="5213863"/>
            <a:chOff x="1087295" y="1343378"/>
            <a:chExt cx="7676729" cy="5212551"/>
          </a:xfrm>
        </p:grpSpPr>
        <p:sp>
          <p:nvSpPr>
            <p:cNvPr id="8" name="TextBox 7"/>
            <p:cNvSpPr txBox="1"/>
            <p:nvPr/>
          </p:nvSpPr>
          <p:spPr>
            <a:xfrm>
              <a:off x="1234922" y="1343378"/>
              <a:ext cx="7529102" cy="52125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so_lon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if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return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nhap_so_duong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do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Nhap mot so nguyen duong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r>
                <a:rPr lang="en-US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}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while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&lt;=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return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kern="0" dirty="0">
                  <a:solidFill>
                    <a:srgbClr val="4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main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</a:t>
              </a:r>
              <a:r>
                <a:rPr lang="en-US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	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cout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&lt;&lt;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"</a:t>
              </a:r>
              <a:r>
                <a:rPr lang="en-US" kern="0" dirty="0">
                  <a:solidFill>
                    <a:srgbClr val="0000E6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</a:t>
              </a:r>
              <a:r>
                <a:rPr lang="vi-VN" kern="0" dirty="0">
                  <a:solidFill>
                    <a:srgbClr val="0000E6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o lon nhat trong 04 so la 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"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   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&lt;&lt;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so_lon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           so_lon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nhap_so_duong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(),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nhap_so_duong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())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        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,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so_lon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nhap_so_duong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(),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nhap_so_duong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())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       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}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1087295" y="1343378"/>
              <a:ext cx="147627" cy="517900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298251" y="6207085"/>
            <a:ext cx="5662613" cy="54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Giải quyết vấn đề đặt ra ở đầu bài. </a:t>
            </a:r>
          </a:p>
        </p:txBody>
      </p:sp>
    </p:spTree>
    <p:extLst>
      <p:ext uri="{BB962C8B-B14F-4D97-AF65-F5344CB8AC3E}">
        <p14:creationId xmlns:p14="http://schemas.microsoft.com/office/powerpoint/2010/main" val="23326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Áp dụng cho các tham số khi khai  báo có dấu </a:t>
            </a:r>
            <a:r>
              <a:rPr lang="vi-VN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phía sau kiểu dữ liệu.</a:t>
            </a: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Chỉ có thể truyền các đối số là biến (hoặc hằng nếu tham số khai báo là </a:t>
            </a:r>
            <a:r>
              <a:rPr lang="vi-VN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Các tham số là tham chiếu không được cấp phát vùng nhớ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Tham số được truyền tham chiếu sẽ trỏ đến cùng địa chỉ vùng nhớ của đối số truyền cho nó</a:t>
            </a:r>
          </a:p>
          <a:p>
            <a:pPr lvl="1"/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Tham số sẽ trở thành một ánh xạ đến đối số. Mọi thay đổi lên tham số sẽ thay đổi luôn đối số.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Chương trình xuất ra hai số ngược với thứ tự chúng được nhập vào</a:t>
            </a: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Đối số truyền vào bắt buộc phải là biến, không thể dùng hàm nhap_so_duong trong trường hợp này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43870" y="2614470"/>
            <a:ext cx="4470790" cy="3477875"/>
            <a:chOff x="1087295" y="1343378"/>
            <a:chExt cx="3368178" cy="3394805"/>
          </a:xfrm>
        </p:grpSpPr>
        <p:sp>
          <p:nvSpPr>
            <p:cNvPr id="8" name="TextBox 7"/>
            <p:cNvSpPr txBox="1"/>
            <p:nvPr/>
          </p:nvSpPr>
          <p:spPr>
            <a:xfrm>
              <a:off x="1234400" y="1343378"/>
              <a:ext cx="3221073" cy="33948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void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hoan_vi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&amp;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&amp;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c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a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b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c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4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main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en-US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hoan_vi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1087295" y="1343378"/>
              <a:ext cx="147105" cy="3394805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90306" y="3620411"/>
            <a:ext cx="285115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5 3</a:t>
            </a:r>
          </a:p>
          <a:p>
            <a:pPr>
              <a:defRPr/>
            </a:pPr>
            <a:r>
              <a: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3 5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310" y="3280682"/>
            <a:ext cx="1143262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vi-VN" sz="2200" kern="0" dirty="0">
                <a:solidFill>
                  <a:sysClr val="windowText" lastClr="000000"/>
                </a:solidFill>
              </a:rPr>
              <a:t>Output: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92" y="4522792"/>
            <a:ext cx="5716587" cy="207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62637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Truyền tham chiếu liên kết tham số đến vùng nhớ của đối số. Tham số không có vùng nhớ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70708" y="2214562"/>
            <a:ext cx="4470790" cy="3477875"/>
            <a:chOff x="1087295" y="1343378"/>
            <a:chExt cx="3368178" cy="3394805"/>
          </a:xfrm>
        </p:grpSpPr>
        <p:sp>
          <p:nvSpPr>
            <p:cNvPr id="8" name="TextBox 7"/>
            <p:cNvSpPr txBox="1"/>
            <p:nvPr/>
          </p:nvSpPr>
          <p:spPr>
            <a:xfrm>
              <a:off x="1234400" y="1343378"/>
              <a:ext cx="3221073" cy="33948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void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hoan_vi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&amp;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&amp;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c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a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b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c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4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main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en-US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hoan_vi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m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5"/>
            <p:cNvSpPr/>
            <p:nvPr/>
          </p:nvSpPr>
          <p:spPr>
            <a:xfrm>
              <a:off x="1087295" y="1343378"/>
              <a:ext cx="147105" cy="3394805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5614988" y="4524375"/>
            <a:ext cx="3192462" cy="158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5"/>
          <p:cNvSpPr/>
          <p:nvPr/>
        </p:nvSpPr>
        <p:spPr>
          <a:xfrm>
            <a:off x="5614988" y="4524379"/>
            <a:ext cx="1363662" cy="4492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int main()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7163" y="5600700"/>
            <a:ext cx="37941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8750" y="5613400"/>
            <a:ext cx="3127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07163" y="5102229"/>
            <a:ext cx="558800" cy="4175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78738" y="5102229"/>
            <a:ext cx="558800" cy="41751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36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45138" y="1797050"/>
            <a:ext cx="3192462" cy="158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1"/>
          <p:cNvSpPr/>
          <p:nvPr/>
        </p:nvSpPr>
        <p:spPr>
          <a:xfrm>
            <a:off x="5545138" y="1797054"/>
            <a:ext cx="2233612" cy="4492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int hoan_vi(a, b)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84967" y="2517775"/>
            <a:ext cx="3063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12100" y="2517775"/>
            <a:ext cx="3127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vi-VN" kern="0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20" name="Connector: Curved 16"/>
          <p:cNvCxnSpPr>
            <a:stCxn id="22" idx="6"/>
            <a:endCxn id="14" idx="3"/>
          </p:cNvCxnSpPr>
          <p:nvPr/>
        </p:nvCxnSpPr>
        <p:spPr>
          <a:xfrm>
            <a:off x="6935792" y="2481267"/>
            <a:ext cx="130175" cy="2828925"/>
          </a:xfrm>
          <a:prstGeom prst="curvedConnector3">
            <a:avLst>
              <a:gd name="adj1" fmla="val 2759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19"/>
          <p:cNvCxnSpPr>
            <a:stCxn id="23" idx="6"/>
            <a:endCxn id="15" idx="3"/>
          </p:cNvCxnSpPr>
          <p:nvPr/>
        </p:nvCxnSpPr>
        <p:spPr>
          <a:xfrm>
            <a:off x="8215317" y="2454279"/>
            <a:ext cx="22225" cy="2855913"/>
          </a:xfrm>
          <a:prstGeom prst="curvedConnector3">
            <a:avLst>
              <a:gd name="adj1" fmla="val 11363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38938" y="2395538"/>
            <a:ext cx="1968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kern="0">
              <a:solidFill>
                <a:sysClr val="windowText" lastClr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18463" y="2368550"/>
            <a:ext cx="1968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73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09487" y="811530"/>
            <a:ext cx="7423988" cy="5909310"/>
            <a:chOff x="1087295" y="1218780"/>
            <a:chExt cx="7424738" cy="5908815"/>
          </a:xfrm>
        </p:grpSpPr>
        <p:sp>
          <p:nvSpPr>
            <p:cNvPr id="8" name="TextBox 7"/>
            <p:cNvSpPr txBox="1"/>
            <p:nvPr/>
          </p:nvSpPr>
          <p:spPr>
            <a:xfrm>
              <a:off x="1234947" y="1218780"/>
              <a:ext cx="7277086" cy="59088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+mj-lt"/>
                <a:buAutoNum type="arabicPeriod"/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nhap_so_duong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do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Nhap mot so nguyen duong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r>
                <a:rPr lang="en-US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}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while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&lt;=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return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en-US" kern="0" dirty="0">
                <a:solidFill>
                  <a:srgbClr val="80008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void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nhap_so_duong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kern="0" dirty="0" err="1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en-US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&amp;n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do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Nhap mot so nguyen duong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r>
                <a:rPr lang="en-US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}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while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&lt;=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en-US" kern="0" dirty="0">
                <a:solidFill>
                  <a:srgbClr val="80008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4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main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en-US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en-US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 b;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a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nhap_so_duong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en-US" kern="0" dirty="0">
                <a:solidFill>
                  <a:srgbClr val="80008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nhap_so_duong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b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So vua nhap la 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endl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kern="0" dirty="0">
                  <a:solidFill>
                    <a:srgbClr val="603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0000E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Tong hai so la </a:t>
              </a:r>
              <a:r>
                <a:rPr lang="vi-VN" kern="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 </a:t>
              </a:r>
              <a:r>
                <a:rPr lang="vi-VN" kern="0" dirty="0">
                  <a:solidFill>
                    <a:srgbClr val="80803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+</a:t>
              </a: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b </a:t>
              </a:r>
              <a:r>
                <a:rPr lang="vi-VN" kern="0" dirty="0">
                  <a:solidFill>
                    <a:srgbClr val="80803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603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endl</a:t>
              </a:r>
              <a:r>
                <a:rPr lang="vi-VN" kern="0" dirty="0">
                  <a:solidFill>
                    <a:srgbClr val="8000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return</a:t>
              </a:r>
              <a:r>
                <a:rPr lang="vi-VN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r>
                <a:rPr lang="en-US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s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1087295" y="1343379"/>
              <a:ext cx="147652" cy="364078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06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79" y="0"/>
            <a:ext cx="6589713" cy="719138"/>
          </a:xfrm>
        </p:spPr>
        <p:txBody>
          <a:bodyPr/>
          <a:lstStyle/>
          <a:p>
            <a:r>
              <a:rPr lang="en-US" altLang="en-US"/>
              <a:t>Truyền tham chiếu</a:t>
            </a:r>
            <a:endParaRPr lang="vi-V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500" y="6055868"/>
            <a:ext cx="8101013" cy="383032"/>
          </a:xfrm>
        </p:spPr>
        <p:txBody>
          <a:bodyPr>
            <a:noAutofit/>
          </a:bodyPr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Dùng truyền tham chiếu như một cách trả về kết quả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0724" name="Group 6"/>
          <p:cNvGrpSpPr>
            <a:grpSpLocks/>
          </p:cNvGrpSpPr>
          <p:nvPr/>
        </p:nvGrpSpPr>
        <p:grpSpPr bwMode="auto">
          <a:xfrm>
            <a:off x="1351643" y="917579"/>
            <a:ext cx="6078604" cy="5078313"/>
            <a:chOff x="1087295" y="1343378"/>
            <a:chExt cx="4579160" cy="4956729"/>
          </a:xfrm>
        </p:grpSpPr>
        <p:sp>
          <p:nvSpPr>
            <p:cNvPr id="5" name="TextBox 4"/>
            <p:cNvSpPr txBox="1"/>
            <p:nvPr/>
          </p:nvSpPr>
          <p:spPr>
            <a:xfrm>
              <a:off x="1234391" y="1343378"/>
              <a:ext cx="4432064" cy="49567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bool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phep_chia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x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y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double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&amp;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thuong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if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y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!=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thuong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=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double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x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)/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y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return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true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else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return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false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4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main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en-US" kern="0" dirty="0">
                <a:solidFill>
                  <a:srgbClr val="80008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kern="0" dirty="0" err="1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en-US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a, b; </a:t>
              </a:r>
            </a:p>
            <a:p>
              <a:pPr>
                <a:defRPr/>
              </a:pPr>
              <a:r>
                <a:rPr lang="en-US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kern="0" dirty="0" err="1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en-US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kern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 a &gt;&gt; </a:t>
              </a:r>
              <a:r>
                <a:rPr lang="en-US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b;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double 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thuong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if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phep_chia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b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thuong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))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Thuong so la 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thuong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else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vi-VN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Khong the chia duoc </a:t>
              </a:r>
              <a:r>
                <a:rPr lang="vi-VN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en-US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Down Arrow 5"/>
            <p:cNvSpPr/>
            <p:nvPr/>
          </p:nvSpPr>
          <p:spPr>
            <a:xfrm>
              <a:off x="1087295" y="1343378"/>
              <a:ext cx="147096" cy="489664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0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divide 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b=2);</a:t>
            </a:r>
          </a:p>
          <a:p>
            <a:pPr marL="34290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 () {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divide (12) &lt;&lt; '\n';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divide (20, 4) &lt;&lt; '\n';</a:t>
            </a:r>
          </a:p>
          <a:p>
            <a:pPr marL="3429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divide 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b=2) {</a:t>
            </a:r>
          </a:p>
          <a:p>
            <a:pPr marL="274320" lvl="1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r=a/b;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</a:rPr>
              <a:t>(r);</a:t>
            </a:r>
          </a:p>
          <a:p>
            <a:pPr marL="3429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7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1. </a:t>
            </a:r>
            <a:r>
              <a:rPr lang="en-US" altLang="vi-VN" dirty="0" err="1"/>
              <a:t>Đặt</a:t>
            </a:r>
            <a:r>
              <a:rPr lang="en-US" altLang="vi-VN" dirty="0"/>
              <a:t> </a:t>
            </a:r>
            <a:r>
              <a:rPr lang="en-US" altLang="vi-VN" dirty="0" err="1"/>
              <a:t>vấn</a:t>
            </a:r>
            <a:r>
              <a:rPr lang="en-US" altLang="vi-VN" dirty="0"/>
              <a:t> </a:t>
            </a:r>
            <a:r>
              <a:rPr lang="en-US" altLang="vi-VN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dirty="0" err="1"/>
              <a:t>Nhập</a:t>
            </a:r>
            <a:r>
              <a:rPr lang="en-US" altLang="vi-VN" dirty="0"/>
              <a:t> 04 </a:t>
            </a:r>
            <a:r>
              <a:rPr lang="en-US" altLang="vi-VN" dirty="0" err="1"/>
              <a:t>số</a:t>
            </a:r>
            <a:r>
              <a:rPr lang="en-US" altLang="vi-VN" dirty="0"/>
              <a:t> </a:t>
            </a:r>
            <a:r>
              <a:rPr lang="en-US" altLang="vi-VN" dirty="0" err="1"/>
              <a:t>nguyên</a:t>
            </a:r>
            <a:r>
              <a:rPr lang="en-US" altLang="vi-VN" dirty="0"/>
              <a:t> </a:t>
            </a:r>
            <a:r>
              <a:rPr lang="en-US" altLang="vi-VN" dirty="0" err="1"/>
              <a:t>dương</a:t>
            </a:r>
            <a:r>
              <a:rPr lang="en-US" altLang="vi-VN" dirty="0"/>
              <a:t> a, b, c, d. </a:t>
            </a:r>
            <a:r>
              <a:rPr lang="en-US" altLang="vi-VN" dirty="0" err="1"/>
              <a:t>Tìm</a:t>
            </a:r>
            <a:r>
              <a:rPr lang="en-US" altLang="vi-VN" dirty="0"/>
              <a:t> </a:t>
            </a:r>
            <a:r>
              <a:rPr lang="en-US" altLang="vi-VN" dirty="0" err="1"/>
              <a:t>số</a:t>
            </a:r>
            <a:r>
              <a:rPr lang="en-US" altLang="vi-VN" dirty="0"/>
              <a:t> </a:t>
            </a:r>
            <a:r>
              <a:rPr lang="en-US" altLang="vi-VN" dirty="0" err="1"/>
              <a:t>lớn</a:t>
            </a:r>
            <a:r>
              <a:rPr lang="en-US" altLang="vi-VN" dirty="0"/>
              <a:t> </a:t>
            </a:r>
            <a:r>
              <a:rPr lang="en-US" altLang="vi-VN" dirty="0" err="1"/>
              <a:t>nhất</a:t>
            </a:r>
            <a:r>
              <a:rPr lang="en-US" altLang="vi-VN" dirty="0"/>
              <a:t>  </a:t>
            </a:r>
            <a:r>
              <a:rPr lang="en-US" altLang="vi-VN" dirty="0" err="1"/>
              <a:t>trong</a:t>
            </a:r>
            <a:r>
              <a:rPr lang="en-US" altLang="vi-VN" dirty="0"/>
              <a:t> 04 </a:t>
            </a:r>
            <a:r>
              <a:rPr lang="en-US" altLang="vi-VN" dirty="0" err="1"/>
              <a:t>số</a:t>
            </a:r>
            <a:r>
              <a:rPr lang="en-US" altLang="vi-VN" dirty="0"/>
              <a:t> </a:t>
            </a:r>
            <a:r>
              <a:rPr lang="en-US" altLang="vi-VN" dirty="0" err="1"/>
              <a:t>này</a:t>
            </a:r>
            <a:r>
              <a:rPr lang="en-US" altLang="vi-VN" dirty="0"/>
              <a:t>.</a:t>
            </a:r>
            <a:endParaRPr lang="vi-VN" altLang="vi-VN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4442019"/>
              </p:ext>
            </p:extLst>
          </p:nvPr>
        </p:nvGraphicFramePr>
        <p:xfrm>
          <a:off x="0" y="1531258"/>
          <a:ext cx="8622937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70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tầm</a:t>
            </a:r>
            <a:r>
              <a:rPr lang="en-US" altLang="en-US" dirty="0"/>
              <a:t> </a:t>
            </a:r>
            <a:r>
              <a:rPr lang="en-US" altLang="en-US" dirty="0" err="1"/>
              <a:t>vực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" indent="0">
              <a:lnSpc>
                <a:spcPct val="100000"/>
              </a:lnSpc>
              <a:buNone/>
            </a:pP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Scope - Phạm vi của biến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Bên cạnh tham số, hàm có thể tự khai báo thêm các biến. </a:t>
            </a:r>
          </a:p>
          <a:p>
            <a:pPr>
              <a:lnSpc>
                <a:spcPct val="100000"/>
              </a:lnSpc>
            </a:pP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Mỗi biến có một phạm vi tác dụng nhất định gọi là </a:t>
            </a:r>
            <a:r>
              <a:rPr lang="vi-V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– tạm dịch: Tầm vực</a:t>
            </a:r>
          </a:p>
          <a:p>
            <a:pPr>
              <a:lnSpc>
                <a:spcPct val="100000"/>
              </a:lnSpc>
            </a:pPr>
            <a:r>
              <a:rPr lang="vi-V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Local variable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- biến cục bộ - được khai báo trong một khối ngoặc nhọn </a:t>
            </a:r>
            <a:r>
              <a:rPr lang="vi-VN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}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. Biến chỉ có tác dụng trong khối ngoặc nhọn đó và sẽ bị xóa khỏi bộ nhớ khi chương trình chạy ra khỏi khối.</a:t>
            </a:r>
          </a:p>
          <a:p>
            <a:pPr>
              <a:lnSpc>
                <a:spcPct val="100000"/>
              </a:lnSpc>
            </a:pPr>
            <a:r>
              <a:rPr lang="vi-V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Global variable 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– biến toàn cục – khai báo bên ngoài các cặp ngoặc nhọn. Có phạm vi toàn chương trình.</a:t>
            </a:r>
          </a:p>
          <a:p>
            <a:pPr lvl="1">
              <a:lnSpc>
                <a:spcPct val="100000"/>
              </a:lnSpc>
            </a:pP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Biến toàn cục chỉ bị xóa khi chương trình kết thúc =&gt; tốn bộn nhớ nếu lạm dụng</a:t>
            </a:r>
          </a:p>
          <a:p>
            <a:pPr lvl="1">
              <a:lnSpc>
                <a:spcPct val="100000"/>
              </a:lnSpc>
            </a:pP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Biến toàn cục có thể được/bị thay đổi bởi bất kỳ hàm nào =&gt; Dễ gây lỗi logic nếu dùng bất cẩn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4"/>
            <a:ext cx="8750300" cy="727075"/>
          </a:xfrm>
        </p:spPr>
        <p:txBody>
          <a:bodyPr/>
          <a:lstStyle/>
          <a:p>
            <a:r>
              <a:rPr lang="vi-VN" altLang="en-US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29" y="861106"/>
            <a:ext cx="3939143" cy="2796494"/>
          </a:xfrm>
        </p:spPr>
        <p:txBody>
          <a:bodyPr>
            <a:normAutofit/>
          </a:bodyPr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Biến a khai báo tại dòng 13 sẽ có tác dụng trong phạm vi cặp ngoặc { } chứa nó thay cho biến toàn cục ở dòng 1</a:t>
            </a: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Khi dùng hàm nên </a:t>
            </a:r>
            <a:r>
              <a:rPr lang="vi-V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hạn chế dùng biến toàn cục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579" y="976317"/>
            <a:ext cx="6367463" cy="5349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b="1" kern="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b="1" kern="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ham1</a:t>
            </a:r>
            <a:r>
              <a:rPr lang="vi-VN" sz="1600" kern="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vi-VN" sz="1600" kern="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vi-VN" sz="1600" b="1" kern="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a1</a:t>
            </a:r>
            <a:r>
              <a:rPr lang="vi-VN" sz="1600" kern="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vi-VN" sz="1600" kern="0" dirty="0">
                <a:solidFill>
                  <a:srgbClr val="3F5F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///Các biến có tác dụng: a, a1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b="1" kern="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ham2</a:t>
            </a:r>
            <a:r>
              <a:rPr lang="vi-VN" sz="1600" kern="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vi-VN" sz="1600" kern="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vi-VN" sz="1600" b="1" kern="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a2</a:t>
            </a:r>
            <a:r>
              <a:rPr lang="vi-VN" sz="1600" kern="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vi-VN" sz="1600" kern="0" dirty="0">
                <a:solidFill>
                  <a:srgbClr val="3F5F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///Các biến có tác dụng: a, a2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vi-VN" sz="1600" kern="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vi-VN" sz="1600" b="1" kern="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a21</a:t>
            </a:r>
            <a:r>
              <a:rPr lang="vi-VN" sz="1600" kern="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vi-VN" sz="1600" kern="0" dirty="0">
                <a:solidFill>
                  <a:srgbClr val="3F5F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///Các biến có tác dụng: a, a2, a21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vi-VN" sz="1600" b="1" kern="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</a:t>
            </a:r>
            <a:r>
              <a:rPr lang="vi-VN" sz="1600" kern="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vi-VN" sz="1600" kern="0" dirty="0">
                <a:solidFill>
                  <a:srgbClr val="3F5F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///Biến a này sẽ thay thế cho biến a toàn cục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vi-VN" sz="1600" kern="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vi-VN" sz="1600" kern="0" dirty="0">
                <a:solidFill>
                  <a:srgbClr val="3F5F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///Các biến có tác dụng: a, a2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b="1" kern="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sz="1600" kern="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vi-VN" sz="1600" kern="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vi-VN" sz="1600" kern="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vi-VN" sz="1600" b="1" kern="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a3</a:t>
            </a:r>
            <a:r>
              <a:rPr lang="vi-VN" sz="1600" kern="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vi-VN" sz="1600" kern="0" dirty="0">
                <a:solidFill>
                  <a:srgbClr val="3F5F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///Các biến có tác dụng: a, a3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SzPct val="70000"/>
              <a:buFont typeface="+mj-lt"/>
              <a:buAutoNum type="arabicPeriod"/>
              <a:tabLst>
                <a:tab pos="583200" algn="l"/>
                <a:tab pos="720000" algn="l"/>
                <a:tab pos="1162800" algn="l"/>
                <a:tab pos="1746000" algn="l"/>
                <a:tab pos="2325600" algn="l"/>
                <a:tab pos="2908800" algn="l"/>
                <a:tab pos="3488400" algn="l"/>
                <a:tab pos="4071600" algn="l"/>
                <a:tab pos="4654800" algn="l"/>
                <a:tab pos="5234400" algn="l"/>
                <a:tab pos="5817600" algn="l"/>
                <a:tab pos="6397200" algn="l"/>
                <a:tab pos="6980400" algn="l"/>
                <a:tab pos="7560000" algn="l"/>
                <a:tab pos="8143200" algn="l"/>
                <a:tab pos="8726400" algn="l"/>
                <a:tab pos="9306000" algn="l"/>
              </a:tabLst>
              <a:defRPr/>
            </a:pPr>
            <a:r>
              <a:rPr lang="vi-VN" sz="1600" kern="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vi-VN" sz="16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614367" y="976317"/>
            <a:ext cx="160337" cy="53498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kern="0">
              <a:solidFill>
                <a:sysClr val="windowText" lastClr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Prototype – nguyên mẫu 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Xét ví dụ: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defRPr/>
            </a:pPr>
            <a:r>
              <a:rPr lang="vi-VN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Function declaration – khai báo hàm – phần màu vàng</a:t>
            </a:r>
          </a:p>
          <a:p>
            <a:pPr fontAlgn="auto">
              <a:defRPr/>
            </a:pPr>
            <a:r>
              <a:rPr lang="vi-VN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Function’s body – Thân hàm – Phần màu xám</a:t>
            </a:r>
          </a:p>
          <a:p>
            <a:pPr fontAlgn="auto">
              <a:defRPr/>
            </a:pPr>
            <a:r>
              <a:rPr lang="vi-VN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Khai báo hàm đi kèm với thân hàm tạo thành định nghĩa hàm – Function definition </a:t>
            </a:r>
          </a:p>
          <a:p>
            <a:pPr fontAlgn="auto">
              <a:defRPr/>
            </a:pPr>
            <a:r>
              <a:rPr lang="vi-VN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Khai báo hàm nhưng không ghi tên tham số, chỉ ghi kiểu dữ liệu tham số được gọi là nguyên mẫu hàm – function prototype:</a:t>
            </a:r>
          </a:p>
          <a:p>
            <a:endParaRPr lang="vi-V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5093" y="1058472"/>
            <a:ext cx="6811480" cy="1653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vi-VN" sz="2400" b="1" kern="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vi-VN" sz="2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ham</a:t>
            </a:r>
            <a:r>
              <a:rPr lang="vi-VN" sz="2400" kern="0" dirty="0">
                <a:solidFill>
                  <a:srgbClr val="80803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vi-VN" sz="2400" b="1" kern="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vi-VN" sz="2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tham_so1</a:t>
            </a:r>
            <a:r>
              <a:rPr lang="vi-VN" sz="2400" kern="0" dirty="0">
                <a:solidFill>
                  <a:srgbClr val="80803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vi-VN" sz="2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sz="2400" b="1" kern="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vi-VN" sz="2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tham_so2</a:t>
            </a:r>
            <a:r>
              <a:rPr lang="vi-VN" sz="2400" kern="0" dirty="0">
                <a:solidFill>
                  <a:srgbClr val="80803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vi-VN" sz="2400" kern="0" dirty="0">
                <a:solidFill>
                  <a:srgbClr val="800080"/>
                </a:solidFill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vi-VN" sz="24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vi-VN" sz="2400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Cau_lenh</a:t>
            </a:r>
            <a:r>
              <a:rPr lang="vi-VN" sz="2400" kern="0" dirty="0">
                <a:solidFill>
                  <a:srgbClr val="800080"/>
                </a:solidFill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vi-VN" sz="24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vi-VN" sz="2400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vi-VN" sz="2400" b="1" kern="0" dirty="0">
                <a:solidFill>
                  <a:srgbClr val="8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vi-VN" sz="2400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sz="2400" kern="0" dirty="0">
                <a:solidFill>
                  <a:srgbClr val="008C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vi-VN" sz="2400" kern="0" dirty="0">
                <a:solidFill>
                  <a:srgbClr val="800080"/>
                </a:solidFill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vi-VN" sz="24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vi-VN" sz="2400" kern="0" dirty="0">
                <a:solidFill>
                  <a:srgbClr val="800080"/>
                </a:solidFill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vi-VN" sz="24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4505" y="5760517"/>
            <a:ext cx="3752950" cy="4875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vi-VN" sz="2400" b="1" kern="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vi-VN" sz="2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ham</a:t>
            </a:r>
            <a:r>
              <a:rPr lang="vi-VN" sz="2400" kern="0" dirty="0">
                <a:solidFill>
                  <a:srgbClr val="80803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vi-VN" sz="2400" b="1" kern="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vi-VN" sz="2400" kern="0" dirty="0">
                <a:solidFill>
                  <a:srgbClr val="80803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vi-VN" sz="2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sz="2400" b="1" kern="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vi-VN" sz="2400" kern="0" dirty="0">
                <a:solidFill>
                  <a:srgbClr val="80803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400" kern="0" dirty="0">
                <a:solidFill>
                  <a:srgbClr val="80803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vi-VN" sz="2400" kern="0" dirty="0">
              <a:solidFill>
                <a:sysClr val="windowText" lastClr="000000"/>
              </a:solidFill>
              <a:latin typeface="Consolas" panose="020B0609020204030204" pitchFamily="49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422403" y="5761042"/>
            <a:ext cx="162101" cy="467424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kern="0">
              <a:solidFill>
                <a:sysClr val="windowText" lastClr="00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973360" y="1057956"/>
            <a:ext cx="161733" cy="165398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7427" y="909621"/>
            <a:ext cx="5758083" cy="5361724"/>
            <a:chOff x="1023582" y="1288973"/>
            <a:chExt cx="5757301" cy="5360496"/>
          </a:xfrm>
        </p:grpSpPr>
        <p:sp>
          <p:nvSpPr>
            <p:cNvPr id="8" name="TextBox 7"/>
            <p:cNvSpPr txBox="1"/>
            <p:nvPr/>
          </p:nvSpPr>
          <p:spPr>
            <a:xfrm>
              <a:off x="1210882" y="1288973"/>
              <a:ext cx="5570001" cy="53604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void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le 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</a:t>
              </a: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x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void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chan 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</a:t>
              </a: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4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main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{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i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do</a:t>
              </a:r>
              <a:r>
                <a:rPr lang="en-US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{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  </a:t>
              </a:r>
              <a:r>
                <a:rPr lang="vi-VN" sz="1600" kern="0" dirty="0">
                  <a:solidFill>
                    <a:srgbClr val="603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cout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&lt;&lt;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"</a:t>
              </a:r>
              <a:r>
                <a:rPr lang="vi-VN" sz="1600" kern="0" dirty="0">
                  <a:solidFill>
                    <a:srgbClr val="0000E6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Nhap 1 so (Nhap 0 de thoat): </a:t>
              </a:r>
              <a:r>
                <a:rPr lang="vi-VN" sz="1600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"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  </a:t>
              </a:r>
              <a:r>
                <a:rPr lang="vi-VN" sz="1600" kern="0" dirty="0">
                  <a:solidFill>
                    <a:srgbClr val="603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cin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&gt;&gt;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i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  le 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}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while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!=</a:t>
              </a:r>
              <a:r>
                <a:rPr lang="vi-VN" sz="1600" kern="0" dirty="0">
                  <a:solidFill>
                    <a:srgbClr val="008C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0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return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008C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0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}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void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le 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</a:t>
              </a: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x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{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if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((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x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%</a:t>
              </a:r>
              <a:r>
                <a:rPr lang="vi-VN" sz="1600" kern="0" dirty="0">
                  <a:solidFill>
                    <a:srgbClr val="008C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2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)!=</a:t>
              </a:r>
              <a:r>
                <a:rPr lang="vi-VN" sz="1600" kern="0" dirty="0">
                  <a:solidFill>
                    <a:srgbClr val="008C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0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603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cout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&lt;&lt;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"</a:t>
              </a:r>
              <a:r>
                <a:rPr lang="vi-VN" sz="1600" kern="0" dirty="0">
                  <a:solidFill>
                    <a:srgbClr val="0000E6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So le.</a:t>
              </a:r>
              <a:r>
                <a:rPr lang="vi-VN" sz="1600" kern="0" dirty="0">
                  <a:solidFill>
                    <a:srgbClr val="0F69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\n</a:t>
              </a:r>
              <a:r>
                <a:rPr lang="vi-VN" sz="1600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"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else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chan 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x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}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void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chan 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</a:t>
              </a: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x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{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if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((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x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%</a:t>
              </a:r>
              <a:r>
                <a:rPr lang="vi-VN" sz="1600" kern="0" dirty="0">
                  <a:solidFill>
                    <a:srgbClr val="008C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2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)==</a:t>
              </a:r>
              <a:r>
                <a:rPr lang="vi-VN" sz="1600" kern="0" dirty="0">
                  <a:solidFill>
                    <a:srgbClr val="008C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0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603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cout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&lt;&lt;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1600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"</a:t>
              </a:r>
              <a:r>
                <a:rPr lang="vi-VN" sz="1600" kern="0" dirty="0">
                  <a:solidFill>
                    <a:srgbClr val="0000E6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So chan.</a:t>
              </a:r>
              <a:r>
                <a:rPr lang="vi-VN" sz="1600" kern="0" dirty="0">
                  <a:solidFill>
                    <a:srgbClr val="0F69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\n</a:t>
              </a:r>
              <a:r>
                <a:rPr lang="vi-VN" sz="1600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"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vi-VN" sz="16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else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le 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</a:t>
              </a:r>
              <a:r>
                <a:rPr lang="vi-V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x</a:t>
              </a:r>
              <a:r>
                <a:rPr lang="vi-VN" sz="16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</a:t>
              </a: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16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}</a:t>
              </a:r>
              <a:endParaRPr lang="vi-VN" sz="16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1023582" y="1296908"/>
              <a:ext cx="187300" cy="535256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5803900" y="841445"/>
            <a:ext cx="31426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Hàm cần phải được khai báo trước khi gọi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Có thể khai báo hàm trước và định nghĩa hàm sau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Khi khai báo hàm có thể dùng prototype thay cho lời khai báo (declaration), nếu dùng lời khai báo thì tên tham số phải khớp với khi định nghĩa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3619"/>
            <a:ext cx="4540469" cy="552796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divide 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b=2) {</a:t>
            </a:r>
          </a:p>
          <a:p>
            <a:pPr marL="274320" lvl="1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r=a/b;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</a:rPr>
              <a:t>(r);</a:t>
            </a:r>
          </a:p>
          <a:p>
            <a:pPr marL="3429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 () {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divide (12) &lt;&lt; '\n';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divide (20, 4) &lt;&lt; '\n';</a:t>
            </a:r>
          </a:p>
          <a:p>
            <a:pPr marL="3429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40469" y="893619"/>
            <a:ext cx="4406104" cy="55279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3429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34290" indent="0">
              <a:buFont typeface="Arial" pitchFamily="34" charset="0"/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divide 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b=2);</a:t>
            </a:r>
          </a:p>
          <a:p>
            <a:pPr marL="34290" indent="0">
              <a:buFont typeface="Arial" pitchFamily="34" charset="0"/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 () {</a:t>
            </a:r>
          </a:p>
          <a:p>
            <a:pPr marL="274320" lvl="1" indent="0">
              <a:buFont typeface="Arial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divide (12) &lt;&lt; '\n';</a:t>
            </a:r>
          </a:p>
          <a:p>
            <a:pPr marL="274320" lvl="1" indent="0">
              <a:buFont typeface="Arial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divide (20, 4) &lt;&lt; '\n';</a:t>
            </a:r>
          </a:p>
          <a:p>
            <a:pPr marL="34290" indent="0">
              <a:buFont typeface="Arial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4290" indent="0">
              <a:buFont typeface="Arial" pitchFamily="34" charset="0"/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divide 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b)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Font typeface="Arial" pitchFamily="34" charset="0"/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r;</a:t>
            </a:r>
          </a:p>
          <a:p>
            <a:pPr marL="274320" lvl="1" indent="0">
              <a:buFont typeface="Arial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r=a/b;</a:t>
            </a:r>
          </a:p>
          <a:p>
            <a:pPr marL="274320" lvl="1" indent="0">
              <a:buFont typeface="Arial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</a:rPr>
              <a:t>(r);</a:t>
            </a:r>
          </a:p>
          <a:p>
            <a:pPr marL="34290" indent="0">
              <a:buFont typeface="Arial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34290" indent="0">
              <a:buFont typeface="Arial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3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4"/>
            <a:ext cx="8750300" cy="727075"/>
          </a:xfrm>
        </p:spPr>
        <p:txBody>
          <a:bodyPr/>
          <a:lstStyle/>
          <a:p>
            <a:r>
              <a:rPr lang="vi-VN" altLang="en-US"/>
              <a:t>Hàm trả về tham chiếu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893763"/>
            <a:ext cx="4711700" cy="646112"/>
          </a:xfrm>
        </p:spPr>
        <p:txBody>
          <a:bodyPr/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Đoạn code nào đúng?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69254" y="6402392"/>
            <a:ext cx="481013" cy="236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E0610B3-E264-4032-9F7F-33688FFECE90}" type="slidenum">
              <a:rPr lang="uk-UA" altLang="en-US" sz="1800">
                <a:solidFill>
                  <a:srgbClr val="000000"/>
                </a:solidFill>
                <a:latin typeface="Tahoma" panose="020B0604030504040204" pitchFamily="34" charset="0"/>
              </a:rPr>
              <a:pPr/>
              <a:t>35</a:t>
            </a:fld>
            <a:endParaRPr lang="uk-UA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35845" name="Picture 13" descr="HeLLo GoD, MaY i SPeaK To My SoN, PLeASe?: Call 153 : WINDOW JAM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524125"/>
            <a:ext cx="193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615954" y="1706567"/>
            <a:ext cx="3193276" cy="4684872"/>
            <a:chOff x="1023582" y="1288973"/>
            <a:chExt cx="3191749" cy="6830512"/>
          </a:xfrm>
        </p:grpSpPr>
        <p:sp>
          <p:nvSpPr>
            <p:cNvPr id="8" name="TextBox 7"/>
            <p:cNvSpPr txBox="1"/>
            <p:nvPr/>
          </p:nvSpPr>
          <p:spPr>
            <a:xfrm>
              <a:off x="1210817" y="1288973"/>
              <a:ext cx="3004514" cy="68305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kern="0" dirty="0">
                  <a:solidFill>
                    <a:srgbClr val="004A43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#include 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&lt;</a:t>
              </a:r>
              <a:r>
                <a:rPr lang="vi-VN" sz="2000" kern="0" dirty="0">
                  <a:solidFill>
                    <a:srgbClr val="40015A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iostream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&gt;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using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namespace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666616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std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n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&amp;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test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 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4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main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test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008C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5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cout</a:t>
              </a:r>
              <a:r>
                <a:rPr lang="en-US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&lt;&lt;</a:t>
              </a:r>
              <a:r>
                <a:rPr lang="en-US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n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return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008C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0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}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 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&amp;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test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return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n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5"/>
            <p:cNvSpPr/>
            <p:nvPr/>
          </p:nvSpPr>
          <p:spPr>
            <a:xfrm>
              <a:off x="1023582" y="1295916"/>
              <a:ext cx="187235" cy="6823569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5847" name="Picture 12" descr="File:Evil red.sv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252412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8" name="Group 9"/>
          <p:cNvGrpSpPr>
            <a:grpSpLocks/>
          </p:cNvGrpSpPr>
          <p:nvPr/>
        </p:nvGrpSpPr>
        <p:grpSpPr bwMode="auto">
          <a:xfrm>
            <a:off x="5303838" y="1706563"/>
            <a:ext cx="3193276" cy="4373505"/>
            <a:chOff x="1023582" y="1288973"/>
            <a:chExt cx="3193089" cy="6376348"/>
          </a:xfrm>
        </p:grpSpPr>
        <p:sp>
          <p:nvSpPr>
            <p:cNvPr id="11" name="TextBox 10"/>
            <p:cNvSpPr txBox="1"/>
            <p:nvPr/>
          </p:nvSpPr>
          <p:spPr>
            <a:xfrm>
              <a:off x="1210896" y="1288973"/>
              <a:ext cx="3005775" cy="63763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kern="0" dirty="0">
                  <a:solidFill>
                    <a:srgbClr val="004A43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#include 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&lt;</a:t>
              </a:r>
              <a:r>
                <a:rPr lang="vi-VN" sz="2000" kern="0" dirty="0">
                  <a:solidFill>
                    <a:srgbClr val="40015A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iostream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&gt;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using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namespace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666616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std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&amp;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test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 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4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main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test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008C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5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en-US" sz="2000" kern="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cout</a:t>
              </a:r>
              <a:r>
                <a:rPr lang="en-US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&lt;&lt;</a:t>
              </a:r>
              <a:r>
                <a:rPr lang="en-US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n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return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008C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0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}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 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&amp;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test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{</a:t>
              </a: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Courier New" panose="02070309020205020404" pitchFamily="49" charset="0"/>
                </a:rPr>
                <a:t>   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n = 5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return</a:t>
              </a:r>
              <a:r>
                <a:rPr lang="vi-VN" sz="20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n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Down Arrow 5"/>
            <p:cNvSpPr/>
            <p:nvPr/>
          </p:nvSpPr>
          <p:spPr>
            <a:xfrm>
              <a:off x="1023582" y="1295916"/>
              <a:ext cx="187314" cy="5888073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4"/>
            <a:ext cx="8750300" cy="727075"/>
          </a:xfrm>
        </p:spPr>
        <p:txBody>
          <a:bodyPr/>
          <a:lstStyle/>
          <a:p>
            <a:r>
              <a:rPr lang="vi-VN" altLang="en-US"/>
              <a:t>Hàm trả về tham chiếu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893767"/>
            <a:ext cx="8750300" cy="661987"/>
          </a:xfrm>
        </p:spPr>
        <p:txBody>
          <a:bodyPr/>
          <a:lstStyle/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Tìm ước số chung lớn nhất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DD14BF-8139-4F1C-B6D4-2A33B3241145}" type="slidenum">
              <a:rPr lang="uk-UA" altLang="en-US" sz="1800">
                <a:solidFill>
                  <a:srgbClr val="000000"/>
                </a:solidFill>
                <a:latin typeface="Tahoma" panose="020B0604030504040204" pitchFamily="34" charset="0"/>
              </a:rPr>
              <a:pPr/>
              <a:t>36</a:t>
            </a:fld>
            <a:endParaRPr lang="uk-UA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1141413" y="1497017"/>
            <a:ext cx="7680082" cy="5170646"/>
            <a:chOff x="1023582" y="1288973"/>
            <a:chExt cx="7680518" cy="7537239"/>
          </a:xfrm>
        </p:grpSpPr>
        <p:sp>
          <p:nvSpPr>
            <p:cNvPr id="6" name="TextBox 5"/>
            <p:cNvSpPr txBox="1"/>
            <p:nvPr/>
          </p:nvSpPr>
          <p:spPr>
            <a:xfrm>
              <a:off x="1210918" y="1288973"/>
              <a:ext cx="7493182" cy="75372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&amp;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so_lon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&amp;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&amp;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b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if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return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return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&amp;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so_be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&amp;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&amp;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b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if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return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return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4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main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()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while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!=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so_lon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en-US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b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-=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so_be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en-US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 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Down Arrow 5"/>
            <p:cNvSpPr/>
            <p:nvPr/>
          </p:nvSpPr>
          <p:spPr>
            <a:xfrm>
              <a:off x="1023582" y="1295915"/>
              <a:ext cx="187336" cy="693071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01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6850" y="4"/>
            <a:ext cx="8750300" cy="727075"/>
          </a:xfrm>
        </p:spPr>
        <p:txBody>
          <a:bodyPr/>
          <a:lstStyle/>
          <a:p>
            <a:r>
              <a:rPr lang="en-US" altLang="vi-VN"/>
              <a:t>Bài tập minh họa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96850" y="893763"/>
            <a:ext cx="8750300" cy="5549900"/>
          </a:xfrm>
        </p:spPr>
        <p:txBody>
          <a:bodyPr>
            <a:normAutofit/>
          </a:bodyPr>
          <a:lstStyle/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vi-VN" altLang="vi-VN"/>
              <a:t>Làm lại các bài tập chương câu lệnh điều kiện và rẽ nhánh dưới dạng hàm:</a:t>
            </a:r>
          </a:p>
          <a:p>
            <a:pPr marL="914400" lvl="1" indent="-457200">
              <a:buFont typeface="Calibri" panose="020F0502020204030204" pitchFamily="34" charset="0"/>
              <a:buAutoNum type="alphaLcParenR"/>
            </a:pPr>
            <a:r>
              <a:rPr lang="vi-VN" altLang="vi-VN"/>
              <a:t>Viết hàm đổi một ký tự hoa sang ký tự thường.</a:t>
            </a:r>
          </a:p>
          <a:p>
            <a:pPr marL="914400" lvl="1" indent="-457200">
              <a:buFont typeface="Calibri" panose="020F0502020204030204" pitchFamily="34" charset="0"/>
              <a:buAutoNum type="alphaLcParenR"/>
            </a:pPr>
            <a:r>
              <a:rPr lang="vi-VN" altLang="vi-VN"/>
              <a:t>Viết hàm giải phương trình bậc nhất và xuấ kết quả ra màn hình</a:t>
            </a:r>
          </a:p>
          <a:p>
            <a:pPr marL="914400" lvl="1" indent="-457200">
              <a:buFont typeface="Calibri" panose="020F0502020204030204" pitchFamily="34" charset="0"/>
              <a:buAutoNum type="alphaLcParenR"/>
            </a:pPr>
            <a:r>
              <a:rPr lang="vi-VN" altLang="vi-VN"/>
              <a:t>Viết hàm giải phương trình bậc hai và xuất kết quả ra màn hình</a:t>
            </a:r>
          </a:p>
          <a:p>
            <a:pPr marL="914400" lvl="1" indent="-457200">
              <a:buFont typeface="Calibri" panose="020F0502020204030204" pitchFamily="34" charset="0"/>
              <a:buAutoNum type="alphaLcParenR"/>
            </a:pPr>
            <a:r>
              <a:rPr lang="vi-VN" altLang="vi-VN"/>
              <a:t>Viết hàm trả về giá trị nhỏ nhất của 4 số nguyên.</a:t>
            </a:r>
          </a:p>
          <a:p>
            <a:pPr marL="914400" lvl="1" indent="-457200">
              <a:buFont typeface="Calibri" panose="020F0502020204030204" pitchFamily="34" charset="0"/>
              <a:buAutoNum type="alphaLcParenR"/>
            </a:pPr>
            <a:r>
              <a:rPr lang="vi-VN" altLang="vi-VN"/>
              <a:t>Viết hàm hoán vị hai số nguyên.</a:t>
            </a:r>
          </a:p>
          <a:p>
            <a:pPr marL="914400" lvl="1" indent="-457200">
              <a:buFont typeface="Calibri" panose="020F0502020204030204" pitchFamily="34" charset="0"/>
              <a:buAutoNum type="alphaLcParenR"/>
            </a:pPr>
            <a:r>
              <a:rPr lang="vi-VN" altLang="vi-VN"/>
              <a:t>Viết hàm sắp xếp 4 số nguyên tăng dần.</a:t>
            </a:r>
            <a:endParaRPr lang="en-US" alt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Programing- ThS. Nguyễn Thị Ngọc Diễm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5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6850" y="4"/>
            <a:ext cx="8750300" cy="727075"/>
          </a:xfrm>
        </p:spPr>
        <p:txBody>
          <a:bodyPr/>
          <a:lstStyle/>
          <a:p>
            <a:r>
              <a:rPr lang="en-US" altLang="vi-VN"/>
              <a:t>Bài tập minh họa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96850" y="957267"/>
            <a:ext cx="8750300" cy="5380037"/>
          </a:xfrm>
        </p:spPr>
        <p:txBody>
          <a:bodyPr>
            <a:normAutofit/>
          </a:bodyPr>
          <a:lstStyle/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vi-VN" altLang="vi-VN" dirty="0">
                <a:latin typeface="+mj-lt"/>
              </a:rPr>
              <a:t>Làm lại các bài tập chương câu lệnh lặp: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vi-VN" altLang="vi-VN" dirty="0">
                <a:latin typeface="+mj-lt"/>
              </a:rPr>
              <a:t>Viết hàm nhận vào số nguyên dương n và thực hiện:</a:t>
            </a:r>
          </a:p>
          <a:p>
            <a:pPr marL="857250" lvl="1" indent="-457200">
              <a:buFont typeface="Calibri" panose="020F0502020204030204" pitchFamily="34" charset="0"/>
              <a:buAutoNum type="alphaLcParenR"/>
            </a:pPr>
            <a:r>
              <a:rPr lang="vi-VN" altLang="vi-VN" dirty="0">
                <a:latin typeface="+mj-lt"/>
              </a:rPr>
              <a:t>Đếm số lượng chữ số của số đó</a:t>
            </a:r>
          </a:p>
          <a:p>
            <a:pPr marL="857250" lvl="1" indent="-457200">
              <a:buFont typeface="Calibri" panose="020F0502020204030204" pitchFamily="34" charset="0"/>
              <a:buAutoNum type="alphaLcParenR"/>
            </a:pPr>
            <a:r>
              <a:rPr lang="vi-VN" altLang="vi-VN" dirty="0">
                <a:latin typeface="+mj-lt"/>
              </a:rPr>
              <a:t>Tính tổng các chữ số của số đó</a:t>
            </a:r>
          </a:p>
          <a:p>
            <a:pPr marL="857250" lvl="1" indent="-457200">
              <a:buFont typeface="Calibri" panose="020F0502020204030204" pitchFamily="34" charset="0"/>
              <a:buAutoNum type="alphaLcParenR"/>
            </a:pPr>
            <a:r>
              <a:rPr lang="vi-VN" altLang="vi-VN" dirty="0">
                <a:latin typeface="+mj-lt"/>
              </a:rPr>
              <a:t>Tính tổng các chữ số lẻ.</a:t>
            </a:r>
          </a:p>
          <a:p>
            <a:pPr marL="857250" lvl="1" indent="-457200">
              <a:buFont typeface="Calibri" panose="020F0502020204030204" pitchFamily="34" charset="0"/>
              <a:buAutoNum type="alphaLcParenR"/>
            </a:pPr>
            <a:r>
              <a:rPr lang="vi-VN" altLang="vi-VN" dirty="0">
                <a:latin typeface="+mj-lt"/>
              </a:rPr>
              <a:t>Tính tổng các chữ số chẵn của số đó.</a:t>
            </a:r>
          </a:p>
          <a:p>
            <a:pPr marL="857250" lvl="1" indent="-457200">
              <a:buFont typeface="Calibri" panose="020F0502020204030204" pitchFamily="34" charset="0"/>
              <a:buAutoNum type="alphaLcParenR"/>
            </a:pPr>
            <a:r>
              <a:rPr lang="vi-VN" altLang="vi-VN" dirty="0">
                <a:latin typeface="+mj-lt"/>
              </a:rPr>
              <a:t>Tìm số đảo của số n</a:t>
            </a:r>
          </a:p>
          <a:p>
            <a:pPr marL="857250" lvl="1" indent="-457200">
              <a:buFont typeface="Calibri" panose="020F0502020204030204" pitchFamily="34" charset="0"/>
              <a:buAutoNum type="alphaLcParenR"/>
            </a:pPr>
            <a:endParaRPr lang="vi-VN" altLang="vi-V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Programing- ThS. Nguyễn Thị Ngọc Diễm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en-US" sz="5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Chúc</a:t>
            </a:r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</a:t>
            </a:r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tốt</a:t>
            </a:r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!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A8D9AD5-F248-4919-864A-CFD76CC027D6}" type="slidenum">
              <a:rPr lang="uk-UA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uk-UA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codeblocks.org/images/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7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72" y="1600200"/>
            <a:ext cx="6467856" cy="43129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Đặt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4 </a:t>
            </a:r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 a, b, c, d:</a:t>
            </a:r>
            <a:endParaRPr lang="vi-VN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757" y="939800"/>
            <a:ext cx="572135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altLang="en-US" dirty="0"/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51757" y="1610886"/>
            <a:ext cx="7480994" cy="4093429"/>
            <a:chOff x="1978614" y="2054577"/>
            <a:chExt cx="7481182" cy="4093376"/>
          </a:xfrm>
        </p:grpSpPr>
        <p:sp>
          <p:nvSpPr>
            <p:cNvPr id="9" name="TextBox 8"/>
            <p:cNvSpPr txBox="1"/>
            <p:nvPr/>
          </p:nvSpPr>
          <p:spPr>
            <a:xfrm>
              <a:off x="2216746" y="2054577"/>
              <a:ext cx="7243050" cy="4093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int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c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,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d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do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Nhap mot so nguyen duong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r>
                <a:rPr lang="en-US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a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while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a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&lt;=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do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Nhap mot so nguyen duong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r>
                <a:rPr lang="en-US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b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while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b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&lt;=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do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Nhap mot so nguyen duong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r>
                <a:rPr lang="en-US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c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while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&lt;=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do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cout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&lt;&lt;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rgbClr val="0000E6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Nhap mot so nguyen duong</a:t>
              </a:r>
              <a:r>
                <a:rPr lang="vi-VN" sz="2000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"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r>
                <a:rPr lang="en-US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603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cin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&gt;&gt;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d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while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d 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&lt;=</a:t>
              </a:r>
              <a:r>
                <a:rPr lang="vi-VN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000" kern="0" dirty="0">
                  <a:solidFill>
                    <a:srgbClr val="008C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0</a:t>
              </a:r>
              <a:r>
                <a:rPr lang="vi-VN" sz="20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vi-VN" sz="20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1978614" y="2054578"/>
              <a:ext cx="238131" cy="4093375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21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oạn code tính u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Đoạn lệnh nhập và kiểm tra một số lớn hơn 0 </a:t>
            </a:r>
            <a:r>
              <a:rPr lang="vi-V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lặp lại 04 lần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Đoạn lệnh tính u có </a:t>
            </a:r>
            <a:r>
              <a:rPr lang="vi-V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03 lệnh if tương tự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nhau lặp lại.</a:t>
            </a: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Cần giải pháp </a:t>
            </a:r>
            <a:r>
              <a:rPr lang="vi-V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viết 01 lần 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và nhưng có thể </a:t>
            </a:r>
            <a:r>
              <a:rPr lang="vi-V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dùng nhiều lần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852265" y="1489430"/>
            <a:ext cx="3476625" cy="2608535"/>
            <a:chOff x="1840089" y="2144889"/>
            <a:chExt cx="3476978" cy="2608195"/>
          </a:xfrm>
        </p:grpSpPr>
        <p:sp>
          <p:nvSpPr>
            <p:cNvPr id="8" name="TextBox 7"/>
            <p:cNvSpPr txBox="1"/>
            <p:nvPr/>
          </p:nvSpPr>
          <p:spPr>
            <a:xfrm>
              <a:off x="2065537" y="2144889"/>
              <a:ext cx="3251530" cy="26081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int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u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if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a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&gt;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b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u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a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else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u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b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 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if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&gt;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u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u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c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 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if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d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&gt;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u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u 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</a:t>
              </a:r>
              <a:r>
                <a:rPr lang="vi-VN" sz="2200" kern="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d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1840089" y="2144889"/>
              <a:ext cx="225448" cy="2608195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6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Khái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niệm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>
                <a:latin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đoạn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độc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lập</a:t>
            </a:r>
            <a:r>
              <a:rPr lang="en-US" dirty="0">
                <a:latin typeface="Times New Roman" pitchFamily="18" charset="0"/>
              </a:rPr>
              <a:t> thực </a:t>
            </a:r>
            <a:r>
              <a:rPr lang="en-US" dirty="0" err="1">
                <a:latin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công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nhất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</a:rPr>
              <a:t>, có </a:t>
            </a:r>
            <a:r>
              <a:rPr lang="en-US" dirty="0" err="1">
                <a:latin typeface="Times New Roman" pitchFamily="18" charset="0"/>
              </a:rPr>
              <a:t>tên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vi-VN" dirty="0">
                <a:latin typeface="Times New Roman" pitchFamily="18" charset="0"/>
              </a:rPr>
              <a:t>đầ</a:t>
            </a:r>
            <a:r>
              <a:rPr lang="en-US" dirty="0">
                <a:latin typeface="Times New Roman" pitchFamily="18" charset="0"/>
              </a:rPr>
              <a:t>u </a:t>
            </a:r>
            <a:r>
              <a:rPr lang="en-US" dirty="0" err="1">
                <a:latin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trả</a:t>
            </a:r>
            <a:r>
              <a:rPr lang="en-US" dirty="0">
                <a:latin typeface="Times New Roman" pitchFamily="18" charset="0"/>
              </a:rPr>
              <a:t> về </a:t>
            </a:r>
            <a:r>
              <a:rPr lang="en-US" dirty="0" err="1">
                <a:latin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giá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lệnh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gọi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nó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>
              <a:spcBef>
                <a:spcPct val="60000"/>
              </a:spcBef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Đặc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điểm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hàm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>
                <a:latin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đơn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vị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độc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lập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 lvl="1">
              <a:defRPr/>
            </a:pPr>
            <a:r>
              <a:rPr lang="en-US" dirty="0" err="1">
                <a:latin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phép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xây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dựng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bên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</a:rPr>
              <a:t>.   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</a:rPr>
              <a:t>Đ</a:t>
            </a:r>
            <a:r>
              <a:rPr lang="vi-VN" dirty="0">
                <a:latin typeface="Times New Roman" pitchFamily="18" charset="0"/>
              </a:rPr>
              <a:t>ượ</a:t>
            </a:r>
            <a:r>
              <a:rPr lang="en-US" dirty="0">
                <a:latin typeface="Times New Roman" pitchFamily="18" charset="0"/>
              </a:rPr>
              <a:t>c </a:t>
            </a:r>
            <a:r>
              <a:rPr lang="en-US" dirty="0" err="1">
                <a:latin typeface="Times New Roman" pitchFamily="18" charset="0"/>
              </a:rPr>
              <a:t>gọi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lần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khác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nhau</a:t>
            </a:r>
            <a:r>
              <a:rPr lang="en-US" dirty="0">
                <a:latin typeface="Times New Roman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5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:</a:t>
            </a:r>
            <a:endParaRPr lang="en-US" altLang="en-US" dirty="0"/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“chương trình con” - </a:t>
            </a:r>
            <a:r>
              <a:rPr lang="vi-VN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Subroutine 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- là thuật ngữ được đ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ề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xuất  sớm (1951, 1952) và chuyên biệt cho khái niệm này</a:t>
            </a: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Một số thuật ngữ khác: </a:t>
            </a:r>
            <a:r>
              <a:rPr lang="vi-VN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Subprogram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routine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Một số sách dùng thuật ngữ tổng quát: </a:t>
            </a:r>
            <a:r>
              <a:rPr lang="vi-VN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callable unit</a:t>
            </a:r>
          </a:p>
          <a:p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C/C++ dùng thuật ngữ </a:t>
            </a:r>
            <a:r>
              <a:rPr lang="vi-VN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hàm </a:t>
            </a:r>
            <a:r>
              <a:rPr lang="vi-VN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vi-VN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function</a:t>
            </a:r>
            <a:r>
              <a:rPr lang="vi-VN" alt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3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097874" y="1035958"/>
            <a:ext cx="6674109" cy="1446550"/>
            <a:chOff x="2122311" y="1386279"/>
            <a:chExt cx="6675122" cy="1446766"/>
          </a:xfrm>
        </p:grpSpPr>
        <p:sp>
          <p:nvSpPr>
            <p:cNvPr id="8" name="TextBox 7"/>
            <p:cNvSpPr txBox="1"/>
            <p:nvPr/>
          </p:nvSpPr>
          <p:spPr>
            <a:xfrm>
              <a:off x="2236628" y="1386279"/>
              <a:ext cx="6560805" cy="14467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kiểu_trả_về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vi-VN" sz="2200" kern="0" dirty="0">
                  <a:solidFill>
                    <a:srgbClr val="4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tên_hàm</a:t>
              </a:r>
              <a:r>
                <a:rPr lang="vi-VN" sz="2200" kern="0" dirty="0">
                  <a:solidFill>
                    <a:srgbClr val="80803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([danh sách tham số])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{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&lt;các câu lệnh&gt;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   </a:t>
              </a:r>
              <a:r>
                <a:rPr lang="vi-VN" sz="2200" b="1" kern="0" dirty="0">
                  <a:solidFill>
                    <a:srgbClr val="8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return</a:t>
              </a:r>
              <a:r>
                <a:rPr lang="vi-VN" sz="22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 &lt;giá_trị_trả_về&gt;</a:t>
              </a: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;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vi-VN" sz="2200" kern="0" dirty="0">
                  <a:solidFill>
                    <a:srgbClr val="800080"/>
                  </a:solidFill>
                  <a:latin typeface="Consolas" panose="020B0609020204030204" pitchFamily="49" charset="0"/>
                  <a:ea typeface="Arial" panose="020B0604020202020204" pitchFamily="34" charset="0"/>
                  <a:cs typeface="Times New Roman" panose="02020603050405020304" pitchFamily="18" charset="0"/>
                </a:rPr>
                <a:t>}</a:t>
              </a:r>
              <a:endParaRPr lang="vi-VN" sz="22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2122311" y="1433457"/>
              <a:ext cx="114317" cy="1311923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11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104473"/>
              </p:ext>
            </p:extLst>
          </p:nvPr>
        </p:nvGraphicFramePr>
        <p:xfrm>
          <a:off x="818445" y="2280069"/>
          <a:ext cx="7529688" cy="399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52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63D3D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Programing- ThS. Nguyễn Thị Ngọc Diễm</a:t>
            </a:r>
            <a:endParaRPr lang="en-US" dirty="0">
              <a:solidFill>
                <a:srgbClr val="363D3D">
                  <a:tint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1E73EA-86F5-468B-9B45-B5D7D819D999}" type="slidenum">
              <a:rPr lang="en-US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093752"/>
              </p:ext>
            </p:extLst>
          </p:nvPr>
        </p:nvGraphicFramePr>
        <p:xfrm>
          <a:off x="641445" y="1023588"/>
          <a:ext cx="7888406" cy="4558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4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.pptx" id="{0EB88580-7E4D-3845-852E-76CE22F65FC8}" vid="{F399A275-A9E0-BB40-A3BD-46D1B13EF8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4516</Words>
  <Application>Microsoft Office PowerPoint</Application>
  <PresentationFormat>On-screen Show (4:3)</PresentationFormat>
  <Paragraphs>656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(Headings)</vt:lpstr>
      <vt:lpstr>Consolas</vt:lpstr>
      <vt:lpstr>Tahoma</vt:lpstr>
      <vt:lpstr>Times New Roman</vt:lpstr>
      <vt:lpstr>1_Banded Design Teal 16x9</vt:lpstr>
      <vt:lpstr>NHẬP MÔN LẬP TRÌNH  CHƯƠNG 5: HÀM - FUNCTION </vt:lpstr>
      <vt:lpstr>Nội dung </vt:lpstr>
      <vt:lpstr>1. Đặt vấn đề</vt:lpstr>
      <vt:lpstr>1. Đặt vấn đề</vt:lpstr>
      <vt:lpstr>1. Đặt vấn đề</vt:lpstr>
      <vt:lpstr>2. Khái niệm hàm và cú pháp</vt:lpstr>
      <vt:lpstr>2. Khái niệm hàm và cú pháp</vt:lpstr>
      <vt:lpstr>Cú pháp</vt:lpstr>
      <vt:lpstr>Các bước viết hàm</vt:lpstr>
      <vt:lpstr>Trả về giá trị</vt:lpstr>
      <vt:lpstr>Trả về giá trị</vt:lpstr>
      <vt:lpstr>Ví dụ</vt:lpstr>
      <vt:lpstr>Ví dụ</vt:lpstr>
      <vt:lpstr>Ví dụ</vt:lpstr>
      <vt:lpstr>Ví dụ</vt:lpstr>
      <vt:lpstr>3. Tham số và lời gọi hàm</vt:lpstr>
      <vt:lpstr>Ví dụ</vt:lpstr>
      <vt:lpstr>Tham số và đối số</vt:lpstr>
      <vt:lpstr>Truyền đối số</vt:lpstr>
      <vt:lpstr>Truyền giá trị</vt:lpstr>
      <vt:lpstr>Truyền giá trị</vt:lpstr>
      <vt:lpstr>Truyền giá trị</vt:lpstr>
      <vt:lpstr>Truyền giá trị</vt:lpstr>
      <vt:lpstr>Truyền tham chiếu</vt:lpstr>
      <vt:lpstr>Truyền tham chiếu</vt:lpstr>
      <vt:lpstr>Truyền tham chiếu</vt:lpstr>
      <vt:lpstr>Ví dụ</vt:lpstr>
      <vt:lpstr>Truyền tham chiếu</vt:lpstr>
      <vt:lpstr>Giá trị mặc định của tham số</vt:lpstr>
      <vt:lpstr>4. Khai báo và tầm vực</vt:lpstr>
      <vt:lpstr>Ví dụ</vt:lpstr>
      <vt:lpstr>Prototype – nguyên mẫu hàm</vt:lpstr>
      <vt:lpstr>Ví dụ</vt:lpstr>
      <vt:lpstr>Ví dụ</vt:lpstr>
      <vt:lpstr>Hàm trả về tham chiếu</vt:lpstr>
      <vt:lpstr>Hàm trả về tham chiếu</vt:lpstr>
      <vt:lpstr>Bài tập minh họa</vt:lpstr>
      <vt:lpstr>Bài tập minh họa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LẬP TRÌNH  CHƯƠNG 3.2: CÁC PHÉP TOÁN</dc:title>
  <dc:creator>Diem Nguyen</dc:creator>
  <cp:lastModifiedBy>Diem Nguyen</cp:lastModifiedBy>
  <cp:revision>235</cp:revision>
  <dcterms:created xsi:type="dcterms:W3CDTF">2018-09-06T03:27:03Z</dcterms:created>
  <dcterms:modified xsi:type="dcterms:W3CDTF">2021-09-28T05:00:01Z</dcterms:modified>
</cp:coreProperties>
</file>