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Corbel"/>
      <p:regular r:id="rId45"/>
      <p:bold r:id="rId46"/>
      <p:italic r:id="rId47"/>
      <p:boldItalic r:id="rId48"/>
    </p:embeddedFont>
    <p:embeddedFont>
      <p:font typeface="Tahoma"/>
      <p:regular r:id="rId49"/>
      <p:bold r:id="rId50"/>
    </p:embeddedFont>
    <p:embeddedFont>
      <p:font typeface="Gill Sans"/>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i74YhYe2mPGcq1q7qbWKsRSweQ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5F73CC-F134-4399-86C0-942CA1498638}">
  <a:tblStyle styleId="{905F73CC-F134-4399-86C0-942CA149863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2F2"/>
          </a:solidFill>
        </a:fill>
      </a:tcStyle>
    </a:wholeTbl>
    <a:band1H>
      <a:tcTxStyle/>
      <a:tcStyle>
        <a:fill>
          <a:solidFill>
            <a:srgbClr val="CDE3E4"/>
          </a:solidFill>
        </a:fill>
      </a:tcStyle>
    </a:band1H>
    <a:band2H>
      <a:tcTxStyle/>
    </a:band2H>
    <a:band1V>
      <a:tcTxStyle/>
      <a:tcStyle>
        <a:fill>
          <a:solidFill>
            <a:srgbClr val="CDE3E4"/>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Corbel-bold.fntdata"/><Relationship Id="rId45" Type="http://schemas.openxmlformats.org/officeDocument/2006/relationships/font" Target="fonts/Corbel-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Corbel-boldItalic.fntdata"/><Relationship Id="rId47" Type="http://schemas.openxmlformats.org/officeDocument/2006/relationships/font" Target="fonts/Corbel-italic.fntdata"/><Relationship Id="rId49" Type="http://schemas.openxmlformats.org/officeDocument/2006/relationships/font" Target="fonts/Tahom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illSans-regular.fntdata"/><Relationship Id="rId50" Type="http://schemas.openxmlformats.org/officeDocument/2006/relationships/font" Target="fonts/Tahoma-bold.fntdata"/><Relationship Id="rId53" Type="http://customschemas.google.com/relationships/presentationmetadata" Target="metadata"/><Relationship Id="rId52"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3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hung</a:t>
            </a:r>
            <a:endParaRPr/>
          </a:p>
        </p:txBody>
      </p:sp>
      <p:sp>
        <p:nvSpPr>
          <p:cNvPr id="611" name="Google Shape;611;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8" name="Google Shape;29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7" name="Google Shape;30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gi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40"/>
          <p:cNvSpPr/>
          <p:nvPr/>
        </p:nvSpPr>
        <p:spPr>
          <a:xfrm>
            <a:off x="2380" y="1430483"/>
            <a:ext cx="9141620" cy="3979719"/>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7" name="Google Shape;17;p40"/>
          <p:cNvSpPr txBox="1"/>
          <p:nvPr>
            <p:ph type="ctrTitle"/>
          </p:nvPr>
        </p:nvSpPr>
        <p:spPr>
          <a:xfrm>
            <a:off x="971550" y="2105891"/>
            <a:ext cx="7200900" cy="151790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038"/>
              <a:buNone/>
              <a:defRPr sz="303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0"/>
          <p:cNvSpPr txBox="1"/>
          <p:nvPr>
            <p:ph idx="1" type="subTitle"/>
          </p:nvPr>
        </p:nvSpPr>
        <p:spPr>
          <a:xfrm>
            <a:off x="971550" y="3779243"/>
            <a:ext cx="7200900" cy="9144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1200"/>
              <a:buNone/>
              <a:defRPr sz="1500" cap="none">
                <a:solidFill>
                  <a:schemeClr val="lt1"/>
                </a:solidFill>
              </a:defRPr>
            </a:lvl1pPr>
            <a:lvl2pPr lvl="1" algn="ctr">
              <a:lnSpc>
                <a:spcPct val="90000"/>
              </a:lnSpc>
              <a:spcBef>
                <a:spcPts val="563"/>
              </a:spcBef>
              <a:spcAft>
                <a:spcPts val="0"/>
              </a:spcAft>
              <a:buClr>
                <a:schemeClr val="dk1"/>
              </a:buClr>
              <a:buSzPts val="1260"/>
              <a:buNone/>
              <a:defRPr sz="1575"/>
            </a:lvl2pPr>
            <a:lvl3pPr lvl="2" algn="ctr">
              <a:lnSpc>
                <a:spcPct val="90000"/>
              </a:lnSpc>
              <a:spcBef>
                <a:spcPts val="450"/>
              </a:spcBef>
              <a:spcAft>
                <a:spcPts val="0"/>
              </a:spcAft>
              <a:buClr>
                <a:schemeClr val="dk1"/>
              </a:buClr>
              <a:buSzPts val="1080"/>
              <a:buNone/>
              <a:defRPr sz="1350"/>
            </a:lvl3pPr>
            <a:lvl4pPr lvl="3" algn="ctr">
              <a:lnSpc>
                <a:spcPct val="90000"/>
              </a:lnSpc>
              <a:spcBef>
                <a:spcPts val="450"/>
              </a:spcBef>
              <a:spcAft>
                <a:spcPts val="0"/>
              </a:spcAft>
              <a:buClr>
                <a:schemeClr val="dk1"/>
              </a:buClr>
              <a:buSzPts val="900"/>
              <a:buNone/>
              <a:defRPr sz="1125"/>
            </a:lvl4pPr>
            <a:lvl5pPr lvl="4" algn="ctr">
              <a:lnSpc>
                <a:spcPct val="90000"/>
              </a:lnSpc>
              <a:spcBef>
                <a:spcPts val="450"/>
              </a:spcBef>
              <a:spcAft>
                <a:spcPts val="0"/>
              </a:spcAft>
              <a:buClr>
                <a:schemeClr val="dk1"/>
              </a:buClr>
              <a:buSzPts val="900"/>
              <a:buNone/>
              <a:defRPr sz="1125"/>
            </a:lvl5pPr>
            <a:lvl6pPr lvl="5" algn="ctr">
              <a:lnSpc>
                <a:spcPct val="90000"/>
              </a:lnSpc>
              <a:spcBef>
                <a:spcPts val="450"/>
              </a:spcBef>
              <a:spcAft>
                <a:spcPts val="0"/>
              </a:spcAft>
              <a:buClr>
                <a:schemeClr val="dk1"/>
              </a:buClr>
              <a:buSzPts val="1125"/>
              <a:buNone/>
              <a:defRPr sz="1125"/>
            </a:lvl6pPr>
            <a:lvl7pPr lvl="6" algn="ctr">
              <a:lnSpc>
                <a:spcPct val="90000"/>
              </a:lnSpc>
              <a:spcBef>
                <a:spcPts val="450"/>
              </a:spcBef>
              <a:spcAft>
                <a:spcPts val="0"/>
              </a:spcAft>
              <a:buClr>
                <a:schemeClr val="dk1"/>
              </a:buClr>
              <a:buSzPts val="1125"/>
              <a:buNone/>
              <a:defRPr sz="1125"/>
            </a:lvl7pPr>
            <a:lvl8pPr lvl="7" algn="ctr">
              <a:lnSpc>
                <a:spcPct val="90000"/>
              </a:lnSpc>
              <a:spcBef>
                <a:spcPts val="450"/>
              </a:spcBef>
              <a:spcAft>
                <a:spcPts val="0"/>
              </a:spcAft>
              <a:buClr>
                <a:schemeClr val="dk1"/>
              </a:buClr>
              <a:buSzPts val="1125"/>
              <a:buNone/>
              <a:defRPr sz="1125"/>
            </a:lvl8pPr>
            <a:lvl9pPr lvl="8" algn="ctr">
              <a:lnSpc>
                <a:spcPct val="90000"/>
              </a:lnSpc>
              <a:spcBef>
                <a:spcPts val="450"/>
              </a:spcBef>
              <a:spcAft>
                <a:spcPts val="0"/>
              </a:spcAft>
              <a:buClr>
                <a:schemeClr val="dk1"/>
              </a:buClr>
              <a:buSzPts val="1125"/>
              <a:buNone/>
              <a:defRPr sz="1125"/>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51"/>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51"/>
          <p:cNvSpPr txBox="1"/>
          <p:nvPr>
            <p:ph idx="1" type="body"/>
          </p:nvPr>
        </p:nvSpPr>
        <p:spPr>
          <a:xfrm rot="5400000">
            <a:off x="2508187" y="399608"/>
            <a:ext cx="4127627" cy="713232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a:lvl1pPr>
            <a:lvl2pPr indent="-320040" lvl="1" marL="914400" algn="l">
              <a:lnSpc>
                <a:spcPct val="90000"/>
              </a:lnSpc>
              <a:spcBef>
                <a:spcPts val="563"/>
              </a:spcBef>
              <a:spcAft>
                <a:spcPts val="0"/>
              </a:spcAft>
              <a:buClr>
                <a:schemeClr val="dk1"/>
              </a:buClr>
              <a:buSzPts val="1440"/>
              <a:buChar char="•"/>
              <a:defRPr/>
            </a:lvl2pPr>
            <a:lvl3pPr indent="-320039" lvl="2" marL="1371600" algn="l">
              <a:lnSpc>
                <a:spcPct val="90000"/>
              </a:lnSpc>
              <a:spcBef>
                <a:spcPts val="450"/>
              </a:spcBef>
              <a:spcAft>
                <a:spcPts val="0"/>
              </a:spcAft>
              <a:buClr>
                <a:schemeClr val="dk1"/>
              </a:buClr>
              <a:buSzPts val="1440"/>
              <a:buChar char="•"/>
              <a:defRPr/>
            </a:lvl3pPr>
            <a:lvl4pPr indent="-320039" lvl="3" marL="1828800" algn="l">
              <a:lnSpc>
                <a:spcPct val="90000"/>
              </a:lnSpc>
              <a:spcBef>
                <a:spcPts val="450"/>
              </a:spcBef>
              <a:spcAft>
                <a:spcPts val="0"/>
              </a:spcAft>
              <a:buClr>
                <a:schemeClr val="dk1"/>
              </a:buClr>
              <a:buSzPts val="1440"/>
              <a:buChar char="•"/>
              <a:defRPr/>
            </a:lvl4pPr>
            <a:lvl5pPr indent="-320039" lvl="4" marL="2286000" algn="l">
              <a:lnSpc>
                <a:spcPct val="90000"/>
              </a:lnSpc>
              <a:spcBef>
                <a:spcPts val="450"/>
              </a:spcBef>
              <a:spcAft>
                <a:spcPts val="0"/>
              </a:spcAft>
              <a:buClr>
                <a:schemeClr val="dk1"/>
              </a:buClr>
              <a:buSzPts val="144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78" name="Google Shape;78;p51"/>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1"/>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2"/>
          <p:cNvSpPr txBox="1"/>
          <p:nvPr>
            <p:ph type="title"/>
          </p:nvPr>
        </p:nvSpPr>
        <p:spPr>
          <a:xfrm rot="5400000">
            <a:off x="4580733" y="2237582"/>
            <a:ext cx="5897562" cy="19716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2"/>
          <p:cNvSpPr txBox="1"/>
          <p:nvPr>
            <p:ph idx="1" type="body"/>
          </p:nvPr>
        </p:nvSpPr>
        <p:spPr>
          <a:xfrm rot="5400000">
            <a:off x="580233" y="323057"/>
            <a:ext cx="5897562" cy="580072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a:lvl1pPr>
            <a:lvl2pPr indent="-320040" lvl="1" marL="914400" algn="l">
              <a:lnSpc>
                <a:spcPct val="90000"/>
              </a:lnSpc>
              <a:spcBef>
                <a:spcPts val="563"/>
              </a:spcBef>
              <a:spcAft>
                <a:spcPts val="0"/>
              </a:spcAft>
              <a:buClr>
                <a:schemeClr val="dk1"/>
              </a:buClr>
              <a:buSzPts val="1440"/>
              <a:buChar char="•"/>
              <a:defRPr/>
            </a:lvl2pPr>
            <a:lvl3pPr indent="-320039" lvl="2" marL="1371600" algn="l">
              <a:lnSpc>
                <a:spcPct val="90000"/>
              </a:lnSpc>
              <a:spcBef>
                <a:spcPts val="450"/>
              </a:spcBef>
              <a:spcAft>
                <a:spcPts val="0"/>
              </a:spcAft>
              <a:buClr>
                <a:schemeClr val="dk1"/>
              </a:buClr>
              <a:buSzPts val="1440"/>
              <a:buChar char="•"/>
              <a:defRPr/>
            </a:lvl3pPr>
            <a:lvl4pPr indent="-320039" lvl="3" marL="1828800" algn="l">
              <a:lnSpc>
                <a:spcPct val="90000"/>
              </a:lnSpc>
              <a:spcBef>
                <a:spcPts val="450"/>
              </a:spcBef>
              <a:spcAft>
                <a:spcPts val="0"/>
              </a:spcAft>
              <a:buClr>
                <a:schemeClr val="dk1"/>
              </a:buClr>
              <a:buSzPts val="1440"/>
              <a:buChar char="•"/>
              <a:defRPr/>
            </a:lvl4pPr>
            <a:lvl5pPr indent="-320039" lvl="4" marL="2286000" algn="l">
              <a:lnSpc>
                <a:spcPct val="90000"/>
              </a:lnSpc>
              <a:spcBef>
                <a:spcPts val="450"/>
              </a:spcBef>
              <a:spcAft>
                <a:spcPts val="0"/>
              </a:spcAft>
              <a:buClr>
                <a:schemeClr val="dk1"/>
              </a:buClr>
              <a:buSzPts val="144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84" name="Google Shape;84;p52"/>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2"/>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2"/>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3" name="Shape 93"/>
        <p:cNvGrpSpPr/>
        <p:nvPr/>
      </p:nvGrpSpPr>
      <p:grpSpPr>
        <a:xfrm>
          <a:off x="0" y="0"/>
          <a:ext cx="0" cy="0"/>
          <a:chOff x="0" y="0"/>
          <a:chExt cx="0" cy="0"/>
        </a:xfrm>
      </p:grpSpPr>
      <p:sp>
        <p:nvSpPr>
          <p:cNvPr id="94" name="Google Shape;94;p42"/>
          <p:cNvSpPr/>
          <p:nvPr/>
        </p:nvSpPr>
        <p:spPr>
          <a:xfrm>
            <a:off x="2380" y="0"/>
            <a:ext cx="9141620" cy="727364"/>
          </a:xfrm>
          <a:prstGeom prst="rect">
            <a:avLst/>
          </a:prstGeom>
          <a:solidFill>
            <a:srgbClr val="818F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95" name="Google Shape;95;p42"/>
          <p:cNvSpPr/>
          <p:nvPr/>
        </p:nvSpPr>
        <p:spPr>
          <a:xfrm>
            <a:off x="1" y="6421585"/>
            <a:ext cx="9141620" cy="436417"/>
          </a:xfrm>
          <a:prstGeom prst="rect">
            <a:avLst/>
          </a:prstGeom>
          <a:solidFill>
            <a:srgbClr val="6C7A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96" name="Google Shape;96;p42"/>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000"/>
              <a:buNone/>
              <a:defRPr b="1" sz="300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2"/>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lvl1pPr indent="-370840" lvl="0" marL="457200" algn="l">
              <a:lnSpc>
                <a:spcPct val="150000"/>
              </a:lnSpc>
              <a:spcBef>
                <a:spcPts val="600"/>
              </a:spcBef>
              <a:spcAft>
                <a:spcPts val="0"/>
              </a:spcAft>
              <a:buClr>
                <a:schemeClr val="dk1"/>
              </a:buClr>
              <a:buSzPts val="2240"/>
              <a:buChar char="•"/>
              <a:defRPr sz="2800">
                <a:latin typeface="Gill Sans"/>
                <a:ea typeface="Gill Sans"/>
                <a:cs typeface="Gill Sans"/>
                <a:sym typeface="Gill Sans"/>
              </a:defRPr>
            </a:lvl1pPr>
            <a:lvl2pPr indent="-355600" lvl="1" marL="914400" algn="l">
              <a:lnSpc>
                <a:spcPct val="100000"/>
              </a:lnSpc>
              <a:spcBef>
                <a:spcPts val="600"/>
              </a:spcBef>
              <a:spcAft>
                <a:spcPts val="0"/>
              </a:spcAft>
              <a:buClr>
                <a:schemeClr val="dk1"/>
              </a:buClr>
              <a:buSzPts val="2000"/>
              <a:buFont typeface="Courier New"/>
              <a:buChar char="o"/>
              <a:defRPr sz="2500">
                <a:latin typeface="Gill Sans"/>
                <a:ea typeface="Gill Sans"/>
                <a:cs typeface="Gill Sans"/>
                <a:sym typeface="Gill Sans"/>
              </a:defRPr>
            </a:lvl2pPr>
            <a:lvl3pPr indent="-340360" lvl="2" marL="1371600" algn="l">
              <a:lnSpc>
                <a:spcPct val="90000"/>
              </a:lnSpc>
              <a:spcBef>
                <a:spcPts val="450"/>
              </a:spcBef>
              <a:spcAft>
                <a:spcPts val="0"/>
              </a:spcAft>
              <a:buClr>
                <a:schemeClr val="dk1"/>
              </a:buClr>
              <a:buSzPts val="1760"/>
              <a:buChar char="•"/>
              <a:defRPr sz="2200">
                <a:latin typeface="Gill Sans"/>
                <a:ea typeface="Gill Sans"/>
                <a:cs typeface="Gill Sans"/>
                <a:sym typeface="Gill Sans"/>
              </a:defRPr>
            </a:lvl3pPr>
            <a:lvl4pPr indent="-350519" lvl="3" marL="1828800" algn="l">
              <a:lnSpc>
                <a:spcPct val="90000"/>
              </a:lnSpc>
              <a:spcBef>
                <a:spcPts val="450"/>
              </a:spcBef>
              <a:spcAft>
                <a:spcPts val="0"/>
              </a:spcAft>
              <a:buClr>
                <a:schemeClr val="dk1"/>
              </a:buClr>
              <a:buSzPts val="1920"/>
              <a:buFont typeface="Courier New"/>
              <a:buChar char="o"/>
              <a:defRPr sz="2400">
                <a:latin typeface="Gill Sans"/>
                <a:ea typeface="Gill Sans"/>
                <a:cs typeface="Gill Sans"/>
                <a:sym typeface="Gill Sans"/>
              </a:defRPr>
            </a:lvl4pPr>
            <a:lvl5pPr indent="-340360" lvl="4" marL="2286000" algn="l">
              <a:lnSpc>
                <a:spcPct val="90000"/>
              </a:lnSpc>
              <a:spcBef>
                <a:spcPts val="450"/>
              </a:spcBef>
              <a:spcAft>
                <a:spcPts val="0"/>
              </a:spcAft>
              <a:buClr>
                <a:schemeClr val="dk1"/>
              </a:buClr>
              <a:buSzPts val="1760"/>
              <a:buFont typeface="Noto Sans Symbols"/>
              <a:buChar char="▪"/>
              <a:defRPr sz="2200">
                <a:latin typeface="Gill Sans"/>
                <a:ea typeface="Gill Sans"/>
                <a:cs typeface="Gill Sans"/>
                <a:sym typeface="Gill Sans"/>
              </a:defRPr>
            </a:lvl5pPr>
            <a:lvl6pPr indent="-368300" lvl="5" marL="2743200" algn="l">
              <a:lnSpc>
                <a:spcPct val="90000"/>
              </a:lnSpc>
              <a:spcBef>
                <a:spcPts val="450"/>
              </a:spcBef>
              <a:spcAft>
                <a:spcPts val="0"/>
              </a:spcAft>
              <a:buClr>
                <a:schemeClr val="dk1"/>
              </a:buClr>
              <a:buSzPts val="2200"/>
              <a:buFont typeface="Noto Sans Symbols"/>
              <a:buChar char="▪"/>
              <a:defRPr sz="2200">
                <a:latin typeface="Gill Sans"/>
                <a:ea typeface="Gill Sans"/>
                <a:cs typeface="Gill Sans"/>
                <a:sym typeface="Gill Sans"/>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98" name="Google Shape;98;p42"/>
          <p:cNvSpPr txBox="1"/>
          <p:nvPr>
            <p:ph idx="10" type="dt"/>
          </p:nvPr>
        </p:nvSpPr>
        <p:spPr>
          <a:xfrm>
            <a:off x="6553201" y="6544056"/>
            <a:ext cx="1193223"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7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2"/>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2"/>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chemeClr val="lt1"/>
                </a:solidFill>
                <a:latin typeface="Calibri"/>
                <a:ea typeface="Calibri"/>
                <a:cs typeface="Calibri"/>
                <a:sym typeface="Calibri"/>
              </a:defRPr>
            </a:lvl1pPr>
            <a:lvl2pPr indent="0" lvl="1" marL="0" marR="0" algn="r">
              <a:spcBef>
                <a:spcPts val="0"/>
              </a:spcBef>
              <a:buNone/>
              <a:defRPr b="0" i="0" sz="1200" u="none" cap="none" strike="noStrike">
                <a:solidFill>
                  <a:schemeClr val="lt1"/>
                </a:solidFill>
                <a:latin typeface="Calibri"/>
                <a:ea typeface="Calibri"/>
                <a:cs typeface="Calibri"/>
                <a:sym typeface="Calibri"/>
              </a:defRPr>
            </a:lvl2pPr>
            <a:lvl3pPr indent="0" lvl="2" marL="0" marR="0" algn="r">
              <a:spcBef>
                <a:spcPts val="0"/>
              </a:spcBef>
              <a:buNone/>
              <a:defRPr b="0" i="0" sz="1200" u="none" cap="none" strike="noStrike">
                <a:solidFill>
                  <a:schemeClr val="lt1"/>
                </a:solidFill>
                <a:latin typeface="Calibri"/>
                <a:ea typeface="Calibri"/>
                <a:cs typeface="Calibri"/>
                <a:sym typeface="Calibri"/>
              </a:defRPr>
            </a:lvl3pPr>
            <a:lvl4pPr indent="0" lvl="3" marL="0" marR="0" algn="r">
              <a:spcBef>
                <a:spcPts val="0"/>
              </a:spcBef>
              <a:buNone/>
              <a:defRPr b="0" i="0" sz="1200" u="none" cap="none" strike="noStrike">
                <a:solidFill>
                  <a:schemeClr val="lt1"/>
                </a:solidFill>
                <a:latin typeface="Calibri"/>
                <a:ea typeface="Calibri"/>
                <a:cs typeface="Calibri"/>
                <a:sym typeface="Calibri"/>
              </a:defRPr>
            </a:lvl4pPr>
            <a:lvl5pPr indent="0" lvl="4" marL="0" marR="0" algn="r">
              <a:spcBef>
                <a:spcPts val="0"/>
              </a:spcBef>
              <a:buNone/>
              <a:defRPr b="0" i="0" sz="1200" u="none" cap="none" strike="noStrike">
                <a:solidFill>
                  <a:schemeClr val="lt1"/>
                </a:solidFill>
                <a:latin typeface="Calibri"/>
                <a:ea typeface="Calibri"/>
                <a:cs typeface="Calibri"/>
                <a:sym typeface="Calibri"/>
              </a:defRPr>
            </a:lvl5pPr>
            <a:lvl6pPr indent="0" lvl="5" marL="0" marR="0" algn="r">
              <a:spcBef>
                <a:spcPts val="0"/>
              </a:spcBef>
              <a:buNone/>
              <a:defRPr b="0" i="0" sz="1200" u="none" cap="none" strike="noStrike">
                <a:solidFill>
                  <a:schemeClr val="lt1"/>
                </a:solidFill>
                <a:latin typeface="Calibri"/>
                <a:ea typeface="Calibri"/>
                <a:cs typeface="Calibri"/>
                <a:sym typeface="Calibri"/>
              </a:defRPr>
            </a:lvl6pPr>
            <a:lvl7pPr indent="0" lvl="6" marL="0" marR="0" algn="r">
              <a:spcBef>
                <a:spcPts val="0"/>
              </a:spcBef>
              <a:buNone/>
              <a:defRPr b="0" i="0" sz="1200" u="none" cap="none" strike="noStrike">
                <a:solidFill>
                  <a:schemeClr val="lt1"/>
                </a:solidFill>
                <a:latin typeface="Calibri"/>
                <a:ea typeface="Calibri"/>
                <a:cs typeface="Calibri"/>
                <a:sym typeface="Calibri"/>
              </a:defRPr>
            </a:lvl7pPr>
            <a:lvl8pPr indent="0" lvl="7" marL="0" marR="0" algn="r">
              <a:spcBef>
                <a:spcPts val="0"/>
              </a:spcBef>
              <a:buNone/>
              <a:defRPr b="0" i="0" sz="1200" u="none" cap="none" strike="noStrike">
                <a:solidFill>
                  <a:schemeClr val="lt1"/>
                </a:solidFill>
                <a:latin typeface="Calibri"/>
                <a:ea typeface="Calibri"/>
                <a:cs typeface="Calibri"/>
                <a:sym typeface="Calibri"/>
              </a:defRPr>
            </a:lvl8pPr>
            <a:lvl9pPr indent="0" lvl="8" marL="0" marR="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01" name="Google Shape;101;p42"/>
          <p:cNvPicPr preferRelativeResize="0"/>
          <p:nvPr/>
        </p:nvPicPr>
        <p:blipFill rotWithShape="1">
          <a:blip r:embed="rId2">
            <a:alphaModFix/>
          </a:blip>
          <a:srcRect b="0" l="0" r="0" t="0"/>
          <a:stretch/>
        </p:blipFill>
        <p:spPr>
          <a:xfrm>
            <a:off x="8216151" y="80531"/>
            <a:ext cx="684376" cy="5663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2" name="Shape 102"/>
        <p:cNvGrpSpPr/>
        <p:nvPr/>
      </p:nvGrpSpPr>
      <p:grpSpPr>
        <a:xfrm>
          <a:off x="0" y="0"/>
          <a:ext cx="0" cy="0"/>
          <a:chOff x="0" y="0"/>
          <a:chExt cx="0" cy="0"/>
        </a:xfrm>
      </p:grpSpPr>
      <p:sp>
        <p:nvSpPr>
          <p:cNvPr id="103" name="Google Shape;103;p53"/>
          <p:cNvSpPr/>
          <p:nvPr/>
        </p:nvSpPr>
        <p:spPr>
          <a:xfrm>
            <a:off x="2380" y="1610592"/>
            <a:ext cx="9141620" cy="3979719"/>
          </a:xfrm>
          <a:prstGeom prst="rect">
            <a:avLst/>
          </a:prstGeom>
          <a:solidFill>
            <a:srgbClr val="3A5B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4" name="Google Shape;104;p53"/>
          <p:cNvSpPr txBox="1"/>
          <p:nvPr>
            <p:ph type="ctrTitle"/>
          </p:nvPr>
        </p:nvSpPr>
        <p:spPr>
          <a:xfrm>
            <a:off x="971550" y="2286000"/>
            <a:ext cx="7200900" cy="151790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038"/>
              <a:buNone/>
              <a:defRPr sz="3038">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53"/>
          <p:cNvSpPr txBox="1"/>
          <p:nvPr>
            <p:ph idx="1" type="subTitle"/>
          </p:nvPr>
        </p:nvSpPr>
        <p:spPr>
          <a:xfrm>
            <a:off x="971550" y="3959352"/>
            <a:ext cx="7200900" cy="9144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900"/>
              <a:buNone/>
              <a:defRPr sz="1125" cap="none">
                <a:solidFill>
                  <a:schemeClr val="lt1"/>
                </a:solidFill>
              </a:defRPr>
            </a:lvl1pPr>
            <a:lvl2pPr lvl="1" algn="ctr">
              <a:lnSpc>
                <a:spcPct val="90000"/>
              </a:lnSpc>
              <a:spcBef>
                <a:spcPts val="563"/>
              </a:spcBef>
              <a:spcAft>
                <a:spcPts val="0"/>
              </a:spcAft>
              <a:buClr>
                <a:schemeClr val="dk1"/>
              </a:buClr>
              <a:buSzPts val="1260"/>
              <a:buNone/>
              <a:defRPr sz="1575"/>
            </a:lvl2pPr>
            <a:lvl3pPr lvl="2" algn="ctr">
              <a:lnSpc>
                <a:spcPct val="90000"/>
              </a:lnSpc>
              <a:spcBef>
                <a:spcPts val="450"/>
              </a:spcBef>
              <a:spcAft>
                <a:spcPts val="0"/>
              </a:spcAft>
              <a:buClr>
                <a:schemeClr val="dk1"/>
              </a:buClr>
              <a:buSzPts val="1080"/>
              <a:buNone/>
              <a:defRPr sz="1350"/>
            </a:lvl3pPr>
            <a:lvl4pPr lvl="3" algn="ctr">
              <a:lnSpc>
                <a:spcPct val="90000"/>
              </a:lnSpc>
              <a:spcBef>
                <a:spcPts val="450"/>
              </a:spcBef>
              <a:spcAft>
                <a:spcPts val="0"/>
              </a:spcAft>
              <a:buClr>
                <a:schemeClr val="dk1"/>
              </a:buClr>
              <a:buSzPts val="900"/>
              <a:buNone/>
              <a:defRPr sz="1125"/>
            </a:lvl4pPr>
            <a:lvl5pPr lvl="4" algn="ctr">
              <a:lnSpc>
                <a:spcPct val="90000"/>
              </a:lnSpc>
              <a:spcBef>
                <a:spcPts val="450"/>
              </a:spcBef>
              <a:spcAft>
                <a:spcPts val="0"/>
              </a:spcAft>
              <a:buClr>
                <a:schemeClr val="dk1"/>
              </a:buClr>
              <a:buSzPts val="900"/>
              <a:buNone/>
              <a:defRPr sz="1125"/>
            </a:lvl5pPr>
            <a:lvl6pPr lvl="5" algn="ctr">
              <a:lnSpc>
                <a:spcPct val="90000"/>
              </a:lnSpc>
              <a:spcBef>
                <a:spcPts val="450"/>
              </a:spcBef>
              <a:spcAft>
                <a:spcPts val="0"/>
              </a:spcAft>
              <a:buClr>
                <a:schemeClr val="dk1"/>
              </a:buClr>
              <a:buSzPts val="1125"/>
              <a:buNone/>
              <a:defRPr sz="1125"/>
            </a:lvl6pPr>
            <a:lvl7pPr lvl="6" algn="ctr">
              <a:lnSpc>
                <a:spcPct val="90000"/>
              </a:lnSpc>
              <a:spcBef>
                <a:spcPts val="450"/>
              </a:spcBef>
              <a:spcAft>
                <a:spcPts val="0"/>
              </a:spcAft>
              <a:buClr>
                <a:schemeClr val="dk1"/>
              </a:buClr>
              <a:buSzPts val="1125"/>
              <a:buNone/>
              <a:defRPr sz="1125"/>
            </a:lvl7pPr>
            <a:lvl8pPr lvl="7" algn="ctr">
              <a:lnSpc>
                <a:spcPct val="90000"/>
              </a:lnSpc>
              <a:spcBef>
                <a:spcPts val="450"/>
              </a:spcBef>
              <a:spcAft>
                <a:spcPts val="0"/>
              </a:spcAft>
              <a:buClr>
                <a:schemeClr val="dk1"/>
              </a:buClr>
              <a:buSzPts val="1125"/>
              <a:buNone/>
              <a:defRPr sz="1125"/>
            </a:lvl8pPr>
            <a:lvl9pPr lvl="8" algn="ctr">
              <a:lnSpc>
                <a:spcPct val="90000"/>
              </a:lnSpc>
              <a:spcBef>
                <a:spcPts val="450"/>
              </a:spcBef>
              <a:spcAft>
                <a:spcPts val="0"/>
              </a:spcAft>
              <a:buClr>
                <a:schemeClr val="dk1"/>
              </a:buClr>
              <a:buSzPts val="1125"/>
              <a:buNone/>
              <a:defRPr sz="1125"/>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6" name="Shape 106"/>
        <p:cNvGrpSpPr/>
        <p:nvPr/>
      </p:nvGrpSpPr>
      <p:grpSpPr>
        <a:xfrm>
          <a:off x="0" y="0"/>
          <a:ext cx="0" cy="0"/>
          <a:chOff x="0" y="0"/>
          <a:chExt cx="0" cy="0"/>
        </a:xfrm>
      </p:grpSpPr>
      <p:sp>
        <p:nvSpPr>
          <p:cNvPr id="107" name="Google Shape;107;p54"/>
          <p:cNvSpPr txBox="1"/>
          <p:nvPr>
            <p:ph type="title"/>
          </p:nvPr>
        </p:nvSpPr>
        <p:spPr>
          <a:xfrm>
            <a:off x="971550" y="2130552"/>
            <a:ext cx="7200900" cy="23591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038"/>
              <a:buNone/>
              <a:defRPr b="0" sz="303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54"/>
          <p:cNvSpPr txBox="1"/>
          <p:nvPr>
            <p:ph idx="1" type="body"/>
          </p:nvPr>
        </p:nvSpPr>
        <p:spPr>
          <a:xfrm>
            <a:off x="971550" y="4572000"/>
            <a:ext cx="7200900" cy="84124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Clr>
                <a:srgbClr val="8E8F8F"/>
              </a:buClr>
              <a:buSzPts val="900"/>
              <a:buNone/>
              <a:defRPr sz="1125" cap="none">
                <a:solidFill>
                  <a:srgbClr val="8E8F8F"/>
                </a:solidFill>
              </a:defRPr>
            </a:lvl1pPr>
            <a:lvl2pPr indent="-228600" lvl="1" marL="914400" algn="l">
              <a:lnSpc>
                <a:spcPct val="90000"/>
              </a:lnSpc>
              <a:spcBef>
                <a:spcPts val="563"/>
              </a:spcBef>
              <a:spcAft>
                <a:spcPts val="0"/>
              </a:spcAft>
              <a:buClr>
                <a:srgbClr val="8E8F8F"/>
              </a:buClr>
              <a:buSzPts val="810"/>
              <a:buNone/>
              <a:defRPr sz="1013">
                <a:solidFill>
                  <a:srgbClr val="8E8F8F"/>
                </a:solidFill>
              </a:defRPr>
            </a:lvl2pPr>
            <a:lvl3pPr indent="-228600" lvl="2" marL="1371600" algn="l">
              <a:lnSpc>
                <a:spcPct val="90000"/>
              </a:lnSpc>
              <a:spcBef>
                <a:spcPts val="450"/>
              </a:spcBef>
              <a:spcAft>
                <a:spcPts val="0"/>
              </a:spcAft>
              <a:buClr>
                <a:srgbClr val="8E8F8F"/>
              </a:buClr>
              <a:buSzPts val="720"/>
              <a:buNone/>
              <a:defRPr sz="900">
                <a:solidFill>
                  <a:srgbClr val="8E8F8F"/>
                </a:solidFill>
              </a:defRPr>
            </a:lvl3pPr>
            <a:lvl4pPr indent="-228600" lvl="3" marL="1828800" algn="l">
              <a:lnSpc>
                <a:spcPct val="90000"/>
              </a:lnSpc>
              <a:spcBef>
                <a:spcPts val="450"/>
              </a:spcBef>
              <a:spcAft>
                <a:spcPts val="0"/>
              </a:spcAft>
              <a:buClr>
                <a:srgbClr val="8E8F8F"/>
              </a:buClr>
              <a:buSzPts val="630"/>
              <a:buNone/>
              <a:defRPr sz="788">
                <a:solidFill>
                  <a:srgbClr val="8E8F8F"/>
                </a:solidFill>
              </a:defRPr>
            </a:lvl4pPr>
            <a:lvl5pPr indent="-228600" lvl="4" marL="2286000" algn="l">
              <a:lnSpc>
                <a:spcPct val="90000"/>
              </a:lnSpc>
              <a:spcBef>
                <a:spcPts val="450"/>
              </a:spcBef>
              <a:spcAft>
                <a:spcPts val="0"/>
              </a:spcAft>
              <a:buClr>
                <a:srgbClr val="8E8F8F"/>
              </a:buClr>
              <a:buSzPts val="630"/>
              <a:buNone/>
              <a:defRPr sz="788">
                <a:solidFill>
                  <a:srgbClr val="8E8F8F"/>
                </a:solidFill>
              </a:defRPr>
            </a:lvl5pPr>
            <a:lvl6pPr indent="-228600" lvl="5" marL="2743200" algn="l">
              <a:lnSpc>
                <a:spcPct val="90000"/>
              </a:lnSpc>
              <a:spcBef>
                <a:spcPts val="450"/>
              </a:spcBef>
              <a:spcAft>
                <a:spcPts val="0"/>
              </a:spcAft>
              <a:buClr>
                <a:srgbClr val="8E8F8F"/>
              </a:buClr>
              <a:buSzPts val="788"/>
              <a:buNone/>
              <a:defRPr sz="788">
                <a:solidFill>
                  <a:srgbClr val="8E8F8F"/>
                </a:solidFill>
              </a:defRPr>
            </a:lvl6pPr>
            <a:lvl7pPr indent="-228600" lvl="6" marL="3200400" algn="l">
              <a:lnSpc>
                <a:spcPct val="90000"/>
              </a:lnSpc>
              <a:spcBef>
                <a:spcPts val="450"/>
              </a:spcBef>
              <a:spcAft>
                <a:spcPts val="0"/>
              </a:spcAft>
              <a:buClr>
                <a:srgbClr val="8E8F8F"/>
              </a:buClr>
              <a:buSzPts val="788"/>
              <a:buNone/>
              <a:defRPr sz="788">
                <a:solidFill>
                  <a:srgbClr val="8E8F8F"/>
                </a:solidFill>
              </a:defRPr>
            </a:lvl7pPr>
            <a:lvl8pPr indent="-228600" lvl="7" marL="3657600" algn="l">
              <a:lnSpc>
                <a:spcPct val="90000"/>
              </a:lnSpc>
              <a:spcBef>
                <a:spcPts val="450"/>
              </a:spcBef>
              <a:spcAft>
                <a:spcPts val="0"/>
              </a:spcAft>
              <a:buClr>
                <a:srgbClr val="8E8F8F"/>
              </a:buClr>
              <a:buSzPts val="788"/>
              <a:buNone/>
              <a:defRPr sz="788">
                <a:solidFill>
                  <a:srgbClr val="8E8F8F"/>
                </a:solidFill>
              </a:defRPr>
            </a:lvl8pPr>
            <a:lvl9pPr indent="-228600" lvl="8" marL="4114800" algn="l">
              <a:lnSpc>
                <a:spcPct val="90000"/>
              </a:lnSpc>
              <a:spcBef>
                <a:spcPts val="450"/>
              </a:spcBef>
              <a:spcAft>
                <a:spcPts val="0"/>
              </a:spcAft>
              <a:buClr>
                <a:srgbClr val="8E8F8F"/>
              </a:buClr>
              <a:buSzPts val="788"/>
              <a:buNone/>
              <a:defRPr sz="788">
                <a:solidFill>
                  <a:srgbClr val="8E8F8F"/>
                </a:solidFill>
              </a:defRPr>
            </a:lvl9pPr>
          </a:lstStyle>
          <a:p/>
        </p:txBody>
      </p:sp>
      <p:sp>
        <p:nvSpPr>
          <p:cNvPr id="109" name="Google Shape;109;p54"/>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4"/>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54"/>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55"/>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55"/>
          <p:cNvSpPr txBox="1"/>
          <p:nvPr>
            <p:ph idx="1" type="body"/>
          </p:nvPr>
        </p:nvSpPr>
        <p:spPr>
          <a:xfrm>
            <a:off x="1005840" y="1901952"/>
            <a:ext cx="3429000" cy="4123944"/>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13"/>
              </a:spcBef>
              <a:spcAft>
                <a:spcPts val="0"/>
              </a:spcAft>
              <a:buClr>
                <a:schemeClr val="dk1"/>
              </a:buClr>
              <a:buSzPts val="900"/>
              <a:buChar char="•"/>
              <a:defRPr sz="1125"/>
            </a:lvl1pPr>
            <a:lvl2pPr indent="-280060" lvl="1" marL="914400" algn="l">
              <a:lnSpc>
                <a:spcPct val="90000"/>
              </a:lnSpc>
              <a:spcBef>
                <a:spcPts val="563"/>
              </a:spcBef>
              <a:spcAft>
                <a:spcPts val="0"/>
              </a:spcAft>
              <a:buClr>
                <a:schemeClr val="dk1"/>
              </a:buClr>
              <a:buSzPts val="810"/>
              <a:buChar char="•"/>
              <a:defRPr sz="1013"/>
            </a:lvl2pPr>
            <a:lvl3pPr indent="-274319" lvl="2" marL="1371600" algn="l">
              <a:lnSpc>
                <a:spcPct val="90000"/>
              </a:lnSpc>
              <a:spcBef>
                <a:spcPts val="450"/>
              </a:spcBef>
              <a:spcAft>
                <a:spcPts val="0"/>
              </a:spcAft>
              <a:buClr>
                <a:schemeClr val="dk1"/>
              </a:buClr>
              <a:buSzPts val="720"/>
              <a:buChar char="•"/>
              <a:defRPr sz="900"/>
            </a:lvl3pPr>
            <a:lvl4pPr indent="-268630" lvl="3" marL="1828800" algn="l">
              <a:lnSpc>
                <a:spcPct val="90000"/>
              </a:lnSpc>
              <a:spcBef>
                <a:spcPts val="450"/>
              </a:spcBef>
              <a:spcAft>
                <a:spcPts val="0"/>
              </a:spcAft>
              <a:buClr>
                <a:schemeClr val="dk1"/>
              </a:buClr>
              <a:buSzPts val="630"/>
              <a:buChar char="•"/>
              <a:defRPr sz="788"/>
            </a:lvl4pPr>
            <a:lvl5pPr indent="-268630" lvl="4" marL="2286000" algn="l">
              <a:lnSpc>
                <a:spcPct val="90000"/>
              </a:lnSpc>
              <a:spcBef>
                <a:spcPts val="450"/>
              </a:spcBef>
              <a:spcAft>
                <a:spcPts val="0"/>
              </a:spcAft>
              <a:buClr>
                <a:schemeClr val="dk1"/>
              </a:buClr>
              <a:buSzPts val="630"/>
              <a:buChar char="•"/>
              <a:defRPr sz="788"/>
            </a:lvl5pPr>
            <a:lvl6pPr indent="-278638" lvl="5" marL="2743200" algn="l">
              <a:lnSpc>
                <a:spcPct val="90000"/>
              </a:lnSpc>
              <a:spcBef>
                <a:spcPts val="450"/>
              </a:spcBef>
              <a:spcAft>
                <a:spcPts val="0"/>
              </a:spcAft>
              <a:buClr>
                <a:schemeClr val="dk1"/>
              </a:buClr>
              <a:buSzPts val="788"/>
              <a:buChar char="•"/>
              <a:defRPr sz="788"/>
            </a:lvl6pPr>
            <a:lvl7pPr indent="-278638" lvl="6" marL="3200400" algn="l">
              <a:lnSpc>
                <a:spcPct val="90000"/>
              </a:lnSpc>
              <a:spcBef>
                <a:spcPts val="450"/>
              </a:spcBef>
              <a:spcAft>
                <a:spcPts val="0"/>
              </a:spcAft>
              <a:buClr>
                <a:schemeClr val="dk1"/>
              </a:buClr>
              <a:buSzPts val="788"/>
              <a:buChar char="•"/>
              <a:defRPr sz="788"/>
            </a:lvl7pPr>
            <a:lvl8pPr indent="-278638" lvl="7" marL="3657600" algn="l">
              <a:lnSpc>
                <a:spcPct val="90000"/>
              </a:lnSpc>
              <a:spcBef>
                <a:spcPts val="450"/>
              </a:spcBef>
              <a:spcAft>
                <a:spcPts val="0"/>
              </a:spcAft>
              <a:buClr>
                <a:schemeClr val="dk1"/>
              </a:buClr>
              <a:buSzPts val="788"/>
              <a:buChar char="•"/>
              <a:defRPr sz="788"/>
            </a:lvl8pPr>
            <a:lvl9pPr indent="-278638" lvl="8" marL="4114800" algn="l">
              <a:lnSpc>
                <a:spcPct val="90000"/>
              </a:lnSpc>
              <a:spcBef>
                <a:spcPts val="450"/>
              </a:spcBef>
              <a:spcAft>
                <a:spcPts val="0"/>
              </a:spcAft>
              <a:buClr>
                <a:schemeClr val="dk1"/>
              </a:buClr>
              <a:buSzPts val="788"/>
              <a:buChar char="•"/>
              <a:defRPr sz="788"/>
            </a:lvl9pPr>
          </a:lstStyle>
          <a:p/>
        </p:txBody>
      </p:sp>
      <p:sp>
        <p:nvSpPr>
          <p:cNvPr id="115" name="Google Shape;115;p55"/>
          <p:cNvSpPr txBox="1"/>
          <p:nvPr>
            <p:ph idx="2" type="body"/>
          </p:nvPr>
        </p:nvSpPr>
        <p:spPr>
          <a:xfrm>
            <a:off x="4709160" y="1901952"/>
            <a:ext cx="3429000" cy="4123944"/>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13"/>
              </a:spcBef>
              <a:spcAft>
                <a:spcPts val="0"/>
              </a:spcAft>
              <a:buClr>
                <a:schemeClr val="dk1"/>
              </a:buClr>
              <a:buSzPts val="900"/>
              <a:buChar char="•"/>
              <a:defRPr sz="1125"/>
            </a:lvl1pPr>
            <a:lvl2pPr indent="-280060" lvl="1" marL="914400" algn="l">
              <a:lnSpc>
                <a:spcPct val="90000"/>
              </a:lnSpc>
              <a:spcBef>
                <a:spcPts val="563"/>
              </a:spcBef>
              <a:spcAft>
                <a:spcPts val="0"/>
              </a:spcAft>
              <a:buClr>
                <a:schemeClr val="dk1"/>
              </a:buClr>
              <a:buSzPts val="810"/>
              <a:buChar char="•"/>
              <a:defRPr sz="1013"/>
            </a:lvl2pPr>
            <a:lvl3pPr indent="-274319" lvl="2" marL="1371600" algn="l">
              <a:lnSpc>
                <a:spcPct val="90000"/>
              </a:lnSpc>
              <a:spcBef>
                <a:spcPts val="450"/>
              </a:spcBef>
              <a:spcAft>
                <a:spcPts val="0"/>
              </a:spcAft>
              <a:buClr>
                <a:schemeClr val="dk1"/>
              </a:buClr>
              <a:buSzPts val="720"/>
              <a:buChar char="•"/>
              <a:defRPr sz="900"/>
            </a:lvl3pPr>
            <a:lvl4pPr indent="-268630" lvl="3" marL="1828800" algn="l">
              <a:lnSpc>
                <a:spcPct val="90000"/>
              </a:lnSpc>
              <a:spcBef>
                <a:spcPts val="450"/>
              </a:spcBef>
              <a:spcAft>
                <a:spcPts val="0"/>
              </a:spcAft>
              <a:buClr>
                <a:schemeClr val="dk1"/>
              </a:buClr>
              <a:buSzPts val="630"/>
              <a:buChar char="•"/>
              <a:defRPr sz="788"/>
            </a:lvl4pPr>
            <a:lvl5pPr indent="-268630" lvl="4" marL="2286000" algn="l">
              <a:lnSpc>
                <a:spcPct val="90000"/>
              </a:lnSpc>
              <a:spcBef>
                <a:spcPts val="450"/>
              </a:spcBef>
              <a:spcAft>
                <a:spcPts val="0"/>
              </a:spcAft>
              <a:buClr>
                <a:schemeClr val="dk1"/>
              </a:buClr>
              <a:buSzPts val="630"/>
              <a:buChar char="•"/>
              <a:defRPr sz="788"/>
            </a:lvl5pPr>
            <a:lvl6pPr indent="-278638" lvl="5" marL="2743200" algn="l">
              <a:lnSpc>
                <a:spcPct val="90000"/>
              </a:lnSpc>
              <a:spcBef>
                <a:spcPts val="450"/>
              </a:spcBef>
              <a:spcAft>
                <a:spcPts val="0"/>
              </a:spcAft>
              <a:buClr>
                <a:schemeClr val="dk1"/>
              </a:buClr>
              <a:buSzPts val="788"/>
              <a:buChar char="•"/>
              <a:defRPr sz="788"/>
            </a:lvl6pPr>
            <a:lvl7pPr indent="-278638" lvl="6" marL="3200400" algn="l">
              <a:lnSpc>
                <a:spcPct val="90000"/>
              </a:lnSpc>
              <a:spcBef>
                <a:spcPts val="450"/>
              </a:spcBef>
              <a:spcAft>
                <a:spcPts val="0"/>
              </a:spcAft>
              <a:buClr>
                <a:schemeClr val="dk1"/>
              </a:buClr>
              <a:buSzPts val="788"/>
              <a:buChar char="•"/>
              <a:defRPr sz="788"/>
            </a:lvl7pPr>
            <a:lvl8pPr indent="-278638" lvl="7" marL="3657600" algn="l">
              <a:lnSpc>
                <a:spcPct val="90000"/>
              </a:lnSpc>
              <a:spcBef>
                <a:spcPts val="450"/>
              </a:spcBef>
              <a:spcAft>
                <a:spcPts val="0"/>
              </a:spcAft>
              <a:buClr>
                <a:schemeClr val="dk1"/>
              </a:buClr>
              <a:buSzPts val="788"/>
              <a:buChar char="•"/>
              <a:defRPr sz="788"/>
            </a:lvl8pPr>
            <a:lvl9pPr indent="-278638" lvl="8" marL="4114800" algn="l">
              <a:lnSpc>
                <a:spcPct val="90000"/>
              </a:lnSpc>
              <a:spcBef>
                <a:spcPts val="450"/>
              </a:spcBef>
              <a:spcAft>
                <a:spcPts val="0"/>
              </a:spcAft>
              <a:buClr>
                <a:schemeClr val="dk1"/>
              </a:buClr>
              <a:buSzPts val="788"/>
              <a:buChar char="•"/>
              <a:defRPr sz="788"/>
            </a:lvl9pPr>
          </a:lstStyle>
          <a:p/>
        </p:txBody>
      </p:sp>
      <p:sp>
        <p:nvSpPr>
          <p:cNvPr id="116" name="Google Shape;116;p55"/>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5"/>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5"/>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9" name="Shape 119"/>
        <p:cNvGrpSpPr/>
        <p:nvPr/>
      </p:nvGrpSpPr>
      <p:grpSpPr>
        <a:xfrm>
          <a:off x="0" y="0"/>
          <a:ext cx="0" cy="0"/>
          <a:chOff x="0" y="0"/>
          <a:chExt cx="0" cy="0"/>
        </a:xfrm>
      </p:grpSpPr>
      <p:sp>
        <p:nvSpPr>
          <p:cNvPr id="120" name="Google Shape;120;p56"/>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56"/>
          <p:cNvSpPr txBox="1"/>
          <p:nvPr>
            <p:ph idx="1" type="body"/>
          </p:nvPr>
        </p:nvSpPr>
        <p:spPr>
          <a:xfrm>
            <a:off x="1005840" y="1837464"/>
            <a:ext cx="3429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900"/>
              <a:buNone/>
              <a:defRPr b="0" sz="1125" cap="none"/>
            </a:lvl1pPr>
            <a:lvl2pPr indent="-228600" lvl="1" marL="914400" algn="l">
              <a:lnSpc>
                <a:spcPct val="90000"/>
              </a:lnSpc>
              <a:spcBef>
                <a:spcPts val="563"/>
              </a:spcBef>
              <a:spcAft>
                <a:spcPts val="0"/>
              </a:spcAft>
              <a:buClr>
                <a:schemeClr val="dk1"/>
              </a:buClr>
              <a:buSzPts val="900"/>
              <a:buNone/>
              <a:defRPr b="1" sz="1125"/>
            </a:lvl2pPr>
            <a:lvl3pPr indent="-228600" lvl="2" marL="1371600" algn="l">
              <a:lnSpc>
                <a:spcPct val="90000"/>
              </a:lnSpc>
              <a:spcBef>
                <a:spcPts val="450"/>
              </a:spcBef>
              <a:spcAft>
                <a:spcPts val="0"/>
              </a:spcAft>
              <a:buClr>
                <a:schemeClr val="dk1"/>
              </a:buClr>
              <a:buSzPts val="810"/>
              <a:buNone/>
              <a:defRPr b="1" sz="1013"/>
            </a:lvl3pPr>
            <a:lvl4pPr indent="-228600" lvl="3" marL="1828800" algn="l">
              <a:lnSpc>
                <a:spcPct val="90000"/>
              </a:lnSpc>
              <a:spcBef>
                <a:spcPts val="450"/>
              </a:spcBef>
              <a:spcAft>
                <a:spcPts val="0"/>
              </a:spcAft>
              <a:buClr>
                <a:schemeClr val="dk1"/>
              </a:buClr>
              <a:buSzPts val="720"/>
              <a:buNone/>
              <a:defRPr b="1" sz="900"/>
            </a:lvl4pPr>
            <a:lvl5pPr indent="-228600" lvl="4" marL="2286000" algn="l">
              <a:lnSpc>
                <a:spcPct val="90000"/>
              </a:lnSpc>
              <a:spcBef>
                <a:spcPts val="450"/>
              </a:spcBef>
              <a:spcAft>
                <a:spcPts val="0"/>
              </a:spcAft>
              <a:buClr>
                <a:schemeClr val="dk1"/>
              </a:buClr>
              <a:buSzPts val="720"/>
              <a:buNone/>
              <a:defRPr b="1" sz="900"/>
            </a:lvl5pPr>
            <a:lvl6pPr indent="-228600" lvl="5" marL="2743200" algn="l">
              <a:lnSpc>
                <a:spcPct val="90000"/>
              </a:lnSpc>
              <a:spcBef>
                <a:spcPts val="450"/>
              </a:spcBef>
              <a:spcAft>
                <a:spcPts val="0"/>
              </a:spcAft>
              <a:buClr>
                <a:schemeClr val="dk1"/>
              </a:buClr>
              <a:buSzPts val="900"/>
              <a:buNone/>
              <a:defRPr b="1" sz="900"/>
            </a:lvl6pPr>
            <a:lvl7pPr indent="-228600" lvl="6" marL="3200400" algn="l">
              <a:lnSpc>
                <a:spcPct val="90000"/>
              </a:lnSpc>
              <a:spcBef>
                <a:spcPts val="450"/>
              </a:spcBef>
              <a:spcAft>
                <a:spcPts val="0"/>
              </a:spcAft>
              <a:buClr>
                <a:schemeClr val="dk1"/>
              </a:buClr>
              <a:buSzPts val="900"/>
              <a:buNone/>
              <a:defRPr b="1" sz="900"/>
            </a:lvl7pPr>
            <a:lvl8pPr indent="-228600" lvl="7" marL="3657600" algn="l">
              <a:lnSpc>
                <a:spcPct val="90000"/>
              </a:lnSpc>
              <a:spcBef>
                <a:spcPts val="450"/>
              </a:spcBef>
              <a:spcAft>
                <a:spcPts val="0"/>
              </a:spcAft>
              <a:buClr>
                <a:schemeClr val="dk1"/>
              </a:buClr>
              <a:buSzPts val="900"/>
              <a:buNone/>
              <a:defRPr b="1" sz="900"/>
            </a:lvl8pPr>
            <a:lvl9pPr indent="-228600" lvl="8" marL="4114800" algn="l">
              <a:lnSpc>
                <a:spcPct val="90000"/>
              </a:lnSpc>
              <a:spcBef>
                <a:spcPts val="450"/>
              </a:spcBef>
              <a:spcAft>
                <a:spcPts val="0"/>
              </a:spcAft>
              <a:buClr>
                <a:schemeClr val="dk1"/>
              </a:buClr>
              <a:buSzPts val="900"/>
              <a:buNone/>
              <a:defRPr b="1" sz="900"/>
            </a:lvl9pPr>
          </a:lstStyle>
          <a:p/>
        </p:txBody>
      </p:sp>
      <p:sp>
        <p:nvSpPr>
          <p:cNvPr id="122" name="Google Shape;122;p56"/>
          <p:cNvSpPr txBox="1"/>
          <p:nvPr>
            <p:ph idx="2" type="body"/>
          </p:nvPr>
        </p:nvSpPr>
        <p:spPr>
          <a:xfrm>
            <a:off x="1005840" y="2740735"/>
            <a:ext cx="3429000" cy="3288847"/>
          </a:xfrm>
          <a:prstGeom prst="rect">
            <a:avLst/>
          </a:prstGeom>
          <a:noFill/>
          <a:ln>
            <a:noFill/>
          </a:ln>
        </p:spPr>
        <p:txBody>
          <a:bodyPr anchorCtr="0" anchor="t" bIns="45700" lIns="91425" spcFirstLastPara="1" rIns="91425" wrap="square" tIns="45700">
            <a:normAutofit/>
          </a:bodyPr>
          <a:lstStyle>
            <a:lvl1pPr indent="-280060" lvl="0" marL="457200" algn="l">
              <a:lnSpc>
                <a:spcPct val="90000"/>
              </a:lnSpc>
              <a:spcBef>
                <a:spcPts val="1013"/>
              </a:spcBef>
              <a:spcAft>
                <a:spcPts val="0"/>
              </a:spcAft>
              <a:buClr>
                <a:schemeClr val="dk1"/>
              </a:buClr>
              <a:buSzPts val="810"/>
              <a:buChar char="•"/>
              <a:defRPr sz="1013"/>
            </a:lvl1pPr>
            <a:lvl2pPr indent="-274319" lvl="1" marL="914400" algn="l">
              <a:lnSpc>
                <a:spcPct val="90000"/>
              </a:lnSpc>
              <a:spcBef>
                <a:spcPts val="563"/>
              </a:spcBef>
              <a:spcAft>
                <a:spcPts val="0"/>
              </a:spcAft>
              <a:buClr>
                <a:schemeClr val="dk1"/>
              </a:buClr>
              <a:buSzPts val="720"/>
              <a:buChar char="•"/>
              <a:defRPr sz="900"/>
            </a:lvl2pPr>
            <a:lvl3pPr indent="-268630" lvl="2" marL="1371600" algn="l">
              <a:lnSpc>
                <a:spcPct val="90000"/>
              </a:lnSpc>
              <a:spcBef>
                <a:spcPts val="450"/>
              </a:spcBef>
              <a:spcAft>
                <a:spcPts val="0"/>
              </a:spcAft>
              <a:buClr>
                <a:schemeClr val="dk1"/>
              </a:buClr>
              <a:buSzPts val="630"/>
              <a:buChar char="•"/>
              <a:defRPr sz="788"/>
            </a:lvl3pPr>
            <a:lvl4pPr indent="-262889" lvl="3" marL="1828800" algn="l">
              <a:lnSpc>
                <a:spcPct val="90000"/>
              </a:lnSpc>
              <a:spcBef>
                <a:spcPts val="450"/>
              </a:spcBef>
              <a:spcAft>
                <a:spcPts val="0"/>
              </a:spcAft>
              <a:buClr>
                <a:schemeClr val="dk1"/>
              </a:buClr>
              <a:buSzPts val="540"/>
              <a:buChar char="•"/>
              <a:defRPr sz="675"/>
            </a:lvl4pPr>
            <a:lvl5pPr indent="-262889" lvl="4" marL="2286000" algn="l">
              <a:lnSpc>
                <a:spcPct val="90000"/>
              </a:lnSpc>
              <a:spcBef>
                <a:spcPts val="450"/>
              </a:spcBef>
              <a:spcAft>
                <a:spcPts val="0"/>
              </a:spcAft>
              <a:buClr>
                <a:schemeClr val="dk1"/>
              </a:buClr>
              <a:buSzPts val="540"/>
              <a:buChar char="•"/>
              <a:defRPr sz="675"/>
            </a:lvl5pPr>
            <a:lvl6pPr indent="-271462" lvl="5" marL="2743200" algn="l">
              <a:lnSpc>
                <a:spcPct val="90000"/>
              </a:lnSpc>
              <a:spcBef>
                <a:spcPts val="450"/>
              </a:spcBef>
              <a:spcAft>
                <a:spcPts val="0"/>
              </a:spcAft>
              <a:buClr>
                <a:schemeClr val="dk1"/>
              </a:buClr>
              <a:buSzPts val="675"/>
              <a:buChar char="•"/>
              <a:defRPr sz="675"/>
            </a:lvl6pPr>
            <a:lvl7pPr indent="-271462" lvl="6" marL="3200400" algn="l">
              <a:lnSpc>
                <a:spcPct val="90000"/>
              </a:lnSpc>
              <a:spcBef>
                <a:spcPts val="450"/>
              </a:spcBef>
              <a:spcAft>
                <a:spcPts val="0"/>
              </a:spcAft>
              <a:buClr>
                <a:schemeClr val="dk1"/>
              </a:buClr>
              <a:buSzPts val="675"/>
              <a:buChar char="•"/>
              <a:defRPr sz="675"/>
            </a:lvl7pPr>
            <a:lvl8pPr indent="-271462" lvl="7" marL="3657600" algn="l">
              <a:lnSpc>
                <a:spcPct val="90000"/>
              </a:lnSpc>
              <a:spcBef>
                <a:spcPts val="450"/>
              </a:spcBef>
              <a:spcAft>
                <a:spcPts val="0"/>
              </a:spcAft>
              <a:buClr>
                <a:schemeClr val="dk1"/>
              </a:buClr>
              <a:buSzPts val="675"/>
              <a:buChar char="•"/>
              <a:defRPr sz="675"/>
            </a:lvl8pPr>
            <a:lvl9pPr indent="-271462" lvl="8" marL="4114800" algn="l">
              <a:lnSpc>
                <a:spcPct val="90000"/>
              </a:lnSpc>
              <a:spcBef>
                <a:spcPts val="450"/>
              </a:spcBef>
              <a:spcAft>
                <a:spcPts val="0"/>
              </a:spcAft>
              <a:buClr>
                <a:schemeClr val="dk1"/>
              </a:buClr>
              <a:buSzPts val="675"/>
              <a:buChar char="•"/>
              <a:defRPr sz="675"/>
            </a:lvl9pPr>
          </a:lstStyle>
          <a:p/>
        </p:txBody>
      </p:sp>
      <p:sp>
        <p:nvSpPr>
          <p:cNvPr id="123" name="Google Shape;123;p56"/>
          <p:cNvSpPr txBox="1"/>
          <p:nvPr>
            <p:ph idx="3" type="body"/>
          </p:nvPr>
        </p:nvSpPr>
        <p:spPr>
          <a:xfrm>
            <a:off x="4709160" y="1837464"/>
            <a:ext cx="3429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900"/>
              <a:buNone/>
              <a:defRPr b="0" sz="1125" cap="none"/>
            </a:lvl1pPr>
            <a:lvl2pPr indent="-228600" lvl="1" marL="914400" algn="l">
              <a:lnSpc>
                <a:spcPct val="90000"/>
              </a:lnSpc>
              <a:spcBef>
                <a:spcPts val="563"/>
              </a:spcBef>
              <a:spcAft>
                <a:spcPts val="0"/>
              </a:spcAft>
              <a:buClr>
                <a:schemeClr val="dk1"/>
              </a:buClr>
              <a:buSzPts val="900"/>
              <a:buNone/>
              <a:defRPr b="1" sz="1125"/>
            </a:lvl2pPr>
            <a:lvl3pPr indent="-228600" lvl="2" marL="1371600" algn="l">
              <a:lnSpc>
                <a:spcPct val="90000"/>
              </a:lnSpc>
              <a:spcBef>
                <a:spcPts val="450"/>
              </a:spcBef>
              <a:spcAft>
                <a:spcPts val="0"/>
              </a:spcAft>
              <a:buClr>
                <a:schemeClr val="dk1"/>
              </a:buClr>
              <a:buSzPts val="810"/>
              <a:buNone/>
              <a:defRPr b="1" sz="1013"/>
            </a:lvl3pPr>
            <a:lvl4pPr indent="-228600" lvl="3" marL="1828800" algn="l">
              <a:lnSpc>
                <a:spcPct val="90000"/>
              </a:lnSpc>
              <a:spcBef>
                <a:spcPts val="450"/>
              </a:spcBef>
              <a:spcAft>
                <a:spcPts val="0"/>
              </a:spcAft>
              <a:buClr>
                <a:schemeClr val="dk1"/>
              </a:buClr>
              <a:buSzPts val="720"/>
              <a:buNone/>
              <a:defRPr b="1" sz="900"/>
            </a:lvl4pPr>
            <a:lvl5pPr indent="-228600" lvl="4" marL="2286000" algn="l">
              <a:lnSpc>
                <a:spcPct val="90000"/>
              </a:lnSpc>
              <a:spcBef>
                <a:spcPts val="450"/>
              </a:spcBef>
              <a:spcAft>
                <a:spcPts val="0"/>
              </a:spcAft>
              <a:buClr>
                <a:schemeClr val="dk1"/>
              </a:buClr>
              <a:buSzPts val="720"/>
              <a:buNone/>
              <a:defRPr b="1" sz="900"/>
            </a:lvl5pPr>
            <a:lvl6pPr indent="-228600" lvl="5" marL="2743200" algn="l">
              <a:lnSpc>
                <a:spcPct val="90000"/>
              </a:lnSpc>
              <a:spcBef>
                <a:spcPts val="450"/>
              </a:spcBef>
              <a:spcAft>
                <a:spcPts val="0"/>
              </a:spcAft>
              <a:buClr>
                <a:schemeClr val="dk1"/>
              </a:buClr>
              <a:buSzPts val="900"/>
              <a:buNone/>
              <a:defRPr b="1" sz="900"/>
            </a:lvl6pPr>
            <a:lvl7pPr indent="-228600" lvl="6" marL="3200400" algn="l">
              <a:lnSpc>
                <a:spcPct val="90000"/>
              </a:lnSpc>
              <a:spcBef>
                <a:spcPts val="450"/>
              </a:spcBef>
              <a:spcAft>
                <a:spcPts val="0"/>
              </a:spcAft>
              <a:buClr>
                <a:schemeClr val="dk1"/>
              </a:buClr>
              <a:buSzPts val="900"/>
              <a:buNone/>
              <a:defRPr b="1" sz="900"/>
            </a:lvl7pPr>
            <a:lvl8pPr indent="-228600" lvl="7" marL="3657600" algn="l">
              <a:lnSpc>
                <a:spcPct val="90000"/>
              </a:lnSpc>
              <a:spcBef>
                <a:spcPts val="450"/>
              </a:spcBef>
              <a:spcAft>
                <a:spcPts val="0"/>
              </a:spcAft>
              <a:buClr>
                <a:schemeClr val="dk1"/>
              </a:buClr>
              <a:buSzPts val="900"/>
              <a:buNone/>
              <a:defRPr b="1" sz="900"/>
            </a:lvl8pPr>
            <a:lvl9pPr indent="-228600" lvl="8" marL="4114800" algn="l">
              <a:lnSpc>
                <a:spcPct val="90000"/>
              </a:lnSpc>
              <a:spcBef>
                <a:spcPts val="450"/>
              </a:spcBef>
              <a:spcAft>
                <a:spcPts val="0"/>
              </a:spcAft>
              <a:buClr>
                <a:schemeClr val="dk1"/>
              </a:buClr>
              <a:buSzPts val="900"/>
              <a:buNone/>
              <a:defRPr b="1" sz="900"/>
            </a:lvl9pPr>
          </a:lstStyle>
          <a:p/>
        </p:txBody>
      </p:sp>
      <p:sp>
        <p:nvSpPr>
          <p:cNvPr id="124" name="Google Shape;124;p56"/>
          <p:cNvSpPr txBox="1"/>
          <p:nvPr>
            <p:ph idx="4" type="body"/>
          </p:nvPr>
        </p:nvSpPr>
        <p:spPr>
          <a:xfrm>
            <a:off x="4709160" y="2740735"/>
            <a:ext cx="3429000" cy="3288847"/>
          </a:xfrm>
          <a:prstGeom prst="rect">
            <a:avLst/>
          </a:prstGeom>
          <a:noFill/>
          <a:ln>
            <a:noFill/>
          </a:ln>
        </p:spPr>
        <p:txBody>
          <a:bodyPr anchorCtr="0" anchor="t" bIns="45700" lIns="91425" spcFirstLastPara="1" rIns="91425" wrap="square" tIns="45700">
            <a:normAutofit/>
          </a:bodyPr>
          <a:lstStyle>
            <a:lvl1pPr indent="-280060" lvl="0" marL="457200" algn="l">
              <a:lnSpc>
                <a:spcPct val="90000"/>
              </a:lnSpc>
              <a:spcBef>
                <a:spcPts val="1013"/>
              </a:spcBef>
              <a:spcAft>
                <a:spcPts val="0"/>
              </a:spcAft>
              <a:buClr>
                <a:schemeClr val="dk1"/>
              </a:buClr>
              <a:buSzPts val="810"/>
              <a:buChar char="•"/>
              <a:defRPr sz="1013"/>
            </a:lvl1pPr>
            <a:lvl2pPr indent="-274319" lvl="1" marL="914400" algn="l">
              <a:lnSpc>
                <a:spcPct val="90000"/>
              </a:lnSpc>
              <a:spcBef>
                <a:spcPts val="563"/>
              </a:spcBef>
              <a:spcAft>
                <a:spcPts val="0"/>
              </a:spcAft>
              <a:buClr>
                <a:schemeClr val="dk1"/>
              </a:buClr>
              <a:buSzPts val="720"/>
              <a:buChar char="•"/>
              <a:defRPr sz="900"/>
            </a:lvl2pPr>
            <a:lvl3pPr indent="-268630" lvl="2" marL="1371600" algn="l">
              <a:lnSpc>
                <a:spcPct val="90000"/>
              </a:lnSpc>
              <a:spcBef>
                <a:spcPts val="450"/>
              </a:spcBef>
              <a:spcAft>
                <a:spcPts val="0"/>
              </a:spcAft>
              <a:buClr>
                <a:schemeClr val="dk1"/>
              </a:buClr>
              <a:buSzPts val="630"/>
              <a:buChar char="•"/>
              <a:defRPr sz="788"/>
            </a:lvl3pPr>
            <a:lvl4pPr indent="-262889" lvl="3" marL="1828800" algn="l">
              <a:lnSpc>
                <a:spcPct val="90000"/>
              </a:lnSpc>
              <a:spcBef>
                <a:spcPts val="450"/>
              </a:spcBef>
              <a:spcAft>
                <a:spcPts val="0"/>
              </a:spcAft>
              <a:buClr>
                <a:schemeClr val="dk1"/>
              </a:buClr>
              <a:buSzPts val="540"/>
              <a:buChar char="•"/>
              <a:defRPr sz="675"/>
            </a:lvl4pPr>
            <a:lvl5pPr indent="-262889" lvl="4" marL="2286000" algn="l">
              <a:lnSpc>
                <a:spcPct val="90000"/>
              </a:lnSpc>
              <a:spcBef>
                <a:spcPts val="450"/>
              </a:spcBef>
              <a:spcAft>
                <a:spcPts val="0"/>
              </a:spcAft>
              <a:buClr>
                <a:schemeClr val="dk1"/>
              </a:buClr>
              <a:buSzPts val="540"/>
              <a:buChar char="•"/>
              <a:defRPr sz="675"/>
            </a:lvl5pPr>
            <a:lvl6pPr indent="-271462" lvl="5" marL="2743200" algn="l">
              <a:lnSpc>
                <a:spcPct val="90000"/>
              </a:lnSpc>
              <a:spcBef>
                <a:spcPts val="450"/>
              </a:spcBef>
              <a:spcAft>
                <a:spcPts val="0"/>
              </a:spcAft>
              <a:buClr>
                <a:schemeClr val="dk1"/>
              </a:buClr>
              <a:buSzPts val="675"/>
              <a:buChar char="•"/>
              <a:defRPr sz="675"/>
            </a:lvl6pPr>
            <a:lvl7pPr indent="-271462" lvl="6" marL="3200400" algn="l">
              <a:lnSpc>
                <a:spcPct val="90000"/>
              </a:lnSpc>
              <a:spcBef>
                <a:spcPts val="450"/>
              </a:spcBef>
              <a:spcAft>
                <a:spcPts val="0"/>
              </a:spcAft>
              <a:buClr>
                <a:schemeClr val="dk1"/>
              </a:buClr>
              <a:buSzPts val="675"/>
              <a:buChar char="•"/>
              <a:defRPr sz="675"/>
            </a:lvl7pPr>
            <a:lvl8pPr indent="-271462" lvl="7" marL="3657600" algn="l">
              <a:lnSpc>
                <a:spcPct val="90000"/>
              </a:lnSpc>
              <a:spcBef>
                <a:spcPts val="450"/>
              </a:spcBef>
              <a:spcAft>
                <a:spcPts val="0"/>
              </a:spcAft>
              <a:buClr>
                <a:schemeClr val="dk1"/>
              </a:buClr>
              <a:buSzPts val="675"/>
              <a:buChar char="•"/>
              <a:defRPr sz="675"/>
            </a:lvl8pPr>
            <a:lvl9pPr indent="-271462" lvl="8" marL="4114800" algn="l">
              <a:lnSpc>
                <a:spcPct val="90000"/>
              </a:lnSpc>
              <a:spcBef>
                <a:spcPts val="450"/>
              </a:spcBef>
              <a:spcAft>
                <a:spcPts val="0"/>
              </a:spcAft>
              <a:buClr>
                <a:schemeClr val="dk1"/>
              </a:buClr>
              <a:buSzPts val="675"/>
              <a:buChar char="•"/>
              <a:defRPr sz="675"/>
            </a:lvl9pPr>
          </a:lstStyle>
          <a:p/>
        </p:txBody>
      </p:sp>
      <p:sp>
        <p:nvSpPr>
          <p:cNvPr id="125" name="Google Shape;125;p56"/>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6"/>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6"/>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57"/>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57"/>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7"/>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7"/>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58"/>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8"/>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58"/>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59"/>
          <p:cNvSpPr txBox="1"/>
          <p:nvPr>
            <p:ph type="title"/>
          </p:nvPr>
        </p:nvSpPr>
        <p:spPr>
          <a:xfrm>
            <a:off x="5602986" y="2350008"/>
            <a:ext cx="315468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13"/>
              <a:buNone/>
              <a:defRPr b="0" sz="191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9"/>
          <p:cNvSpPr txBox="1"/>
          <p:nvPr>
            <p:ph idx="1" type="body"/>
          </p:nvPr>
        </p:nvSpPr>
        <p:spPr>
          <a:xfrm>
            <a:off x="342900" y="758952"/>
            <a:ext cx="4972050" cy="5330952"/>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13"/>
              </a:spcBef>
              <a:spcAft>
                <a:spcPts val="0"/>
              </a:spcAft>
              <a:buClr>
                <a:schemeClr val="dk1"/>
              </a:buClr>
              <a:buSzPts val="900"/>
              <a:buChar char="•"/>
              <a:defRPr sz="1125"/>
            </a:lvl1pPr>
            <a:lvl2pPr indent="-280060" lvl="1" marL="914400" algn="l">
              <a:lnSpc>
                <a:spcPct val="90000"/>
              </a:lnSpc>
              <a:spcBef>
                <a:spcPts val="563"/>
              </a:spcBef>
              <a:spcAft>
                <a:spcPts val="0"/>
              </a:spcAft>
              <a:buClr>
                <a:schemeClr val="dk1"/>
              </a:buClr>
              <a:buSzPts val="810"/>
              <a:buChar char="•"/>
              <a:defRPr sz="1013"/>
            </a:lvl2pPr>
            <a:lvl3pPr indent="-274319" lvl="2" marL="1371600" algn="l">
              <a:lnSpc>
                <a:spcPct val="90000"/>
              </a:lnSpc>
              <a:spcBef>
                <a:spcPts val="450"/>
              </a:spcBef>
              <a:spcAft>
                <a:spcPts val="0"/>
              </a:spcAft>
              <a:buClr>
                <a:schemeClr val="dk1"/>
              </a:buClr>
              <a:buSzPts val="720"/>
              <a:buChar char="•"/>
              <a:defRPr sz="900"/>
            </a:lvl3pPr>
            <a:lvl4pPr indent="-268630" lvl="3" marL="1828800" algn="l">
              <a:lnSpc>
                <a:spcPct val="90000"/>
              </a:lnSpc>
              <a:spcBef>
                <a:spcPts val="450"/>
              </a:spcBef>
              <a:spcAft>
                <a:spcPts val="0"/>
              </a:spcAft>
              <a:buClr>
                <a:schemeClr val="dk1"/>
              </a:buClr>
              <a:buSzPts val="630"/>
              <a:buChar char="•"/>
              <a:defRPr sz="788"/>
            </a:lvl4pPr>
            <a:lvl5pPr indent="-268630" lvl="4" marL="2286000" algn="l">
              <a:lnSpc>
                <a:spcPct val="90000"/>
              </a:lnSpc>
              <a:spcBef>
                <a:spcPts val="450"/>
              </a:spcBef>
              <a:spcAft>
                <a:spcPts val="0"/>
              </a:spcAft>
              <a:buClr>
                <a:schemeClr val="dk1"/>
              </a:buClr>
              <a:buSzPts val="630"/>
              <a:buChar char="•"/>
              <a:defRPr sz="788"/>
            </a:lvl5pPr>
            <a:lvl6pPr indent="-278638" lvl="5" marL="2743200" algn="l">
              <a:lnSpc>
                <a:spcPct val="90000"/>
              </a:lnSpc>
              <a:spcBef>
                <a:spcPts val="450"/>
              </a:spcBef>
              <a:spcAft>
                <a:spcPts val="0"/>
              </a:spcAft>
              <a:buClr>
                <a:schemeClr val="dk1"/>
              </a:buClr>
              <a:buSzPts val="788"/>
              <a:buChar char="•"/>
              <a:defRPr sz="788"/>
            </a:lvl6pPr>
            <a:lvl7pPr indent="-278638" lvl="6" marL="3200400" algn="l">
              <a:lnSpc>
                <a:spcPct val="90000"/>
              </a:lnSpc>
              <a:spcBef>
                <a:spcPts val="450"/>
              </a:spcBef>
              <a:spcAft>
                <a:spcPts val="0"/>
              </a:spcAft>
              <a:buClr>
                <a:schemeClr val="dk1"/>
              </a:buClr>
              <a:buSzPts val="788"/>
              <a:buChar char="•"/>
              <a:defRPr sz="788"/>
            </a:lvl7pPr>
            <a:lvl8pPr indent="-278638" lvl="7" marL="3657600" algn="l">
              <a:lnSpc>
                <a:spcPct val="90000"/>
              </a:lnSpc>
              <a:spcBef>
                <a:spcPts val="450"/>
              </a:spcBef>
              <a:spcAft>
                <a:spcPts val="0"/>
              </a:spcAft>
              <a:buClr>
                <a:schemeClr val="dk1"/>
              </a:buClr>
              <a:buSzPts val="788"/>
              <a:buChar char="•"/>
              <a:defRPr sz="788"/>
            </a:lvl8pPr>
            <a:lvl9pPr indent="-278638" lvl="8" marL="4114800" algn="l">
              <a:lnSpc>
                <a:spcPct val="90000"/>
              </a:lnSpc>
              <a:spcBef>
                <a:spcPts val="450"/>
              </a:spcBef>
              <a:spcAft>
                <a:spcPts val="0"/>
              </a:spcAft>
              <a:buClr>
                <a:schemeClr val="dk1"/>
              </a:buClr>
              <a:buSzPts val="788"/>
              <a:buChar char="•"/>
              <a:defRPr sz="788"/>
            </a:lvl9pPr>
          </a:lstStyle>
          <a:p/>
        </p:txBody>
      </p:sp>
      <p:sp>
        <p:nvSpPr>
          <p:cNvPr id="140" name="Google Shape;140;p59"/>
          <p:cNvSpPr txBox="1"/>
          <p:nvPr>
            <p:ph idx="2" type="body"/>
          </p:nvPr>
        </p:nvSpPr>
        <p:spPr>
          <a:xfrm>
            <a:off x="5602986" y="4361688"/>
            <a:ext cx="315468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75"/>
              </a:spcBef>
              <a:spcAft>
                <a:spcPts val="0"/>
              </a:spcAft>
              <a:buClr>
                <a:schemeClr val="dk1"/>
              </a:buClr>
              <a:buSzPts val="720"/>
              <a:buNone/>
              <a:defRPr sz="900"/>
            </a:lvl1pPr>
            <a:lvl2pPr indent="-228600" lvl="1" marL="914400" algn="l">
              <a:lnSpc>
                <a:spcPct val="90000"/>
              </a:lnSpc>
              <a:spcBef>
                <a:spcPts val="563"/>
              </a:spcBef>
              <a:spcAft>
                <a:spcPts val="0"/>
              </a:spcAft>
              <a:buClr>
                <a:schemeClr val="dk1"/>
              </a:buClr>
              <a:buSzPts val="540"/>
              <a:buNone/>
              <a:defRPr sz="675"/>
            </a:lvl2pPr>
            <a:lvl3pPr indent="-228600" lvl="2" marL="1371600" algn="l">
              <a:lnSpc>
                <a:spcPct val="90000"/>
              </a:lnSpc>
              <a:spcBef>
                <a:spcPts val="450"/>
              </a:spcBef>
              <a:spcAft>
                <a:spcPts val="0"/>
              </a:spcAft>
              <a:buClr>
                <a:schemeClr val="dk1"/>
              </a:buClr>
              <a:buSzPts val="450"/>
              <a:buNone/>
              <a:defRPr sz="563"/>
            </a:lvl3pPr>
            <a:lvl4pPr indent="-228600" lvl="3" marL="1828800" algn="l">
              <a:lnSpc>
                <a:spcPct val="90000"/>
              </a:lnSpc>
              <a:spcBef>
                <a:spcPts val="450"/>
              </a:spcBef>
              <a:spcAft>
                <a:spcPts val="0"/>
              </a:spcAft>
              <a:buClr>
                <a:schemeClr val="dk1"/>
              </a:buClr>
              <a:buSzPts val="405"/>
              <a:buNone/>
              <a:defRPr sz="506"/>
            </a:lvl4pPr>
            <a:lvl5pPr indent="-228600" lvl="4" marL="2286000" algn="l">
              <a:lnSpc>
                <a:spcPct val="90000"/>
              </a:lnSpc>
              <a:spcBef>
                <a:spcPts val="450"/>
              </a:spcBef>
              <a:spcAft>
                <a:spcPts val="0"/>
              </a:spcAft>
              <a:buClr>
                <a:schemeClr val="dk1"/>
              </a:buClr>
              <a:buSzPts val="405"/>
              <a:buNone/>
              <a:defRPr sz="506"/>
            </a:lvl5pPr>
            <a:lvl6pPr indent="-228600" lvl="5" marL="2743200" algn="l">
              <a:lnSpc>
                <a:spcPct val="90000"/>
              </a:lnSpc>
              <a:spcBef>
                <a:spcPts val="450"/>
              </a:spcBef>
              <a:spcAft>
                <a:spcPts val="0"/>
              </a:spcAft>
              <a:buClr>
                <a:schemeClr val="dk1"/>
              </a:buClr>
              <a:buSzPts val="506"/>
              <a:buNone/>
              <a:defRPr sz="506"/>
            </a:lvl6pPr>
            <a:lvl7pPr indent="-228600" lvl="6" marL="3200400" algn="l">
              <a:lnSpc>
                <a:spcPct val="90000"/>
              </a:lnSpc>
              <a:spcBef>
                <a:spcPts val="450"/>
              </a:spcBef>
              <a:spcAft>
                <a:spcPts val="0"/>
              </a:spcAft>
              <a:buClr>
                <a:schemeClr val="dk1"/>
              </a:buClr>
              <a:buSzPts val="506"/>
              <a:buNone/>
              <a:defRPr sz="506"/>
            </a:lvl7pPr>
            <a:lvl8pPr indent="-228600" lvl="7" marL="3657600" algn="l">
              <a:lnSpc>
                <a:spcPct val="90000"/>
              </a:lnSpc>
              <a:spcBef>
                <a:spcPts val="450"/>
              </a:spcBef>
              <a:spcAft>
                <a:spcPts val="0"/>
              </a:spcAft>
              <a:buClr>
                <a:schemeClr val="dk1"/>
              </a:buClr>
              <a:buSzPts val="506"/>
              <a:buNone/>
              <a:defRPr sz="506"/>
            </a:lvl8pPr>
            <a:lvl9pPr indent="-228600" lvl="8" marL="4114800" algn="l">
              <a:lnSpc>
                <a:spcPct val="90000"/>
              </a:lnSpc>
              <a:spcBef>
                <a:spcPts val="450"/>
              </a:spcBef>
              <a:spcAft>
                <a:spcPts val="0"/>
              </a:spcAft>
              <a:buClr>
                <a:schemeClr val="dk1"/>
              </a:buClr>
              <a:buSzPts val="506"/>
              <a:buNone/>
              <a:defRPr sz="506"/>
            </a:lvl9pPr>
          </a:lstStyle>
          <a:p/>
        </p:txBody>
      </p:sp>
      <p:sp>
        <p:nvSpPr>
          <p:cNvPr id="141" name="Google Shape;141;p59"/>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9"/>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59"/>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3"/>
          <p:cNvSpPr/>
          <p:nvPr/>
        </p:nvSpPr>
        <p:spPr>
          <a:xfrm>
            <a:off x="2380" y="0"/>
            <a:ext cx="9141620" cy="727364"/>
          </a:xfrm>
          <a:prstGeom prst="rect">
            <a:avLst/>
          </a:prstGeom>
          <a:solidFill>
            <a:srgbClr val="3A5B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1" name="Google Shape;21;p43"/>
          <p:cNvSpPr/>
          <p:nvPr/>
        </p:nvSpPr>
        <p:spPr>
          <a:xfrm>
            <a:off x="1" y="6583680"/>
            <a:ext cx="9141620" cy="274320"/>
          </a:xfrm>
          <a:prstGeom prst="rect">
            <a:avLst/>
          </a:prstGeom>
          <a:solidFill>
            <a:srgbClr val="3A5B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2" name="Google Shape;22;p43"/>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913"/>
              <a:buNone/>
              <a:defRPr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3"/>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sz="1800"/>
            </a:lvl1pPr>
            <a:lvl2pPr indent="-304800" lvl="1" marL="914400" algn="l">
              <a:lnSpc>
                <a:spcPct val="90000"/>
              </a:lnSpc>
              <a:spcBef>
                <a:spcPts val="563"/>
              </a:spcBef>
              <a:spcAft>
                <a:spcPts val="0"/>
              </a:spcAft>
              <a:buClr>
                <a:schemeClr val="dk1"/>
              </a:buClr>
              <a:buSzPts val="1200"/>
              <a:buChar char="•"/>
              <a:defRPr sz="1500"/>
            </a:lvl2pPr>
            <a:lvl3pPr indent="-304800" lvl="2" marL="1371600" algn="l">
              <a:lnSpc>
                <a:spcPct val="90000"/>
              </a:lnSpc>
              <a:spcBef>
                <a:spcPts val="450"/>
              </a:spcBef>
              <a:spcAft>
                <a:spcPts val="0"/>
              </a:spcAft>
              <a:buClr>
                <a:schemeClr val="dk1"/>
              </a:buClr>
              <a:buSzPts val="1200"/>
              <a:buChar char="•"/>
              <a:defRPr sz="1500"/>
            </a:lvl3pPr>
            <a:lvl4pPr indent="-289560" lvl="3" marL="1828800" algn="l">
              <a:lnSpc>
                <a:spcPct val="90000"/>
              </a:lnSpc>
              <a:spcBef>
                <a:spcPts val="450"/>
              </a:spcBef>
              <a:spcAft>
                <a:spcPts val="0"/>
              </a:spcAft>
              <a:buClr>
                <a:schemeClr val="dk1"/>
              </a:buClr>
              <a:buSzPts val="960"/>
              <a:buChar char="•"/>
              <a:defRPr sz="1200"/>
            </a:lvl4pPr>
            <a:lvl5pPr indent="-289560" lvl="4" marL="2286000" algn="l">
              <a:lnSpc>
                <a:spcPct val="90000"/>
              </a:lnSpc>
              <a:spcBef>
                <a:spcPts val="450"/>
              </a:spcBef>
              <a:spcAft>
                <a:spcPts val="0"/>
              </a:spcAft>
              <a:buClr>
                <a:schemeClr val="dk1"/>
              </a:buClr>
              <a:buSzPts val="960"/>
              <a:buChar char="•"/>
              <a:defRPr sz="1200"/>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4" name="Google Shape;24;p43"/>
          <p:cNvSpPr txBox="1"/>
          <p:nvPr>
            <p:ph idx="10" type="dt"/>
          </p:nvPr>
        </p:nvSpPr>
        <p:spPr>
          <a:xfrm>
            <a:off x="7746423"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7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idx="11" type="ftr"/>
          </p:nvPr>
        </p:nvSpPr>
        <p:spPr>
          <a:xfrm>
            <a:off x="197427" y="6601968"/>
            <a:ext cx="7548996"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7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3"/>
          <p:cNvSpPr txBox="1"/>
          <p:nvPr>
            <p:ph idx="12" type="sldNum"/>
          </p:nvPr>
        </p:nvSpPr>
        <p:spPr>
          <a:xfrm>
            <a:off x="8466513" y="6601968"/>
            <a:ext cx="480060" cy="2377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750">
                <a:solidFill>
                  <a:srgbClr val="8E8F8F"/>
                </a:solidFill>
                <a:latin typeface="Calibri"/>
                <a:ea typeface="Calibri"/>
                <a:cs typeface="Calibri"/>
                <a:sym typeface="Calibri"/>
              </a:defRPr>
            </a:lvl1pPr>
            <a:lvl2pPr indent="0" lvl="1" marL="0" marR="0" algn="r">
              <a:spcBef>
                <a:spcPts val="0"/>
              </a:spcBef>
              <a:buNone/>
              <a:defRPr sz="750">
                <a:solidFill>
                  <a:srgbClr val="8E8F8F"/>
                </a:solidFill>
                <a:latin typeface="Calibri"/>
                <a:ea typeface="Calibri"/>
                <a:cs typeface="Calibri"/>
                <a:sym typeface="Calibri"/>
              </a:defRPr>
            </a:lvl2pPr>
            <a:lvl3pPr indent="0" lvl="2" marL="0" marR="0" algn="r">
              <a:spcBef>
                <a:spcPts val="0"/>
              </a:spcBef>
              <a:buNone/>
              <a:defRPr sz="750">
                <a:solidFill>
                  <a:srgbClr val="8E8F8F"/>
                </a:solidFill>
                <a:latin typeface="Calibri"/>
                <a:ea typeface="Calibri"/>
                <a:cs typeface="Calibri"/>
                <a:sym typeface="Calibri"/>
              </a:defRPr>
            </a:lvl3pPr>
            <a:lvl4pPr indent="0" lvl="3" marL="0" marR="0" algn="r">
              <a:spcBef>
                <a:spcPts val="0"/>
              </a:spcBef>
              <a:buNone/>
              <a:defRPr sz="750">
                <a:solidFill>
                  <a:srgbClr val="8E8F8F"/>
                </a:solidFill>
                <a:latin typeface="Calibri"/>
                <a:ea typeface="Calibri"/>
                <a:cs typeface="Calibri"/>
                <a:sym typeface="Calibri"/>
              </a:defRPr>
            </a:lvl4pPr>
            <a:lvl5pPr indent="0" lvl="4" marL="0" marR="0" algn="r">
              <a:spcBef>
                <a:spcPts val="0"/>
              </a:spcBef>
              <a:buNone/>
              <a:defRPr sz="750">
                <a:solidFill>
                  <a:srgbClr val="8E8F8F"/>
                </a:solidFill>
                <a:latin typeface="Calibri"/>
                <a:ea typeface="Calibri"/>
                <a:cs typeface="Calibri"/>
                <a:sym typeface="Calibri"/>
              </a:defRPr>
            </a:lvl5pPr>
            <a:lvl6pPr indent="0" lvl="5" marL="0" marR="0" algn="r">
              <a:spcBef>
                <a:spcPts val="0"/>
              </a:spcBef>
              <a:buNone/>
              <a:defRPr sz="750">
                <a:solidFill>
                  <a:srgbClr val="8E8F8F"/>
                </a:solidFill>
                <a:latin typeface="Calibri"/>
                <a:ea typeface="Calibri"/>
                <a:cs typeface="Calibri"/>
                <a:sym typeface="Calibri"/>
              </a:defRPr>
            </a:lvl6pPr>
            <a:lvl7pPr indent="0" lvl="6" marL="0" marR="0" algn="r">
              <a:spcBef>
                <a:spcPts val="0"/>
              </a:spcBef>
              <a:buNone/>
              <a:defRPr sz="750">
                <a:solidFill>
                  <a:srgbClr val="8E8F8F"/>
                </a:solidFill>
                <a:latin typeface="Calibri"/>
                <a:ea typeface="Calibri"/>
                <a:cs typeface="Calibri"/>
                <a:sym typeface="Calibri"/>
              </a:defRPr>
            </a:lvl7pPr>
            <a:lvl8pPr indent="0" lvl="7" marL="0" marR="0" algn="r">
              <a:spcBef>
                <a:spcPts val="0"/>
              </a:spcBef>
              <a:buNone/>
              <a:defRPr sz="750">
                <a:solidFill>
                  <a:srgbClr val="8E8F8F"/>
                </a:solidFill>
                <a:latin typeface="Calibri"/>
                <a:ea typeface="Calibri"/>
                <a:cs typeface="Calibri"/>
                <a:sym typeface="Calibri"/>
              </a:defRPr>
            </a:lvl8pPr>
            <a:lvl9pPr indent="0" lvl="8" marL="0" marR="0" algn="r">
              <a:spcBef>
                <a:spcPts val="0"/>
              </a:spcBef>
              <a:buNone/>
              <a:defRPr sz="750">
                <a:solidFill>
                  <a:srgbClr val="8E8F8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43"/>
          <p:cNvPicPr preferRelativeResize="0"/>
          <p:nvPr/>
        </p:nvPicPr>
        <p:blipFill rotWithShape="1">
          <a:blip r:embed="rId2">
            <a:alphaModFix/>
          </a:blip>
          <a:srcRect b="0" l="0" r="0" t="0"/>
          <a:stretch/>
        </p:blipFill>
        <p:spPr>
          <a:xfrm>
            <a:off x="8216151" y="80531"/>
            <a:ext cx="684376" cy="566305"/>
          </a:xfrm>
          <a:prstGeom prst="rect">
            <a:avLst/>
          </a:prstGeom>
          <a:noFill/>
          <a:ln>
            <a:noFill/>
          </a:ln>
        </p:spPr>
      </p:pic>
      <p:cxnSp>
        <p:nvCxnSpPr>
          <p:cNvPr id="28" name="Google Shape;28;p43"/>
          <p:cNvCxnSpPr/>
          <p:nvPr/>
        </p:nvCxnSpPr>
        <p:spPr>
          <a:xfrm>
            <a:off x="381000" y="1219200"/>
            <a:ext cx="8229600" cy="0"/>
          </a:xfrm>
          <a:prstGeom prst="straightConnector1">
            <a:avLst/>
          </a:prstGeom>
          <a:noFill/>
          <a:ln cap="flat" cmpd="sng" w="28575">
            <a:solidFill>
              <a:srgbClr val="0070C0"/>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60"/>
          <p:cNvSpPr txBox="1"/>
          <p:nvPr>
            <p:ph type="title"/>
          </p:nvPr>
        </p:nvSpPr>
        <p:spPr>
          <a:xfrm>
            <a:off x="5602986" y="2350008"/>
            <a:ext cx="315468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13"/>
              <a:buNone/>
              <a:defRPr b="0" sz="191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60"/>
          <p:cNvSpPr/>
          <p:nvPr>
            <p:ph idx="2" type="pic"/>
          </p:nvPr>
        </p:nvSpPr>
        <p:spPr>
          <a:xfrm>
            <a:off x="226314" y="502920"/>
            <a:ext cx="5026914" cy="5843016"/>
          </a:xfrm>
          <a:prstGeom prst="rect">
            <a:avLst/>
          </a:prstGeom>
          <a:solidFill>
            <a:srgbClr val="ABE2E4"/>
          </a:solidFill>
          <a:ln>
            <a:noFill/>
          </a:ln>
        </p:spPr>
      </p:sp>
      <p:sp>
        <p:nvSpPr>
          <p:cNvPr id="147" name="Google Shape;147;p60"/>
          <p:cNvSpPr txBox="1"/>
          <p:nvPr>
            <p:ph idx="1" type="body"/>
          </p:nvPr>
        </p:nvSpPr>
        <p:spPr>
          <a:xfrm>
            <a:off x="5602986" y="4361688"/>
            <a:ext cx="315468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75"/>
              </a:spcBef>
              <a:spcAft>
                <a:spcPts val="0"/>
              </a:spcAft>
              <a:buClr>
                <a:schemeClr val="dk1"/>
              </a:buClr>
              <a:buSzPts val="720"/>
              <a:buNone/>
              <a:defRPr sz="900"/>
            </a:lvl1pPr>
            <a:lvl2pPr indent="-228600" lvl="1" marL="914400" algn="l">
              <a:lnSpc>
                <a:spcPct val="90000"/>
              </a:lnSpc>
              <a:spcBef>
                <a:spcPts val="563"/>
              </a:spcBef>
              <a:spcAft>
                <a:spcPts val="0"/>
              </a:spcAft>
              <a:buClr>
                <a:schemeClr val="dk1"/>
              </a:buClr>
              <a:buSzPts val="540"/>
              <a:buNone/>
              <a:defRPr sz="675"/>
            </a:lvl2pPr>
            <a:lvl3pPr indent="-228600" lvl="2" marL="1371600" algn="l">
              <a:lnSpc>
                <a:spcPct val="90000"/>
              </a:lnSpc>
              <a:spcBef>
                <a:spcPts val="450"/>
              </a:spcBef>
              <a:spcAft>
                <a:spcPts val="0"/>
              </a:spcAft>
              <a:buClr>
                <a:schemeClr val="dk1"/>
              </a:buClr>
              <a:buSzPts val="450"/>
              <a:buNone/>
              <a:defRPr sz="563"/>
            </a:lvl3pPr>
            <a:lvl4pPr indent="-228600" lvl="3" marL="1828800" algn="l">
              <a:lnSpc>
                <a:spcPct val="90000"/>
              </a:lnSpc>
              <a:spcBef>
                <a:spcPts val="450"/>
              </a:spcBef>
              <a:spcAft>
                <a:spcPts val="0"/>
              </a:spcAft>
              <a:buClr>
                <a:schemeClr val="dk1"/>
              </a:buClr>
              <a:buSzPts val="405"/>
              <a:buNone/>
              <a:defRPr sz="506"/>
            </a:lvl4pPr>
            <a:lvl5pPr indent="-228600" lvl="4" marL="2286000" algn="l">
              <a:lnSpc>
                <a:spcPct val="90000"/>
              </a:lnSpc>
              <a:spcBef>
                <a:spcPts val="450"/>
              </a:spcBef>
              <a:spcAft>
                <a:spcPts val="0"/>
              </a:spcAft>
              <a:buClr>
                <a:schemeClr val="dk1"/>
              </a:buClr>
              <a:buSzPts val="405"/>
              <a:buNone/>
              <a:defRPr sz="506"/>
            </a:lvl5pPr>
            <a:lvl6pPr indent="-228600" lvl="5" marL="2743200" algn="l">
              <a:lnSpc>
                <a:spcPct val="90000"/>
              </a:lnSpc>
              <a:spcBef>
                <a:spcPts val="450"/>
              </a:spcBef>
              <a:spcAft>
                <a:spcPts val="0"/>
              </a:spcAft>
              <a:buClr>
                <a:schemeClr val="dk1"/>
              </a:buClr>
              <a:buSzPts val="506"/>
              <a:buNone/>
              <a:defRPr sz="506"/>
            </a:lvl6pPr>
            <a:lvl7pPr indent="-228600" lvl="6" marL="3200400" algn="l">
              <a:lnSpc>
                <a:spcPct val="90000"/>
              </a:lnSpc>
              <a:spcBef>
                <a:spcPts val="450"/>
              </a:spcBef>
              <a:spcAft>
                <a:spcPts val="0"/>
              </a:spcAft>
              <a:buClr>
                <a:schemeClr val="dk1"/>
              </a:buClr>
              <a:buSzPts val="506"/>
              <a:buNone/>
              <a:defRPr sz="506"/>
            </a:lvl7pPr>
            <a:lvl8pPr indent="-228600" lvl="7" marL="3657600" algn="l">
              <a:lnSpc>
                <a:spcPct val="90000"/>
              </a:lnSpc>
              <a:spcBef>
                <a:spcPts val="450"/>
              </a:spcBef>
              <a:spcAft>
                <a:spcPts val="0"/>
              </a:spcAft>
              <a:buClr>
                <a:schemeClr val="dk1"/>
              </a:buClr>
              <a:buSzPts val="506"/>
              <a:buNone/>
              <a:defRPr sz="506"/>
            </a:lvl8pPr>
            <a:lvl9pPr indent="-228600" lvl="8" marL="4114800" algn="l">
              <a:lnSpc>
                <a:spcPct val="90000"/>
              </a:lnSpc>
              <a:spcBef>
                <a:spcPts val="450"/>
              </a:spcBef>
              <a:spcAft>
                <a:spcPts val="0"/>
              </a:spcAft>
              <a:buClr>
                <a:schemeClr val="dk1"/>
              </a:buClr>
              <a:buSzPts val="506"/>
              <a:buNone/>
              <a:defRPr sz="506"/>
            </a:lvl9pPr>
          </a:lstStyle>
          <a:p/>
        </p:txBody>
      </p:sp>
      <p:sp>
        <p:nvSpPr>
          <p:cNvPr id="148" name="Google Shape;148;p60"/>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0"/>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0"/>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61"/>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61"/>
          <p:cNvSpPr txBox="1"/>
          <p:nvPr>
            <p:ph idx="1" type="body"/>
          </p:nvPr>
        </p:nvSpPr>
        <p:spPr>
          <a:xfrm rot="5400000">
            <a:off x="2508187" y="399608"/>
            <a:ext cx="4127627" cy="713232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a:lvl1pPr>
            <a:lvl2pPr indent="-320040" lvl="1" marL="914400" algn="l">
              <a:lnSpc>
                <a:spcPct val="90000"/>
              </a:lnSpc>
              <a:spcBef>
                <a:spcPts val="563"/>
              </a:spcBef>
              <a:spcAft>
                <a:spcPts val="0"/>
              </a:spcAft>
              <a:buClr>
                <a:schemeClr val="dk1"/>
              </a:buClr>
              <a:buSzPts val="1440"/>
              <a:buChar char="•"/>
              <a:defRPr/>
            </a:lvl2pPr>
            <a:lvl3pPr indent="-320039" lvl="2" marL="1371600" algn="l">
              <a:lnSpc>
                <a:spcPct val="90000"/>
              </a:lnSpc>
              <a:spcBef>
                <a:spcPts val="450"/>
              </a:spcBef>
              <a:spcAft>
                <a:spcPts val="0"/>
              </a:spcAft>
              <a:buClr>
                <a:schemeClr val="dk1"/>
              </a:buClr>
              <a:buSzPts val="1440"/>
              <a:buChar char="•"/>
              <a:defRPr/>
            </a:lvl3pPr>
            <a:lvl4pPr indent="-320039" lvl="3" marL="1828800" algn="l">
              <a:lnSpc>
                <a:spcPct val="90000"/>
              </a:lnSpc>
              <a:spcBef>
                <a:spcPts val="450"/>
              </a:spcBef>
              <a:spcAft>
                <a:spcPts val="0"/>
              </a:spcAft>
              <a:buClr>
                <a:schemeClr val="dk1"/>
              </a:buClr>
              <a:buSzPts val="1440"/>
              <a:buChar char="•"/>
              <a:defRPr/>
            </a:lvl4pPr>
            <a:lvl5pPr indent="-320039" lvl="4" marL="2286000" algn="l">
              <a:lnSpc>
                <a:spcPct val="90000"/>
              </a:lnSpc>
              <a:spcBef>
                <a:spcPts val="450"/>
              </a:spcBef>
              <a:spcAft>
                <a:spcPts val="0"/>
              </a:spcAft>
              <a:buClr>
                <a:schemeClr val="dk1"/>
              </a:buClr>
              <a:buSzPts val="144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154" name="Google Shape;154;p61"/>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61"/>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61"/>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62"/>
          <p:cNvSpPr txBox="1"/>
          <p:nvPr>
            <p:ph type="title"/>
          </p:nvPr>
        </p:nvSpPr>
        <p:spPr>
          <a:xfrm rot="5400000">
            <a:off x="4580733" y="2237582"/>
            <a:ext cx="5897562" cy="19716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62"/>
          <p:cNvSpPr txBox="1"/>
          <p:nvPr>
            <p:ph idx="1" type="body"/>
          </p:nvPr>
        </p:nvSpPr>
        <p:spPr>
          <a:xfrm rot="5400000">
            <a:off x="580233" y="323057"/>
            <a:ext cx="5897562" cy="580072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a:lvl1pPr>
            <a:lvl2pPr indent="-320040" lvl="1" marL="914400" algn="l">
              <a:lnSpc>
                <a:spcPct val="90000"/>
              </a:lnSpc>
              <a:spcBef>
                <a:spcPts val="563"/>
              </a:spcBef>
              <a:spcAft>
                <a:spcPts val="0"/>
              </a:spcAft>
              <a:buClr>
                <a:schemeClr val="dk1"/>
              </a:buClr>
              <a:buSzPts val="1440"/>
              <a:buChar char="•"/>
              <a:defRPr/>
            </a:lvl2pPr>
            <a:lvl3pPr indent="-320039" lvl="2" marL="1371600" algn="l">
              <a:lnSpc>
                <a:spcPct val="90000"/>
              </a:lnSpc>
              <a:spcBef>
                <a:spcPts val="450"/>
              </a:spcBef>
              <a:spcAft>
                <a:spcPts val="0"/>
              </a:spcAft>
              <a:buClr>
                <a:schemeClr val="dk1"/>
              </a:buClr>
              <a:buSzPts val="1440"/>
              <a:buChar char="•"/>
              <a:defRPr/>
            </a:lvl3pPr>
            <a:lvl4pPr indent="-320039" lvl="3" marL="1828800" algn="l">
              <a:lnSpc>
                <a:spcPct val="90000"/>
              </a:lnSpc>
              <a:spcBef>
                <a:spcPts val="450"/>
              </a:spcBef>
              <a:spcAft>
                <a:spcPts val="0"/>
              </a:spcAft>
              <a:buClr>
                <a:schemeClr val="dk1"/>
              </a:buClr>
              <a:buSzPts val="1440"/>
              <a:buChar char="•"/>
              <a:defRPr/>
            </a:lvl4pPr>
            <a:lvl5pPr indent="-320039" lvl="4" marL="2286000" algn="l">
              <a:lnSpc>
                <a:spcPct val="90000"/>
              </a:lnSpc>
              <a:spcBef>
                <a:spcPts val="450"/>
              </a:spcBef>
              <a:spcAft>
                <a:spcPts val="0"/>
              </a:spcAft>
              <a:buClr>
                <a:schemeClr val="dk1"/>
              </a:buClr>
              <a:buSzPts val="144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160" name="Google Shape;160;p62"/>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2"/>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62"/>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3" name="Shape 163"/>
        <p:cNvGrpSpPr/>
        <p:nvPr/>
      </p:nvGrpSpPr>
      <p:grpSpPr>
        <a:xfrm>
          <a:off x="0" y="0"/>
          <a:ext cx="0" cy="0"/>
          <a:chOff x="0" y="0"/>
          <a:chExt cx="0" cy="0"/>
        </a:xfrm>
      </p:grpSpPr>
      <p:sp>
        <p:nvSpPr>
          <p:cNvPr id="164" name="Google Shape;164;p63"/>
          <p:cNvSpPr/>
          <p:nvPr/>
        </p:nvSpPr>
        <p:spPr>
          <a:xfrm>
            <a:off x="8004176" y="0"/>
            <a:ext cx="1139825" cy="6858000"/>
          </a:xfrm>
          <a:prstGeom prst="rect">
            <a:avLst/>
          </a:prstGeom>
          <a:solidFill>
            <a:schemeClr val="lt2">
              <a:alpha val="39607"/>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65" name="Google Shape;165;p63"/>
          <p:cNvSpPr/>
          <p:nvPr/>
        </p:nvSpPr>
        <p:spPr>
          <a:xfrm>
            <a:off x="0" y="4638677"/>
            <a:ext cx="9144000" cy="2219325"/>
          </a:xfrm>
          <a:prstGeom prst="rect">
            <a:avLst/>
          </a:prstGeom>
          <a:solidFill>
            <a:schemeClr val="folHlink">
              <a:alpha val="30588"/>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66" name="Google Shape;166;p63"/>
          <p:cNvSpPr/>
          <p:nvPr/>
        </p:nvSpPr>
        <p:spPr>
          <a:xfrm>
            <a:off x="0" y="2149477"/>
            <a:ext cx="9144000" cy="24987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67" name="Google Shape;167;p63"/>
          <p:cNvSpPr/>
          <p:nvPr/>
        </p:nvSpPr>
        <p:spPr>
          <a:xfrm>
            <a:off x="-9525" y="2138363"/>
            <a:ext cx="8015288" cy="2271712"/>
          </a:xfrm>
          <a:custGeom>
            <a:rect b="b" l="l" r="r" t="t"/>
            <a:pathLst>
              <a:path extrusionOk="0" h="1471" w="5049">
                <a:moveTo>
                  <a:pt x="0" y="0"/>
                </a:moveTo>
                <a:lnTo>
                  <a:pt x="5049" y="2"/>
                </a:lnTo>
                <a:lnTo>
                  <a:pt x="5048" y="1458"/>
                </a:lnTo>
                <a:lnTo>
                  <a:pt x="0" y="1471"/>
                </a:lnTo>
                <a:lnTo>
                  <a:pt x="0" y="0"/>
                </a:lnTo>
                <a:close/>
              </a:path>
            </a:pathLst>
          </a:custGeom>
          <a:solidFill>
            <a:schemeClr val="folHlink">
              <a:alpha val="72549"/>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68" name="Google Shape;168;p63"/>
          <p:cNvSpPr/>
          <p:nvPr/>
        </p:nvSpPr>
        <p:spPr>
          <a:xfrm>
            <a:off x="7696200" y="594360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69" name="Google Shape;169;p63"/>
          <p:cNvSpPr/>
          <p:nvPr/>
        </p:nvSpPr>
        <p:spPr>
          <a:xfrm>
            <a:off x="8229600" y="563880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70" name="Google Shape;170;p63"/>
          <p:cNvSpPr/>
          <p:nvPr/>
        </p:nvSpPr>
        <p:spPr>
          <a:xfrm>
            <a:off x="8220075" y="622935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71" name="Google Shape;171;p63"/>
          <p:cNvSpPr txBox="1"/>
          <p:nvPr/>
        </p:nvSpPr>
        <p:spPr>
          <a:xfrm>
            <a:off x="1143000" y="228602"/>
            <a:ext cx="6705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2"/>
                </a:solidFill>
                <a:latin typeface="Tahoma"/>
                <a:ea typeface="Tahoma"/>
                <a:cs typeface="Tahoma"/>
                <a:sym typeface="Tahoma"/>
              </a:rPr>
              <a:t>Trường Đại học Khoa học Tự nhiên</a:t>
            </a:r>
            <a:endParaRPr/>
          </a:p>
          <a:p>
            <a:pPr indent="0" lvl="0" marL="0" marR="0" rtl="0" algn="l">
              <a:spcBef>
                <a:spcPts val="0"/>
              </a:spcBef>
              <a:spcAft>
                <a:spcPts val="0"/>
              </a:spcAft>
              <a:buNone/>
            </a:pPr>
            <a:r>
              <a:rPr lang="en-US" sz="1200">
                <a:solidFill>
                  <a:schemeClr val="dk2"/>
                </a:solidFill>
                <a:latin typeface="Tahoma"/>
                <a:ea typeface="Tahoma"/>
                <a:cs typeface="Tahoma"/>
                <a:sym typeface="Tahoma"/>
              </a:rPr>
              <a:t>Khoa Công nghệ thông tin</a:t>
            </a:r>
            <a:endParaRPr/>
          </a:p>
          <a:p>
            <a:pPr indent="0" lvl="0" marL="0" marR="0" rtl="0" algn="l">
              <a:spcBef>
                <a:spcPts val="0"/>
              </a:spcBef>
              <a:spcAft>
                <a:spcPts val="0"/>
              </a:spcAft>
              <a:buNone/>
            </a:pPr>
            <a:r>
              <a:rPr lang="en-US" sz="1200">
                <a:solidFill>
                  <a:schemeClr val="dk2"/>
                </a:solidFill>
                <a:latin typeface="Tahoma"/>
                <a:ea typeface="Tahoma"/>
                <a:cs typeface="Tahoma"/>
                <a:sym typeface="Tahoma"/>
              </a:rPr>
              <a:t>Bộ môn Tin học cơ sở </a:t>
            </a:r>
            <a:endParaRPr/>
          </a:p>
        </p:txBody>
      </p:sp>
      <p:sp>
        <p:nvSpPr>
          <p:cNvPr descr="gdd01" id="172" name="Google Shape;172;p63"/>
          <p:cNvSpPr/>
          <p:nvPr/>
        </p:nvSpPr>
        <p:spPr>
          <a:xfrm>
            <a:off x="190500" y="3162300"/>
            <a:ext cx="1752600" cy="1600200"/>
          </a:xfrm>
          <a:prstGeom prst="hexagon">
            <a:avLst>
              <a:gd fmla="val 27381" name="adj"/>
              <a:gd fmla="val 115470" name="vf"/>
            </a:avLst>
          </a:prstGeom>
          <a:blipFill rotWithShape="1">
            <a:blip r:embed="rId2">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Times New Roman"/>
              <a:ea typeface="Times New Roman"/>
              <a:cs typeface="Times New Roman"/>
              <a:sym typeface="Times New Roman"/>
            </a:endParaRPr>
          </a:p>
        </p:txBody>
      </p:sp>
      <p:sp>
        <p:nvSpPr>
          <p:cNvPr descr="gdd04" id="173" name="Google Shape;173;p63"/>
          <p:cNvSpPr/>
          <p:nvPr/>
        </p:nvSpPr>
        <p:spPr>
          <a:xfrm>
            <a:off x="1638300" y="2324100"/>
            <a:ext cx="1828800" cy="1600200"/>
          </a:xfrm>
          <a:prstGeom prst="hexagon">
            <a:avLst>
              <a:gd fmla="val 28571" name="adj"/>
              <a:gd fmla="val 115470" name="vf"/>
            </a:avLst>
          </a:prstGeom>
          <a:blipFill rotWithShape="1">
            <a:blip r:embed="rId3">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Times New Roman"/>
              <a:ea typeface="Times New Roman"/>
              <a:cs typeface="Times New Roman"/>
              <a:sym typeface="Times New Roman"/>
            </a:endParaRPr>
          </a:p>
        </p:txBody>
      </p:sp>
      <p:sp>
        <p:nvSpPr>
          <p:cNvPr descr="gdd03" id="174" name="Google Shape;174;p63"/>
          <p:cNvSpPr/>
          <p:nvPr/>
        </p:nvSpPr>
        <p:spPr>
          <a:xfrm>
            <a:off x="1600200" y="4038600"/>
            <a:ext cx="1828800" cy="1600200"/>
          </a:xfrm>
          <a:prstGeom prst="hexagon">
            <a:avLst>
              <a:gd fmla="val 28571" name="adj"/>
              <a:gd fmla="val 115470" name="vf"/>
            </a:avLst>
          </a:prstGeom>
          <a:blipFill rotWithShape="1">
            <a:blip r:embed="rId4">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Times New Roman"/>
              <a:ea typeface="Times New Roman"/>
              <a:cs typeface="Times New Roman"/>
              <a:sym typeface="Times New Roman"/>
            </a:endParaRPr>
          </a:p>
        </p:txBody>
      </p:sp>
      <p:sp>
        <p:nvSpPr>
          <p:cNvPr id="175" name="Google Shape;175;p63"/>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350">
                <a:solidFill>
                  <a:schemeClr val="lt1"/>
                </a:solidFill>
                <a:latin typeface="Corbel"/>
                <a:ea typeface="Corbel"/>
                <a:cs typeface="Corbel"/>
                <a:sym typeface="Corbel"/>
              </a:rPr>
              <a:t>‹#›</a:t>
            </a:fld>
            <a:endParaRPr sz="1350">
              <a:solidFill>
                <a:schemeClr val="lt1"/>
              </a:solidFill>
              <a:latin typeface="Corbel"/>
              <a:ea typeface="Corbel"/>
              <a:cs typeface="Corbel"/>
              <a:sym typeface="Corbel"/>
            </a:endParaRPr>
          </a:p>
        </p:txBody>
      </p:sp>
      <p:sp>
        <p:nvSpPr>
          <p:cNvPr id="176" name="Google Shape;176;p63"/>
          <p:cNvSpPr txBox="1"/>
          <p:nvPr/>
        </p:nvSpPr>
        <p:spPr>
          <a:xfrm>
            <a:off x="3505200" y="1600200"/>
            <a:ext cx="4343400" cy="533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hlink"/>
              </a:buClr>
              <a:buSzPts val="1200"/>
              <a:buFont typeface="Noto Sans Symbols"/>
              <a:buNone/>
            </a:pPr>
            <a:r>
              <a:rPr lang="en-US" sz="1200">
                <a:solidFill>
                  <a:schemeClr val="dk1"/>
                </a:solidFill>
                <a:latin typeface="Verdana"/>
                <a:ea typeface="Verdana"/>
                <a:cs typeface="Verdana"/>
                <a:sym typeface="Verdana"/>
              </a:rPr>
              <a:t>Đặng Bình Phương</a:t>
            </a:r>
            <a:endParaRPr/>
          </a:p>
          <a:p>
            <a:pPr indent="0" lvl="0" marL="0" marR="0" rtl="0" algn="r">
              <a:spcBef>
                <a:spcPts val="180"/>
              </a:spcBef>
              <a:spcAft>
                <a:spcPts val="0"/>
              </a:spcAft>
              <a:buClr>
                <a:schemeClr val="hlink"/>
              </a:buClr>
              <a:buSzPts val="900"/>
              <a:buFont typeface="Noto Sans Symbols"/>
              <a:buNone/>
            </a:pPr>
            <a:r>
              <a:rPr lang="en-US" sz="900">
                <a:solidFill>
                  <a:schemeClr val="dk1"/>
                </a:solidFill>
                <a:latin typeface="Verdana"/>
                <a:ea typeface="Verdana"/>
                <a:cs typeface="Verdana"/>
                <a:sym typeface="Verdana"/>
              </a:rPr>
              <a:t>dbphuong@fit.hcmuns.edu.vn</a:t>
            </a:r>
            <a:endParaRPr/>
          </a:p>
        </p:txBody>
      </p:sp>
      <p:sp>
        <p:nvSpPr>
          <p:cNvPr id="177" name="Google Shape;177;p63"/>
          <p:cNvSpPr/>
          <p:nvPr/>
        </p:nvSpPr>
        <p:spPr>
          <a:xfrm>
            <a:off x="304801" y="152400"/>
            <a:ext cx="708025" cy="990600"/>
          </a:xfrm>
          <a:prstGeom prst="roundRect">
            <a:avLst>
              <a:gd fmla="val 16667" name="adj"/>
            </a:avLst>
          </a:prstGeom>
          <a:blipFill rotWithShape="1">
            <a:blip r:embed="rId5">
              <a:alphaModFix/>
            </a:blip>
            <a:stretch>
              <a:fillRect b="0" l="0" r="0" t="0"/>
            </a:stretch>
          </a:blip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78" name="Google Shape;178;p63"/>
          <p:cNvSpPr txBox="1"/>
          <p:nvPr>
            <p:ph type="ctrTitle"/>
          </p:nvPr>
        </p:nvSpPr>
        <p:spPr>
          <a:xfrm>
            <a:off x="1143000" y="1143000"/>
            <a:ext cx="6705600" cy="53340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2"/>
              </a:buClr>
              <a:buSzPts val="2700"/>
              <a:buNone/>
              <a:defRPr b="1" sz="27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63"/>
          <p:cNvSpPr txBox="1"/>
          <p:nvPr>
            <p:ph idx="1" type="subTitle"/>
          </p:nvPr>
        </p:nvSpPr>
        <p:spPr>
          <a:xfrm>
            <a:off x="3505200" y="2971800"/>
            <a:ext cx="4343400" cy="6858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13"/>
              </a:spcBef>
              <a:spcAft>
                <a:spcPts val="0"/>
              </a:spcAft>
              <a:buClr>
                <a:schemeClr val="lt1"/>
              </a:buClr>
              <a:buSzPts val="1200"/>
              <a:buFont typeface="Noto Sans Symbols"/>
              <a:buNone/>
              <a:defRPr sz="1500">
                <a:solidFill>
                  <a:schemeClr val="lt1"/>
                </a:solidFill>
              </a:defRPr>
            </a:lvl1pPr>
            <a:lvl2pPr lvl="1" algn="l">
              <a:lnSpc>
                <a:spcPct val="90000"/>
              </a:lnSpc>
              <a:spcBef>
                <a:spcPts val="563"/>
              </a:spcBef>
              <a:spcAft>
                <a:spcPts val="0"/>
              </a:spcAft>
              <a:buClr>
                <a:schemeClr val="dk1"/>
              </a:buClr>
              <a:buSzPts val="1440"/>
              <a:buChar char="•"/>
              <a:defRPr/>
            </a:lvl2pPr>
            <a:lvl3pPr lvl="2" algn="l">
              <a:lnSpc>
                <a:spcPct val="90000"/>
              </a:lnSpc>
              <a:spcBef>
                <a:spcPts val="450"/>
              </a:spcBef>
              <a:spcAft>
                <a:spcPts val="0"/>
              </a:spcAft>
              <a:buClr>
                <a:schemeClr val="dk1"/>
              </a:buClr>
              <a:buSzPts val="1440"/>
              <a:buChar char="•"/>
              <a:defRPr/>
            </a:lvl3pPr>
            <a:lvl4pPr lvl="3" algn="l">
              <a:lnSpc>
                <a:spcPct val="90000"/>
              </a:lnSpc>
              <a:spcBef>
                <a:spcPts val="450"/>
              </a:spcBef>
              <a:spcAft>
                <a:spcPts val="0"/>
              </a:spcAft>
              <a:buClr>
                <a:schemeClr val="dk1"/>
              </a:buClr>
              <a:buSzPts val="1440"/>
              <a:buChar char="•"/>
              <a:defRPr/>
            </a:lvl4pPr>
            <a:lvl5pPr lvl="4" algn="l">
              <a:lnSpc>
                <a:spcPct val="90000"/>
              </a:lnSpc>
              <a:spcBef>
                <a:spcPts val="450"/>
              </a:spcBef>
              <a:spcAft>
                <a:spcPts val="0"/>
              </a:spcAft>
              <a:buClr>
                <a:schemeClr val="dk1"/>
              </a:buClr>
              <a:buSzPts val="1440"/>
              <a:buChar char="•"/>
              <a:defRPr/>
            </a:lvl5pPr>
            <a:lvl6pPr lvl="5" algn="l">
              <a:lnSpc>
                <a:spcPct val="90000"/>
              </a:lnSpc>
              <a:spcBef>
                <a:spcPts val="450"/>
              </a:spcBef>
              <a:spcAft>
                <a:spcPts val="0"/>
              </a:spcAft>
              <a:buClr>
                <a:schemeClr val="dk1"/>
              </a:buClr>
              <a:buSzPts val="1800"/>
              <a:buChar char="•"/>
              <a:defRPr/>
            </a:lvl6pPr>
            <a:lvl7pPr lvl="6" algn="l">
              <a:lnSpc>
                <a:spcPct val="90000"/>
              </a:lnSpc>
              <a:spcBef>
                <a:spcPts val="450"/>
              </a:spcBef>
              <a:spcAft>
                <a:spcPts val="0"/>
              </a:spcAft>
              <a:buClr>
                <a:schemeClr val="dk1"/>
              </a:buClr>
              <a:buSzPts val="1800"/>
              <a:buChar char="•"/>
              <a:defRPr/>
            </a:lvl7pPr>
            <a:lvl8pPr lvl="7" algn="l">
              <a:lnSpc>
                <a:spcPct val="90000"/>
              </a:lnSpc>
              <a:spcBef>
                <a:spcPts val="450"/>
              </a:spcBef>
              <a:spcAft>
                <a:spcPts val="0"/>
              </a:spcAft>
              <a:buClr>
                <a:schemeClr val="dk1"/>
              </a:buClr>
              <a:buSzPts val="1800"/>
              <a:buChar char="•"/>
              <a:defRPr/>
            </a:lvl8pPr>
            <a:lvl9pPr lvl="8" algn="l">
              <a:lnSpc>
                <a:spcPct val="90000"/>
              </a:lnSpc>
              <a:spcBef>
                <a:spcPts val="450"/>
              </a:spcBef>
              <a:spcAft>
                <a:spcPts val="0"/>
              </a:spcAft>
              <a:buClr>
                <a:schemeClr val="dk1"/>
              </a:buClr>
              <a:buSzPts val="1800"/>
              <a:buChar char="•"/>
              <a:defRPr/>
            </a:lvl9pPr>
          </a:lstStyle>
          <a:p/>
        </p:txBody>
      </p:sp>
      <p:sp>
        <p:nvSpPr>
          <p:cNvPr id="180" name="Google Shape;180;p63"/>
          <p:cNvSpPr txBox="1"/>
          <p:nvPr>
            <p:ph idx="10" type="dt"/>
          </p:nvPr>
        </p:nvSpPr>
        <p:spPr>
          <a:xfrm>
            <a:off x="3352800" y="6553200"/>
            <a:ext cx="2133600" cy="152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75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63"/>
          <p:cNvSpPr txBox="1"/>
          <p:nvPr>
            <p:ph idx="11" type="ftr"/>
          </p:nvPr>
        </p:nvSpPr>
        <p:spPr>
          <a:xfrm>
            <a:off x="304800" y="6477000"/>
            <a:ext cx="2590800" cy="228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82" name="Shape 182"/>
        <p:cNvGrpSpPr/>
        <p:nvPr/>
      </p:nvGrpSpPr>
      <p:grpSpPr>
        <a:xfrm>
          <a:off x="0" y="0"/>
          <a:ext cx="0" cy="0"/>
          <a:chOff x="0" y="0"/>
          <a:chExt cx="0" cy="0"/>
        </a:xfrm>
      </p:grpSpPr>
      <p:sp>
        <p:nvSpPr>
          <p:cNvPr id="183" name="Google Shape;183;p64"/>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350">
                <a:solidFill>
                  <a:schemeClr val="lt1"/>
                </a:solidFill>
                <a:latin typeface="Corbel"/>
                <a:ea typeface="Corbel"/>
                <a:cs typeface="Corbel"/>
                <a:sym typeface="Corbel"/>
              </a:rPr>
              <a:t>‹#›</a:t>
            </a:fld>
            <a:endParaRPr sz="1350">
              <a:solidFill>
                <a:schemeClr val="lt1"/>
              </a:solidFill>
              <a:latin typeface="Corbel"/>
              <a:ea typeface="Corbel"/>
              <a:cs typeface="Corbel"/>
              <a:sym typeface="Corbel"/>
            </a:endParaRPr>
          </a:p>
        </p:txBody>
      </p:sp>
      <p:sp>
        <p:nvSpPr>
          <p:cNvPr id="184" name="Google Shape;184;p6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13"/>
              </a:spcBef>
              <a:spcAft>
                <a:spcPts val="0"/>
              </a:spcAft>
              <a:buClr>
                <a:schemeClr val="dk1"/>
              </a:buClr>
              <a:buSzPts val="1440"/>
              <a:buNone/>
              <a:defRPr b="1" sz="1800"/>
            </a:lvl1pPr>
            <a:lvl2pPr indent="-228600" lvl="1" marL="914400" algn="l">
              <a:lnSpc>
                <a:spcPct val="90000"/>
              </a:lnSpc>
              <a:spcBef>
                <a:spcPts val="563"/>
              </a:spcBef>
              <a:spcAft>
                <a:spcPts val="0"/>
              </a:spcAft>
              <a:buClr>
                <a:schemeClr val="dk1"/>
              </a:buClr>
              <a:buSzPts val="1200"/>
              <a:buNone/>
              <a:defRPr b="1" sz="1500"/>
            </a:lvl2pPr>
            <a:lvl3pPr indent="-228600" lvl="2" marL="1371600" algn="l">
              <a:lnSpc>
                <a:spcPct val="90000"/>
              </a:lnSpc>
              <a:spcBef>
                <a:spcPts val="450"/>
              </a:spcBef>
              <a:spcAft>
                <a:spcPts val="0"/>
              </a:spcAft>
              <a:buClr>
                <a:schemeClr val="dk1"/>
              </a:buClr>
              <a:buSzPts val="1080"/>
              <a:buNone/>
              <a:defRPr b="1" sz="1350"/>
            </a:lvl3pPr>
            <a:lvl4pPr indent="-228600" lvl="3" marL="1828800" algn="l">
              <a:lnSpc>
                <a:spcPct val="90000"/>
              </a:lnSpc>
              <a:spcBef>
                <a:spcPts val="450"/>
              </a:spcBef>
              <a:spcAft>
                <a:spcPts val="0"/>
              </a:spcAft>
              <a:buClr>
                <a:schemeClr val="dk1"/>
              </a:buClr>
              <a:buSzPts val="960"/>
              <a:buNone/>
              <a:defRPr b="1" sz="1200"/>
            </a:lvl4pPr>
            <a:lvl5pPr indent="-228600" lvl="4" marL="2286000" algn="l">
              <a:lnSpc>
                <a:spcPct val="90000"/>
              </a:lnSpc>
              <a:spcBef>
                <a:spcPts val="450"/>
              </a:spcBef>
              <a:spcAft>
                <a:spcPts val="0"/>
              </a:spcAft>
              <a:buClr>
                <a:schemeClr val="dk1"/>
              </a:buClr>
              <a:buSzPts val="960"/>
              <a:buNone/>
              <a:defRPr b="1" sz="1200"/>
            </a:lvl5pPr>
            <a:lvl6pPr indent="-228600" lvl="5" marL="2743200" algn="l">
              <a:lnSpc>
                <a:spcPct val="90000"/>
              </a:lnSpc>
              <a:spcBef>
                <a:spcPts val="450"/>
              </a:spcBef>
              <a:spcAft>
                <a:spcPts val="0"/>
              </a:spcAft>
              <a:buClr>
                <a:schemeClr val="dk1"/>
              </a:buClr>
              <a:buSzPts val="1200"/>
              <a:buNone/>
              <a:defRPr b="1" sz="1200"/>
            </a:lvl6pPr>
            <a:lvl7pPr indent="-228600" lvl="6" marL="3200400" algn="l">
              <a:lnSpc>
                <a:spcPct val="90000"/>
              </a:lnSpc>
              <a:spcBef>
                <a:spcPts val="450"/>
              </a:spcBef>
              <a:spcAft>
                <a:spcPts val="0"/>
              </a:spcAft>
              <a:buClr>
                <a:schemeClr val="dk1"/>
              </a:buClr>
              <a:buSzPts val="1200"/>
              <a:buNone/>
              <a:defRPr b="1" sz="1200"/>
            </a:lvl7pPr>
            <a:lvl8pPr indent="-228600" lvl="7" marL="3657600" algn="l">
              <a:lnSpc>
                <a:spcPct val="90000"/>
              </a:lnSpc>
              <a:spcBef>
                <a:spcPts val="450"/>
              </a:spcBef>
              <a:spcAft>
                <a:spcPts val="0"/>
              </a:spcAft>
              <a:buClr>
                <a:schemeClr val="dk1"/>
              </a:buClr>
              <a:buSzPts val="1200"/>
              <a:buNone/>
              <a:defRPr b="1" sz="1200"/>
            </a:lvl8pPr>
            <a:lvl9pPr indent="-228600" lvl="8" marL="4114800" algn="l">
              <a:lnSpc>
                <a:spcPct val="90000"/>
              </a:lnSpc>
              <a:spcBef>
                <a:spcPts val="450"/>
              </a:spcBef>
              <a:spcAft>
                <a:spcPts val="0"/>
              </a:spcAft>
              <a:buClr>
                <a:schemeClr val="dk1"/>
              </a:buClr>
              <a:buSzPts val="1200"/>
              <a:buNone/>
              <a:defRPr b="1" sz="1200"/>
            </a:lvl9pPr>
          </a:lstStyle>
          <a:p/>
        </p:txBody>
      </p:sp>
      <p:sp>
        <p:nvSpPr>
          <p:cNvPr id="185" name="Google Shape;185;p6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sz="1800"/>
            </a:lvl1pPr>
            <a:lvl2pPr indent="-304800" lvl="1" marL="914400" algn="l">
              <a:lnSpc>
                <a:spcPct val="90000"/>
              </a:lnSpc>
              <a:spcBef>
                <a:spcPts val="563"/>
              </a:spcBef>
              <a:spcAft>
                <a:spcPts val="0"/>
              </a:spcAft>
              <a:buClr>
                <a:schemeClr val="dk1"/>
              </a:buClr>
              <a:buSzPts val="1200"/>
              <a:buChar char="•"/>
              <a:defRPr sz="1500"/>
            </a:lvl2pPr>
            <a:lvl3pPr indent="-297180" lvl="2" marL="1371600" algn="l">
              <a:lnSpc>
                <a:spcPct val="90000"/>
              </a:lnSpc>
              <a:spcBef>
                <a:spcPts val="450"/>
              </a:spcBef>
              <a:spcAft>
                <a:spcPts val="0"/>
              </a:spcAft>
              <a:buClr>
                <a:schemeClr val="dk1"/>
              </a:buClr>
              <a:buSzPts val="1080"/>
              <a:buChar char="•"/>
              <a:defRPr sz="1350"/>
            </a:lvl3pPr>
            <a:lvl4pPr indent="-289560" lvl="3" marL="1828800" algn="l">
              <a:lnSpc>
                <a:spcPct val="90000"/>
              </a:lnSpc>
              <a:spcBef>
                <a:spcPts val="450"/>
              </a:spcBef>
              <a:spcAft>
                <a:spcPts val="0"/>
              </a:spcAft>
              <a:buClr>
                <a:schemeClr val="dk1"/>
              </a:buClr>
              <a:buSzPts val="960"/>
              <a:buChar char="•"/>
              <a:defRPr sz="1200"/>
            </a:lvl4pPr>
            <a:lvl5pPr indent="-289560" lvl="4" marL="2286000" algn="l">
              <a:lnSpc>
                <a:spcPct val="90000"/>
              </a:lnSpc>
              <a:spcBef>
                <a:spcPts val="450"/>
              </a:spcBef>
              <a:spcAft>
                <a:spcPts val="0"/>
              </a:spcAft>
              <a:buClr>
                <a:schemeClr val="dk1"/>
              </a:buClr>
              <a:buSzPts val="960"/>
              <a:buChar char="•"/>
              <a:defRPr sz="1200"/>
            </a:lvl5pPr>
            <a:lvl6pPr indent="-304800" lvl="5" marL="2743200" algn="l">
              <a:lnSpc>
                <a:spcPct val="90000"/>
              </a:lnSpc>
              <a:spcBef>
                <a:spcPts val="450"/>
              </a:spcBef>
              <a:spcAft>
                <a:spcPts val="0"/>
              </a:spcAft>
              <a:buClr>
                <a:schemeClr val="dk1"/>
              </a:buClr>
              <a:buSzPts val="1200"/>
              <a:buChar char="•"/>
              <a:defRPr sz="1200"/>
            </a:lvl6pPr>
            <a:lvl7pPr indent="-304800" lvl="6" marL="3200400" algn="l">
              <a:lnSpc>
                <a:spcPct val="90000"/>
              </a:lnSpc>
              <a:spcBef>
                <a:spcPts val="450"/>
              </a:spcBef>
              <a:spcAft>
                <a:spcPts val="0"/>
              </a:spcAft>
              <a:buClr>
                <a:schemeClr val="dk1"/>
              </a:buClr>
              <a:buSzPts val="1200"/>
              <a:buChar char="•"/>
              <a:defRPr sz="1200"/>
            </a:lvl7pPr>
            <a:lvl8pPr indent="-304800" lvl="7" marL="3657600" algn="l">
              <a:lnSpc>
                <a:spcPct val="90000"/>
              </a:lnSpc>
              <a:spcBef>
                <a:spcPts val="450"/>
              </a:spcBef>
              <a:spcAft>
                <a:spcPts val="0"/>
              </a:spcAft>
              <a:buClr>
                <a:schemeClr val="dk1"/>
              </a:buClr>
              <a:buSzPts val="1200"/>
              <a:buChar char="•"/>
              <a:defRPr sz="1200"/>
            </a:lvl8pPr>
            <a:lvl9pPr indent="-304800" lvl="8" marL="4114800" algn="l">
              <a:lnSpc>
                <a:spcPct val="90000"/>
              </a:lnSpc>
              <a:spcBef>
                <a:spcPts val="450"/>
              </a:spcBef>
              <a:spcAft>
                <a:spcPts val="0"/>
              </a:spcAft>
              <a:buClr>
                <a:schemeClr val="dk1"/>
              </a:buClr>
              <a:buSzPts val="1200"/>
              <a:buChar char="•"/>
              <a:defRPr sz="1200"/>
            </a:lvl9pPr>
          </a:lstStyle>
          <a:p/>
        </p:txBody>
      </p:sp>
      <p:sp>
        <p:nvSpPr>
          <p:cNvPr id="186" name="Google Shape;186;p64"/>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13"/>
              </a:spcBef>
              <a:spcAft>
                <a:spcPts val="0"/>
              </a:spcAft>
              <a:buClr>
                <a:schemeClr val="dk1"/>
              </a:buClr>
              <a:buSzPts val="1440"/>
              <a:buNone/>
              <a:defRPr b="1" sz="1800"/>
            </a:lvl1pPr>
            <a:lvl2pPr indent="-228600" lvl="1" marL="914400" algn="l">
              <a:lnSpc>
                <a:spcPct val="90000"/>
              </a:lnSpc>
              <a:spcBef>
                <a:spcPts val="563"/>
              </a:spcBef>
              <a:spcAft>
                <a:spcPts val="0"/>
              </a:spcAft>
              <a:buClr>
                <a:schemeClr val="dk1"/>
              </a:buClr>
              <a:buSzPts val="1200"/>
              <a:buNone/>
              <a:defRPr b="1" sz="1500"/>
            </a:lvl2pPr>
            <a:lvl3pPr indent="-228600" lvl="2" marL="1371600" algn="l">
              <a:lnSpc>
                <a:spcPct val="90000"/>
              </a:lnSpc>
              <a:spcBef>
                <a:spcPts val="450"/>
              </a:spcBef>
              <a:spcAft>
                <a:spcPts val="0"/>
              </a:spcAft>
              <a:buClr>
                <a:schemeClr val="dk1"/>
              </a:buClr>
              <a:buSzPts val="1080"/>
              <a:buNone/>
              <a:defRPr b="1" sz="1350"/>
            </a:lvl3pPr>
            <a:lvl4pPr indent="-228600" lvl="3" marL="1828800" algn="l">
              <a:lnSpc>
                <a:spcPct val="90000"/>
              </a:lnSpc>
              <a:spcBef>
                <a:spcPts val="450"/>
              </a:spcBef>
              <a:spcAft>
                <a:spcPts val="0"/>
              </a:spcAft>
              <a:buClr>
                <a:schemeClr val="dk1"/>
              </a:buClr>
              <a:buSzPts val="960"/>
              <a:buNone/>
              <a:defRPr b="1" sz="1200"/>
            </a:lvl4pPr>
            <a:lvl5pPr indent="-228600" lvl="4" marL="2286000" algn="l">
              <a:lnSpc>
                <a:spcPct val="90000"/>
              </a:lnSpc>
              <a:spcBef>
                <a:spcPts val="450"/>
              </a:spcBef>
              <a:spcAft>
                <a:spcPts val="0"/>
              </a:spcAft>
              <a:buClr>
                <a:schemeClr val="dk1"/>
              </a:buClr>
              <a:buSzPts val="960"/>
              <a:buNone/>
              <a:defRPr b="1" sz="1200"/>
            </a:lvl5pPr>
            <a:lvl6pPr indent="-228600" lvl="5" marL="2743200" algn="l">
              <a:lnSpc>
                <a:spcPct val="90000"/>
              </a:lnSpc>
              <a:spcBef>
                <a:spcPts val="450"/>
              </a:spcBef>
              <a:spcAft>
                <a:spcPts val="0"/>
              </a:spcAft>
              <a:buClr>
                <a:schemeClr val="dk1"/>
              </a:buClr>
              <a:buSzPts val="1200"/>
              <a:buNone/>
              <a:defRPr b="1" sz="1200"/>
            </a:lvl6pPr>
            <a:lvl7pPr indent="-228600" lvl="6" marL="3200400" algn="l">
              <a:lnSpc>
                <a:spcPct val="90000"/>
              </a:lnSpc>
              <a:spcBef>
                <a:spcPts val="450"/>
              </a:spcBef>
              <a:spcAft>
                <a:spcPts val="0"/>
              </a:spcAft>
              <a:buClr>
                <a:schemeClr val="dk1"/>
              </a:buClr>
              <a:buSzPts val="1200"/>
              <a:buNone/>
              <a:defRPr b="1" sz="1200"/>
            </a:lvl7pPr>
            <a:lvl8pPr indent="-228600" lvl="7" marL="3657600" algn="l">
              <a:lnSpc>
                <a:spcPct val="90000"/>
              </a:lnSpc>
              <a:spcBef>
                <a:spcPts val="450"/>
              </a:spcBef>
              <a:spcAft>
                <a:spcPts val="0"/>
              </a:spcAft>
              <a:buClr>
                <a:schemeClr val="dk1"/>
              </a:buClr>
              <a:buSzPts val="1200"/>
              <a:buNone/>
              <a:defRPr b="1" sz="1200"/>
            </a:lvl8pPr>
            <a:lvl9pPr indent="-228600" lvl="8" marL="4114800" algn="l">
              <a:lnSpc>
                <a:spcPct val="90000"/>
              </a:lnSpc>
              <a:spcBef>
                <a:spcPts val="450"/>
              </a:spcBef>
              <a:spcAft>
                <a:spcPts val="0"/>
              </a:spcAft>
              <a:buClr>
                <a:schemeClr val="dk1"/>
              </a:buClr>
              <a:buSzPts val="1200"/>
              <a:buNone/>
              <a:defRPr b="1" sz="1200"/>
            </a:lvl9pPr>
          </a:lstStyle>
          <a:p/>
        </p:txBody>
      </p:sp>
      <p:sp>
        <p:nvSpPr>
          <p:cNvPr id="187" name="Google Shape;187;p64"/>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sz="1800"/>
            </a:lvl1pPr>
            <a:lvl2pPr indent="-304800" lvl="1" marL="914400" algn="l">
              <a:lnSpc>
                <a:spcPct val="90000"/>
              </a:lnSpc>
              <a:spcBef>
                <a:spcPts val="563"/>
              </a:spcBef>
              <a:spcAft>
                <a:spcPts val="0"/>
              </a:spcAft>
              <a:buClr>
                <a:schemeClr val="dk1"/>
              </a:buClr>
              <a:buSzPts val="1200"/>
              <a:buChar char="•"/>
              <a:defRPr sz="1500"/>
            </a:lvl2pPr>
            <a:lvl3pPr indent="-297180" lvl="2" marL="1371600" algn="l">
              <a:lnSpc>
                <a:spcPct val="90000"/>
              </a:lnSpc>
              <a:spcBef>
                <a:spcPts val="450"/>
              </a:spcBef>
              <a:spcAft>
                <a:spcPts val="0"/>
              </a:spcAft>
              <a:buClr>
                <a:schemeClr val="dk1"/>
              </a:buClr>
              <a:buSzPts val="1080"/>
              <a:buChar char="•"/>
              <a:defRPr sz="1350"/>
            </a:lvl3pPr>
            <a:lvl4pPr indent="-289560" lvl="3" marL="1828800" algn="l">
              <a:lnSpc>
                <a:spcPct val="90000"/>
              </a:lnSpc>
              <a:spcBef>
                <a:spcPts val="450"/>
              </a:spcBef>
              <a:spcAft>
                <a:spcPts val="0"/>
              </a:spcAft>
              <a:buClr>
                <a:schemeClr val="dk1"/>
              </a:buClr>
              <a:buSzPts val="960"/>
              <a:buChar char="•"/>
              <a:defRPr sz="1200"/>
            </a:lvl4pPr>
            <a:lvl5pPr indent="-289560" lvl="4" marL="2286000" algn="l">
              <a:lnSpc>
                <a:spcPct val="90000"/>
              </a:lnSpc>
              <a:spcBef>
                <a:spcPts val="450"/>
              </a:spcBef>
              <a:spcAft>
                <a:spcPts val="0"/>
              </a:spcAft>
              <a:buClr>
                <a:schemeClr val="dk1"/>
              </a:buClr>
              <a:buSzPts val="960"/>
              <a:buChar char="•"/>
              <a:defRPr sz="1200"/>
            </a:lvl5pPr>
            <a:lvl6pPr indent="-304800" lvl="5" marL="2743200" algn="l">
              <a:lnSpc>
                <a:spcPct val="90000"/>
              </a:lnSpc>
              <a:spcBef>
                <a:spcPts val="450"/>
              </a:spcBef>
              <a:spcAft>
                <a:spcPts val="0"/>
              </a:spcAft>
              <a:buClr>
                <a:schemeClr val="dk1"/>
              </a:buClr>
              <a:buSzPts val="1200"/>
              <a:buChar char="•"/>
              <a:defRPr sz="1200"/>
            </a:lvl6pPr>
            <a:lvl7pPr indent="-304800" lvl="6" marL="3200400" algn="l">
              <a:lnSpc>
                <a:spcPct val="90000"/>
              </a:lnSpc>
              <a:spcBef>
                <a:spcPts val="450"/>
              </a:spcBef>
              <a:spcAft>
                <a:spcPts val="0"/>
              </a:spcAft>
              <a:buClr>
                <a:schemeClr val="dk1"/>
              </a:buClr>
              <a:buSzPts val="1200"/>
              <a:buChar char="•"/>
              <a:defRPr sz="1200"/>
            </a:lvl7pPr>
            <a:lvl8pPr indent="-304800" lvl="7" marL="3657600" algn="l">
              <a:lnSpc>
                <a:spcPct val="90000"/>
              </a:lnSpc>
              <a:spcBef>
                <a:spcPts val="450"/>
              </a:spcBef>
              <a:spcAft>
                <a:spcPts val="0"/>
              </a:spcAft>
              <a:buClr>
                <a:schemeClr val="dk1"/>
              </a:buClr>
              <a:buSzPts val="1200"/>
              <a:buChar char="•"/>
              <a:defRPr sz="1200"/>
            </a:lvl8pPr>
            <a:lvl9pPr indent="-304800" lvl="8" marL="4114800" algn="l">
              <a:lnSpc>
                <a:spcPct val="90000"/>
              </a:lnSpc>
              <a:spcBef>
                <a:spcPts val="450"/>
              </a:spcBef>
              <a:spcAft>
                <a:spcPts val="0"/>
              </a:spcAft>
              <a:buClr>
                <a:schemeClr val="dk1"/>
              </a:buClr>
              <a:buSzPts val="1200"/>
              <a:buChar char="•"/>
              <a:defRPr sz="1200"/>
            </a:lvl9pPr>
          </a:lstStyle>
          <a:p/>
        </p:txBody>
      </p:sp>
      <p:sp>
        <p:nvSpPr>
          <p:cNvPr id="188" name="Google Shape;188;p64"/>
          <p:cNvSpPr txBox="1"/>
          <p:nvPr>
            <p:ph type="title"/>
          </p:nvPr>
        </p:nvSpPr>
        <p:spPr>
          <a:xfrm>
            <a:off x="1143000" y="381002"/>
            <a:ext cx="6705600" cy="563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64"/>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64"/>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191" name="Shape 191"/>
        <p:cNvGrpSpPr/>
        <p:nvPr/>
      </p:nvGrpSpPr>
      <p:grpSpPr>
        <a:xfrm>
          <a:off x="0" y="0"/>
          <a:ext cx="0" cy="0"/>
          <a:chOff x="0" y="0"/>
          <a:chExt cx="0" cy="0"/>
        </a:xfrm>
      </p:grpSpPr>
      <p:pic>
        <p:nvPicPr>
          <p:cNvPr id="192" name="Google Shape;192;p65"/>
          <p:cNvPicPr preferRelativeResize="0"/>
          <p:nvPr/>
        </p:nvPicPr>
        <p:blipFill rotWithShape="1">
          <a:blip r:embed="rId2">
            <a:alphaModFix/>
          </a:blip>
          <a:srcRect b="0" l="0" r="0" t="0"/>
          <a:stretch/>
        </p:blipFill>
        <p:spPr>
          <a:xfrm>
            <a:off x="7343776" y="304802"/>
            <a:ext cx="1300163" cy="855663"/>
          </a:xfrm>
          <a:prstGeom prst="rect">
            <a:avLst/>
          </a:prstGeom>
          <a:noFill/>
          <a:ln>
            <a:noFill/>
          </a:ln>
        </p:spPr>
      </p:pic>
      <p:cxnSp>
        <p:nvCxnSpPr>
          <p:cNvPr id="193" name="Google Shape;193;p65"/>
          <p:cNvCxnSpPr/>
          <p:nvPr/>
        </p:nvCxnSpPr>
        <p:spPr>
          <a:xfrm>
            <a:off x="381000" y="1219200"/>
            <a:ext cx="8229600" cy="0"/>
          </a:xfrm>
          <a:prstGeom prst="straightConnector1">
            <a:avLst/>
          </a:prstGeom>
          <a:noFill/>
          <a:ln cap="flat" cmpd="sng" w="28575">
            <a:solidFill>
              <a:srgbClr val="0070C0"/>
            </a:solidFill>
            <a:prstDash val="solid"/>
            <a:miter lim="800000"/>
            <a:headEnd len="sm" w="sm" type="none"/>
            <a:tailEnd len="sm" w="sm" type="none"/>
          </a:ln>
        </p:spPr>
      </p:cxnSp>
      <p:sp>
        <p:nvSpPr>
          <p:cNvPr id="194" name="Google Shape;194;p65"/>
          <p:cNvSpPr txBox="1"/>
          <p:nvPr>
            <p:ph idx="1" type="body"/>
          </p:nvPr>
        </p:nvSpPr>
        <p:spPr>
          <a:xfrm>
            <a:off x="381000" y="1421879"/>
            <a:ext cx="8153400" cy="5029200"/>
          </a:xfrm>
          <a:prstGeom prst="rect">
            <a:avLst/>
          </a:prstGeom>
          <a:noFill/>
          <a:ln>
            <a:noFill/>
          </a:ln>
        </p:spPr>
        <p:txBody>
          <a:bodyPr anchorCtr="0" anchor="t" bIns="45700" lIns="91425" spcFirstLastPara="1" rIns="91425" wrap="square" tIns="45700">
            <a:normAutofit/>
          </a:bodyPr>
          <a:lstStyle>
            <a:lvl1pPr indent="-335280" lvl="0" marL="457200" algn="l">
              <a:lnSpc>
                <a:spcPct val="90000"/>
              </a:lnSpc>
              <a:spcBef>
                <a:spcPts val="1013"/>
              </a:spcBef>
              <a:spcAft>
                <a:spcPts val="0"/>
              </a:spcAft>
              <a:buClr>
                <a:srgbClr val="C63113"/>
              </a:buClr>
              <a:buSzPts val="1680"/>
              <a:buFont typeface="Noto Sans Symbols"/>
              <a:buChar char="⮚"/>
              <a:defRPr sz="2100">
                <a:solidFill>
                  <a:schemeClr val="dk1"/>
                </a:solidFill>
                <a:latin typeface="Times New Roman"/>
                <a:ea typeface="Times New Roman"/>
                <a:cs typeface="Times New Roman"/>
                <a:sym typeface="Times New Roman"/>
              </a:defRPr>
            </a:lvl1pPr>
            <a:lvl2pPr indent="-327660" lvl="1" marL="914400" algn="l">
              <a:lnSpc>
                <a:spcPct val="90000"/>
              </a:lnSpc>
              <a:spcBef>
                <a:spcPts val="563"/>
              </a:spcBef>
              <a:spcAft>
                <a:spcPts val="0"/>
              </a:spcAft>
              <a:buClr>
                <a:srgbClr val="C63113"/>
              </a:buClr>
              <a:buSzPts val="1560"/>
              <a:buFont typeface="Courier New"/>
              <a:buChar char="o"/>
              <a:defRPr sz="1950">
                <a:solidFill>
                  <a:schemeClr val="dk1"/>
                </a:solidFill>
                <a:latin typeface="Times New Roman"/>
                <a:ea typeface="Times New Roman"/>
                <a:cs typeface="Times New Roman"/>
                <a:sym typeface="Times New Roman"/>
              </a:defRPr>
            </a:lvl2pPr>
            <a:lvl3pPr indent="-320039" lvl="2" marL="1371600" algn="l">
              <a:lnSpc>
                <a:spcPct val="90000"/>
              </a:lnSpc>
              <a:spcBef>
                <a:spcPts val="450"/>
              </a:spcBef>
              <a:spcAft>
                <a:spcPts val="0"/>
              </a:spcAft>
              <a:buClr>
                <a:srgbClr val="C63113"/>
              </a:buClr>
              <a:buSzPts val="1440"/>
              <a:buFont typeface="Noto Sans Symbols"/>
              <a:buChar char="▪"/>
              <a:defRPr sz="1800">
                <a:latin typeface="Times New Roman"/>
                <a:ea typeface="Times New Roman"/>
                <a:cs typeface="Times New Roman"/>
                <a:sym typeface="Times New Roman"/>
              </a:defRPr>
            </a:lvl3pPr>
            <a:lvl4pPr indent="-268630" lvl="3" marL="1828800" algn="l">
              <a:lnSpc>
                <a:spcPct val="90000"/>
              </a:lnSpc>
              <a:spcBef>
                <a:spcPts val="450"/>
              </a:spcBef>
              <a:spcAft>
                <a:spcPts val="0"/>
              </a:spcAft>
              <a:buClr>
                <a:schemeClr val="dk1"/>
              </a:buClr>
              <a:buSzPts val="630"/>
              <a:buChar char="•"/>
              <a:defRPr/>
            </a:lvl4pPr>
            <a:lvl5pPr indent="-268630" lvl="4" marL="2286000" algn="l">
              <a:lnSpc>
                <a:spcPct val="90000"/>
              </a:lnSpc>
              <a:spcBef>
                <a:spcPts val="450"/>
              </a:spcBef>
              <a:spcAft>
                <a:spcPts val="0"/>
              </a:spcAft>
              <a:buClr>
                <a:schemeClr val="dk1"/>
              </a:buClr>
              <a:buSzPts val="63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195" name="Google Shape;195;p65"/>
          <p:cNvSpPr txBox="1"/>
          <p:nvPr>
            <p:ph type="title"/>
          </p:nvPr>
        </p:nvSpPr>
        <p:spPr>
          <a:xfrm>
            <a:off x="381000" y="402846"/>
            <a:ext cx="8458200" cy="96060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C63113"/>
              </a:buClr>
              <a:buSzPts val="3000"/>
              <a:buNone/>
              <a:defRPr sz="3000">
                <a:solidFill>
                  <a:srgbClr val="C63113"/>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65"/>
          <p:cNvSpPr txBox="1"/>
          <p:nvPr>
            <p:ph idx="11" type="ftr"/>
          </p:nvPr>
        </p:nvSpPr>
        <p:spPr>
          <a:xfrm>
            <a:off x="5895975" y="6378575"/>
            <a:ext cx="2895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75">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65"/>
          <p:cNvSpPr txBox="1"/>
          <p:nvPr>
            <p:ph idx="12" type="sldNum"/>
          </p:nvPr>
        </p:nvSpPr>
        <p:spPr>
          <a:xfrm>
            <a:off x="8643938" y="6378575"/>
            <a:ext cx="4572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125">
                <a:solidFill>
                  <a:srgbClr val="8E8F8F"/>
                </a:solidFill>
                <a:latin typeface="Calibri"/>
                <a:ea typeface="Calibri"/>
                <a:cs typeface="Calibri"/>
                <a:sym typeface="Calibri"/>
              </a:defRPr>
            </a:lvl1pPr>
            <a:lvl2pPr indent="0" lvl="1" marL="0" marR="0" algn="r">
              <a:spcBef>
                <a:spcPts val="0"/>
              </a:spcBef>
              <a:buNone/>
              <a:defRPr sz="1125">
                <a:solidFill>
                  <a:srgbClr val="8E8F8F"/>
                </a:solidFill>
                <a:latin typeface="Calibri"/>
                <a:ea typeface="Calibri"/>
                <a:cs typeface="Calibri"/>
                <a:sym typeface="Calibri"/>
              </a:defRPr>
            </a:lvl2pPr>
            <a:lvl3pPr indent="0" lvl="2" marL="0" marR="0" algn="r">
              <a:spcBef>
                <a:spcPts val="0"/>
              </a:spcBef>
              <a:buNone/>
              <a:defRPr sz="1125">
                <a:solidFill>
                  <a:srgbClr val="8E8F8F"/>
                </a:solidFill>
                <a:latin typeface="Calibri"/>
                <a:ea typeface="Calibri"/>
                <a:cs typeface="Calibri"/>
                <a:sym typeface="Calibri"/>
              </a:defRPr>
            </a:lvl3pPr>
            <a:lvl4pPr indent="0" lvl="3" marL="0" marR="0" algn="r">
              <a:spcBef>
                <a:spcPts val="0"/>
              </a:spcBef>
              <a:buNone/>
              <a:defRPr sz="1125">
                <a:solidFill>
                  <a:srgbClr val="8E8F8F"/>
                </a:solidFill>
                <a:latin typeface="Calibri"/>
                <a:ea typeface="Calibri"/>
                <a:cs typeface="Calibri"/>
                <a:sym typeface="Calibri"/>
              </a:defRPr>
            </a:lvl4pPr>
            <a:lvl5pPr indent="0" lvl="4" marL="0" marR="0" algn="r">
              <a:spcBef>
                <a:spcPts val="0"/>
              </a:spcBef>
              <a:buNone/>
              <a:defRPr sz="1125">
                <a:solidFill>
                  <a:srgbClr val="8E8F8F"/>
                </a:solidFill>
                <a:latin typeface="Calibri"/>
                <a:ea typeface="Calibri"/>
                <a:cs typeface="Calibri"/>
                <a:sym typeface="Calibri"/>
              </a:defRPr>
            </a:lvl5pPr>
            <a:lvl6pPr indent="0" lvl="5" marL="0" marR="0" algn="r">
              <a:spcBef>
                <a:spcPts val="0"/>
              </a:spcBef>
              <a:buNone/>
              <a:defRPr sz="1125">
                <a:solidFill>
                  <a:srgbClr val="8E8F8F"/>
                </a:solidFill>
                <a:latin typeface="Calibri"/>
                <a:ea typeface="Calibri"/>
                <a:cs typeface="Calibri"/>
                <a:sym typeface="Calibri"/>
              </a:defRPr>
            </a:lvl6pPr>
            <a:lvl7pPr indent="0" lvl="6" marL="0" marR="0" algn="r">
              <a:spcBef>
                <a:spcPts val="0"/>
              </a:spcBef>
              <a:buNone/>
              <a:defRPr sz="1125">
                <a:solidFill>
                  <a:srgbClr val="8E8F8F"/>
                </a:solidFill>
                <a:latin typeface="Calibri"/>
                <a:ea typeface="Calibri"/>
                <a:cs typeface="Calibri"/>
                <a:sym typeface="Calibri"/>
              </a:defRPr>
            </a:lvl7pPr>
            <a:lvl8pPr indent="0" lvl="7" marL="0" marR="0" algn="r">
              <a:spcBef>
                <a:spcPts val="0"/>
              </a:spcBef>
              <a:buNone/>
              <a:defRPr sz="1125">
                <a:solidFill>
                  <a:srgbClr val="8E8F8F"/>
                </a:solidFill>
                <a:latin typeface="Calibri"/>
                <a:ea typeface="Calibri"/>
                <a:cs typeface="Calibri"/>
                <a:sym typeface="Calibri"/>
              </a:defRPr>
            </a:lvl8pPr>
            <a:lvl9pPr indent="0" lvl="8" marL="0" marR="0" algn="r">
              <a:spcBef>
                <a:spcPts val="0"/>
              </a:spcBef>
              <a:buNone/>
              <a:defRPr sz="1125">
                <a:solidFill>
                  <a:srgbClr val="8E8F8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198" name="Shape 198"/>
        <p:cNvGrpSpPr/>
        <p:nvPr/>
      </p:nvGrpSpPr>
      <p:grpSpPr>
        <a:xfrm>
          <a:off x="0" y="0"/>
          <a:ext cx="0" cy="0"/>
          <a:chOff x="0" y="0"/>
          <a:chExt cx="0" cy="0"/>
        </a:xfrm>
      </p:grpSpPr>
      <p:sp>
        <p:nvSpPr>
          <p:cNvPr id="199" name="Google Shape;199;p66"/>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350">
                <a:solidFill>
                  <a:schemeClr val="lt1"/>
                </a:solidFill>
                <a:latin typeface="Corbel"/>
                <a:ea typeface="Corbel"/>
                <a:cs typeface="Corbel"/>
                <a:sym typeface="Corbel"/>
              </a:rPr>
              <a:t>‹#›</a:t>
            </a:fld>
            <a:endParaRPr sz="1350">
              <a:solidFill>
                <a:schemeClr val="lt1"/>
              </a:solidFill>
              <a:latin typeface="Corbel"/>
              <a:ea typeface="Corbel"/>
              <a:cs typeface="Corbel"/>
              <a:sym typeface="Corbel"/>
            </a:endParaRPr>
          </a:p>
        </p:txBody>
      </p:sp>
      <p:sp>
        <p:nvSpPr>
          <p:cNvPr id="200" name="Google Shape;200;p6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13"/>
              </a:spcBef>
              <a:spcAft>
                <a:spcPts val="0"/>
              </a:spcAft>
              <a:buClr>
                <a:schemeClr val="dk1"/>
              </a:buClr>
              <a:buSzPts val="1440"/>
              <a:buNone/>
              <a:defRPr b="1" sz="1800"/>
            </a:lvl1pPr>
            <a:lvl2pPr indent="-228600" lvl="1" marL="914400" algn="l">
              <a:lnSpc>
                <a:spcPct val="90000"/>
              </a:lnSpc>
              <a:spcBef>
                <a:spcPts val="563"/>
              </a:spcBef>
              <a:spcAft>
                <a:spcPts val="0"/>
              </a:spcAft>
              <a:buClr>
                <a:schemeClr val="dk1"/>
              </a:buClr>
              <a:buSzPts val="1200"/>
              <a:buNone/>
              <a:defRPr b="1" sz="1500"/>
            </a:lvl2pPr>
            <a:lvl3pPr indent="-228600" lvl="2" marL="1371600" algn="l">
              <a:lnSpc>
                <a:spcPct val="90000"/>
              </a:lnSpc>
              <a:spcBef>
                <a:spcPts val="450"/>
              </a:spcBef>
              <a:spcAft>
                <a:spcPts val="0"/>
              </a:spcAft>
              <a:buClr>
                <a:schemeClr val="dk1"/>
              </a:buClr>
              <a:buSzPts val="1080"/>
              <a:buNone/>
              <a:defRPr b="1" sz="1350"/>
            </a:lvl3pPr>
            <a:lvl4pPr indent="-228600" lvl="3" marL="1828800" algn="l">
              <a:lnSpc>
                <a:spcPct val="90000"/>
              </a:lnSpc>
              <a:spcBef>
                <a:spcPts val="450"/>
              </a:spcBef>
              <a:spcAft>
                <a:spcPts val="0"/>
              </a:spcAft>
              <a:buClr>
                <a:schemeClr val="dk1"/>
              </a:buClr>
              <a:buSzPts val="960"/>
              <a:buNone/>
              <a:defRPr b="1" sz="1200"/>
            </a:lvl4pPr>
            <a:lvl5pPr indent="-228600" lvl="4" marL="2286000" algn="l">
              <a:lnSpc>
                <a:spcPct val="90000"/>
              </a:lnSpc>
              <a:spcBef>
                <a:spcPts val="450"/>
              </a:spcBef>
              <a:spcAft>
                <a:spcPts val="0"/>
              </a:spcAft>
              <a:buClr>
                <a:schemeClr val="dk1"/>
              </a:buClr>
              <a:buSzPts val="960"/>
              <a:buNone/>
              <a:defRPr b="1" sz="1200"/>
            </a:lvl5pPr>
            <a:lvl6pPr indent="-228600" lvl="5" marL="2743200" algn="l">
              <a:lnSpc>
                <a:spcPct val="90000"/>
              </a:lnSpc>
              <a:spcBef>
                <a:spcPts val="450"/>
              </a:spcBef>
              <a:spcAft>
                <a:spcPts val="0"/>
              </a:spcAft>
              <a:buClr>
                <a:schemeClr val="dk1"/>
              </a:buClr>
              <a:buSzPts val="1200"/>
              <a:buNone/>
              <a:defRPr b="1" sz="1200"/>
            </a:lvl6pPr>
            <a:lvl7pPr indent="-228600" lvl="6" marL="3200400" algn="l">
              <a:lnSpc>
                <a:spcPct val="90000"/>
              </a:lnSpc>
              <a:spcBef>
                <a:spcPts val="450"/>
              </a:spcBef>
              <a:spcAft>
                <a:spcPts val="0"/>
              </a:spcAft>
              <a:buClr>
                <a:schemeClr val="dk1"/>
              </a:buClr>
              <a:buSzPts val="1200"/>
              <a:buNone/>
              <a:defRPr b="1" sz="1200"/>
            </a:lvl7pPr>
            <a:lvl8pPr indent="-228600" lvl="7" marL="3657600" algn="l">
              <a:lnSpc>
                <a:spcPct val="90000"/>
              </a:lnSpc>
              <a:spcBef>
                <a:spcPts val="450"/>
              </a:spcBef>
              <a:spcAft>
                <a:spcPts val="0"/>
              </a:spcAft>
              <a:buClr>
                <a:schemeClr val="dk1"/>
              </a:buClr>
              <a:buSzPts val="1200"/>
              <a:buNone/>
              <a:defRPr b="1" sz="1200"/>
            </a:lvl8pPr>
            <a:lvl9pPr indent="-228600" lvl="8" marL="4114800" algn="l">
              <a:lnSpc>
                <a:spcPct val="90000"/>
              </a:lnSpc>
              <a:spcBef>
                <a:spcPts val="450"/>
              </a:spcBef>
              <a:spcAft>
                <a:spcPts val="0"/>
              </a:spcAft>
              <a:buClr>
                <a:schemeClr val="dk1"/>
              </a:buClr>
              <a:buSzPts val="1200"/>
              <a:buNone/>
              <a:defRPr b="1" sz="1200"/>
            </a:lvl9pPr>
          </a:lstStyle>
          <a:p/>
        </p:txBody>
      </p:sp>
      <p:sp>
        <p:nvSpPr>
          <p:cNvPr id="201" name="Google Shape;201;p6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sz="1800"/>
            </a:lvl1pPr>
            <a:lvl2pPr indent="-304800" lvl="1" marL="914400" algn="l">
              <a:lnSpc>
                <a:spcPct val="90000"/>
              </a:lnSpc>
              <a:spcBef>
                <a:spcPts val="563"/>
              </a:spcBef>
              <a:spcAft>
                <a:spcPts val="0"/>
              </a:spcAft>
              <a:buClr>
                <a:schemeClr val="dk1"/>
              </a:buClr>
              <a:buSzPts val="1200"/>
              <a:buChar char="•"/>
              <a:defRPr sz="1500"/>
            </a:lvl2pPr>
            <a:lvl3pPr indent="-297180" lvl="2" marL="1371600" algn="l">
              <a:lnSpc>
                <a:spcPct val="90000"/>
              </a:lnSpc>
              <a:spcBef>
                <a:spcPts val="450"/>
              </a:spcBef>
              <a:spcAft>
                <a:spcPts val="0"/>
              </a:spcAft>
              <a:buClr>
                <a:schemeClr val="dk1"/>
              </a:buClr>
              <a:buSzPts val="1080"/>
              <a:buChar char="•"/>
              <a:defRPr sz="1350"/>
            </a:lvl3pPr>
            <a:lvl4pPr indent="-289560" lvl="3" marL="1828800" algn="l">
              <a:lnSpc>
                <a:spcPct val="90000"/>
              </a:lnSpc>
              <a:spcBef>
                <a:spcPts val="450"/>
              </a:spcBef>
              <a:spcAft>
                <a:spcPts val="0"/>
              </a:spcAft>
              <a:buClr>
                <a:schemeClr val="dk1"/>
              </a:buClr>
              <a:buSzPts val="960"/>
              <a:buChar char="•"/>
              <a:defRPr sz="1200"/>
            </a:lvl4pPr>
            <a:lvl5pPr indent="-289560" lvl="4" marL="2286000" algn="l">
              <a:lnSpc>
                <a:spcPct val="90000"/>
              </a:lnSpc>
              <a:spcBef>
                <a:spcPts val="450"/>
              </a:spcBef>
              <a:spcAft>
                <a:spcPts val="0"/>
              </a:spcAft>
              <a:buClr>
                <a:schemeClr val="dk1"/>
              </a:buClr>
              <a:buSzPts val="960"/>
              <a:buChar char="•"/>
              <a:defRPr sz="1200"/>
            </a:lvl5pPr>
            <a:lvl6pPr indent="-304800" lvl="5" marL="2743200" algn="l">
              <a:lnSpc>
                <a:spcPct val="90000"/>
              </a:lnSpc>
              <a:spcBef>
                <a:spcPts val="450"/>
              </a:spcBef>
              <a:spcAft>
                <a:spcPts val="0"/>
              </a:spcAft>
              <a:buClr>
                <a:schemeClr val="dk1"/>
              </a:buClr>
              <a:buSzPts val="1200"/>
              <a:buChar char="•"/>
              <a:defRPr sz="1200"/>
            </a:lvl6pPr>
            <a:lvl7pPr indent="-304800" lvl="6" marL="3200400" algn="l">
              <a:lnSpc>
                <a:spcPct val="90000"/>
              </a:lnSpc>
              <a:spcBef>
                <a:spcPts val="450"/>
              </a:spcBef>
              <a:spcAft>
                <a:spcPts val="0"/>
              </a:spcAft>
              <a:buClr>
                <a:schemeClr val="dk1"/>
              </a:buClr>
              <a:buSzPts val="1200"/>
              <a:buChar char="•"/>
              <a:defRPr sz="1200"/>
            </a:lvl7pPr>
            <a:lvl8pPr indent="-304800" lvl="7" marL="3657600" algn="l">
              <a:lnSpc>
                <a:spcPct val="90000"/>
              </a:lnSpc>
              <a:spcBef>
                <a:spcPts val="450"/>
              </a:spcBef>
              <a:spcAft>
                <a:spcPts val="0"/>
              </a:spcAft>
              <a:buClr>
                <a:schemeClr val="dk1"/>
              </a:buClr>
              <a:buSzPts val="1200"/>
              <a:buChar char="•"/>
              <a:defRPr sz="1200"/>
            </a:lvl8pPr>
            <a:lvl9pPr indent="-304800" lvl="8" marL="4114800" algn="l">
              <a:lnSpc>
                <a:spcPct val="90000"/>
              </a:lnSpc>
              <a:spcBef>
                <a:spcPts val="450"/>
              </a:spcBef>
              <a:spcAft>
                <a:spcPts val="0"/>
              </a:spcAft>
              <a:buClr>
                <a:schemeClr val="dk1"/>
              </a:buClr>
              <a:buSzPts val="1200"/>
              <a:buChar char="•"/>
              <a:defRPr sz="1200"/>
            </a:lvl9pPr>
          </a:lstStyle>
          <a:p/>
        </p:txBody>
      </p:sp>
      <p:sp>
        <p:nvSpPr>
          <p:cNvPr id="202" name="Google Shape;202;p66"/>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13"/>
              </a:spcBef>
              <a:spcAft>
                <a:spcPts val="0"/>
              </a:spcAft>
              <a:buClr>
                <a:schemeClr val="dk1"/>
              </a:buClr>
              <a:buSzPts val="1440"/>
              <a:buNone/>
              <a:defRPr b="1" sz="1800"/>
            </a:lvl1pPr>
            <a:lvl2pPr indent="-228600" lvl="1" marL="914400" algn="l">
              <a:lnSpc>
                <a:spcPct val="90000"/>
              </a:lnSpc>
              <a:spcBef>
                <a:spcPts val="563"/>
              </a:spcBef>
              <a:spcAft>
                <a:spcPts val="0"/>
              </a:spcAft>
              <a:buClr>
                <a:schemeClr val="dk1"/>
              </a:buClr>
              <a:buSzPts val="1200"/>
              <a:buNone/>
              <a:defRPr b="1" sz="1500"/>
            </a:lvl2pPr>
            <a:lvl3pPr indent="-228600" lvl="2" marL="1371600" algn="l">
              <a:lnSpc>
                <a:spcPct val="90000"/>
              </a:lnSpc>
              <a:spcBef>
                <a:spcPts val="450"/>
              </a:spcBef>
              <a:spcAft>
                <a:spcPts val="0"/>
              </a:spcAft>
              <a:buClr>
                <a:schemeClr val="dk1"/>
              </a:buClr>
              <a:buSzPts val="1080"/>
              <a:buNone/>
              <a:defRPr b="1" sz="1350"/>
            </a:lvl3pPr>
            <a:lvl4pPr indent="-228600" lvl="3" marL="1828800" algn="l">
              <a:lnSpc>
                <a:spcPct val="90000"/>
              </a:lnSpc>
              <a:spcBef>
                <a:spcPts val="450"/>
              </a:spcBef>
              <a:spcAft>
                <a:spcPts val="0"/>
              </a:spcAft>
              <a:buClr>
                <a:schemeClr val="dk1"/>
              </a:buClr>
              <a:buSzPts val="960"/>
              <a:buNone/>
              <a:defRPr b="1" sz="1200"/>
            </a:lvl4pPr>
            <a:lvl5pPr indent="-228600" lvl="4" marL="2286000" algn="l">
              <a:lnSpc>
                <a:spcPct val="90000"/>
              </a:lnSpc>
              <a:spcBef>
                <a:spcPts val="450"/>
              </a:spcBef>
              <a:spcAft>
                <a:spcPts val="0"/>
              </a:spcAft>
              <a:buClr>
                <a:schemeClr val="dk1"/>
              </a:buClr>
              <a:buSzPts val="960"/>
              <a:buNone/>
              <a:defRPr b="1" sz="1200"/>
            </a:lvl5pPr>
            <a:lvl6pPr indent="-228600" lvl="5" marL="2743200" algn="l">
              <a:lnSpc>
                <a:spcPct val="90000"/>
              </a:lnSpc>
              <a:spcBef>
                <a:spcPts val="450"/>
              </a:spcBef>
              <a:spcAft>
                <a:spcPts val="0"/>
              </a:spcAft>
              <a:buClr>
                <a:schemeClr val="dk1"/>
              </a:buClr>
              <a:buSzPts val="1200"/>
              <a:buNone/>
              <a:defRPr b="1" sz="1200"/>
            </a:lvl6pPr>
            <a:lvl7pPr indent="-228600" lvl="6" marL="3200400" algn="l">
              <a:lnSpc>
                <a:spcPct val="90000"/>
              </a:lnSpc>
              <a:spcBef>
                <a:spcPts val="450"/>
              </a:spcBef>
              <a:spcAft>
                <a:spcPts val="0"/>
              </a:spcAft>
              <a:buClr>
                <a:schemeClr val="dk1"/>
              </a:buClr>
              <a:buSzPts val="1200"/>
              <a:buNone/>
              <a:defRPr b="1" sz="1200"/>
            </a:lvl7pPr>
            <a:lvl8pPr indent="-228600" lvl="7" marL="3657600" algn="l">
              <a:lnSpc>
                <a:spcPct val="90000"/>
              </a:lnSpc>
              <a:spcBef>
                <a:spcPts val="450"/>
              </a:spcBef>
              <a:spcAft>
                <a:spcPts val="0"/>
              </a:spcAft>
              <a:buClr>
                <a:schemeClr val="dk1"/>
              </a:buClr>
              <a:buSzPts val="1200"/>
              <a:buNone/>
              <a:defRPr b="1" sz="1200"/>
            </a:lvl8pPr>
            <a:lvl9pPr indent="-228600" lvl="8" marL="4114800" algn="l">
              <a:lnSpc>
                <a:spcPct val="90000"/>
              </a:lnSpc>
              <a:spcBef>
                <a:spcPts val="450"/>
              </a:spcBef>
              <a:spcAft>
                <a:spcPts val="0"/>
              </a:spcAft>
              <a:buClr>
                <a:schemeClr val="dk1"/>
              </a:buClr>
              <a:buSzPts val="1200"/>
              <a:buNone/>
              <a:defRPr b="1" sz="1200"/>
            </a:lvl9pPr>
          </a:lstStyle>
          <a:p/>
        </p:txBody>
      </p:sp>
      <p:sp>
        <p:nvSpPr>
          <p:cNvPr id="203" name="Google Shape;203;p66"/>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sz="1800"/>
            </a:lvl1pPr>
            <a:lvl2pPr indent="-304800" lvl="1" marL="914400" algn="l">
              <a:lnSpc>
                <a:spcPct val="90000"/>
              </a:lnSpc>
              <a:spcBef>
                <a:spcPts val="563"/>
              </a:spcBef>
              <a:spcAft>
                <a:spcPts val="0"/>
              </a:spcAft>
              <a:buClr>
                <a:schemeClr val="dk1"/>
              </a:buClr>
              <a:buSzPts val="1200"/>
              <a:buChar char="•"/>
              <a:defRPr sz="1500"/>
            </a:lvl2pPr>
            <a:lvl3pPr indent="-297180" lvl="2" marL="1371600" algn="l">
              <a:lnSpc>
                <a:spcPct val="90000"/>
              </a:lnSpc>
              <a:spcBef>
                <a:spcPts val="450"/>
              </a:spcBef>
              <a:spcAft>
                <a:spcPts val="0"/>
              </a:spcAft>
              <a:buClr>
                <a:schemeClr val="dk1"/>
              </a:buClr>
              <a:buSzPts val="1080"/>
              <a:buChar char="•"/>
              <a:defRPr sz="1350"/>
            </a:lvl3pPr>
            <a:lvl4pPr indent="-289560" lvl="3" marL="1828800" algn="l">
              <a:lnSpc>
                <a:spcPct val="90000"/>
              </a:lnSpc>
              <a:spcBef>
                <a:spcPts val="450"/>
              </a:spcBef>
              <a:spcAft>
                <a:spcPts val="0"/>
              </a:spcAft>
              <a:buClr>
                <a:schemeClr val="dk1"/>
              </a:buClr>
              <a:buSzPts val="960"/>
              <a:buChar char="•"/>
              <a:defRPr sz="1200"/>
            </a:lvl4pPr>
            <a:lvl5pPr indent="-289560" lvl="4" marL="2286000" algn="l">
              <a:lnSpc>
                <a:spcPct val="90000"/>
              </a:lnSpc>
              <a:spcBef>
                <a:spcPts val="450"/>
              </a:spcBef>
              <a:spcAft>
                <a:spcPts val="0"/>
              </a:spcAft>
              <a:buClr>
                <a:schemeClr val="dk1"/>
              </a:buClr>
              <a:buSzPts val="960"/>
              <a:buChar char="•"/>
              <a:defRPr sz="1200"/>
            </a:lvl5pPr>
            <a:lvl6pPr indent="-304800" lvl="5" marL="2743200" algn="l">
              <a:lnSpc>
                <a:spcPct val="90000"/>
              </a:lnSpc>
              <a:spcBef>
                <a:spcPts val="450"/>
              </a:spcBef>
              <a:spcAft>
                <a:spcPts val="0"/>
              </a:spcAft>
              <a:buClr>
                <a:schemeClr val="dk1"/>
              </a:buClr>
              <a:buSzPts val="1200"/>
              <a:buChar char="•"/>
              <a:defRPr sz="1200"/>
            </a:lvl6pPr>
            <a:lvl7pPr indent="-304800" lvl="6" marL="3200400" algn="l">
              <a:lnSpc>
                <a:spcPct val="90000"/>
              </a:lnSpc>
              <a:spcBef>
                <a:spcPts val="450"/>
              </a:spcBef>
              <a:spcAft>
                <a:spcPts val="0"/>
              </a:spcAft>
              <a:buClr>
                <a:schemeClr val="dk1"/>
              </a:buClr>
              <a:buSzPts val="1200"/>
              <a:buChar char="•"/>
              <a:defRPr sz="1200"/>
            </a:lvl7pPr>
            <a:lvl8pPr indent="-304800" lvl="7" marL="3657600" algn="l">
              <a:lnSpc>
                <a:spcPct val="90000"/>
              </a:lnSpc>
              <a:spcBef>
                <a:spcPts val="450"/>
              </a:spcBef>
              <a:spcAft>
                <a:spcPts val="0"/>
              </a:spcAft>
              <a:buClr>
                <a:schemeClr val="dk1"/>
              </a:buClr>
              <a:buSzPts val="1200"/>
              <a:buChar char="•"/>
              <a:defRPr sz="1200"/>
            </a:lvl8pPr>
            <a:lvl9pPr indent="-304800" lvl="8" marL="4114800" algn="l">
              <a:lnSpc>
                <a:spcPct val="90000"/>
              </a:lnSpc>
              <a:spcBef>
                <a:spcPts val="450"/>
              </a:spcBef>
              <a:spcAft>
                <a:spcPts val="0"/>
              </a:spcAft>
              <a:buClr>
                <a:schemeClr val="dk1"/>
              </a:buClr>
              <a:buSzPts val="1200"/>
              <a:buChar char="•"/>
              <a:defRPr sz="1200"/>
            </a:lvl9pPr>
          </a:lstStyle>
          <a:p/>
        </p:txBody>
      </p:sp>
      <p:sp>
        <p:nvSpPr>
          <p:cNvPr id="204" name="Google Shape;204;p66"/>
          <p:cNvSpPr txBox="1"/>
          <p:nvPr>
            <p:ph type="title"/>
          </p:nvPr>
        </p:nvSpPr>
        <p:spPr>
          <a:xfrm>
            <a:off x="1143000" y="381002"/>
            <a:ext cx="6705600" cy="563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66"/>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66"/>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07" name="Shape 207"/>
        <p:cNvGrpSpPr/>
        <p:nvPr/>
      </p:nvGrpSpPr>
      <p:grpSpPr>
        <a:xfrm>
          <a:off x="0" y="0"/>
          <a:ext cx="0" cy="0"/>
          <a:chOff x="0" y="0"/>
          <a:chExt cx="0" cy="0"/>
        </a:xfrm>
      </p:grpSpPr>
      <p:sp>
        <p:nvSpPr>
          <p:cNvPr id="208" name="Google Shape;208;p67"/>
          <p:cNvSpPr txBox="1"/>
          <p:nvPr>
            <p:ph type="title"/>
          </p:nvPr>
        </p:nvSpPr>
        <p:spPr>
          <a:xfrm>
            <a:off x="849924" y="79375"/>
            <a:ext cx="8109438" cy="609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67"/>
          <p:cNvSpPr txBox="1"/>
          <p:nvPr>
            <p:ph idx="1" type="body"/>
          </p:nvPr>
        </p:nvSpPr>
        <p:spPr>
          <a:xfrm>
            <a:off x="915867" y="981075"/>
            <a:ext cx="3884734" cy="554355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a:lvl1pPr>
            <a:lvl2pPr indent="-320040" lvl="1" marL="914400" algn="l">
              <a:lnSpc>
                <a:spcPct val="90000"/>
              </a:lnSpc>
              <a:spcBef>
                <a:spcPts val="563"/>
              </a:spcBef>
              <a:spcAft>
                <a:spcPts val="0"/>
              </a:spcAft>
              <a:buClr>
                <a:schemeClr val="dk1"/>
              </a:buClr>
              <a:buSzPts val="1440"/>
              <a:buChar char="•"/>
              <a:defRPr/>
            </a:lvl2pPr>
            <a:lvl3pPr indent="-320039" lvl="2" marL="1371600" algn="l">
              <a:lnSpc>
                <a:spcPct val="90000"/>
              </a:lnSpc>
              <a:spcBef>
                <a:spcPts val="450"/>
              </a:spcBef>
              <a:spcAft>
                <a:spcPts val="0"/>
              </a:spcAft>
              <a:buClr>
                <a:schemeClr val="dk1"/>
              </a:buClr>
              <a:buSzPts val="1440"/>
              <a:buChar char="•"/>
              <a:defRPr/>
            </a:lvl3pPr>
            <a:lvl4pPr indent="-320039" lvl="3" marL="1828800" algn="l">
              <a:lnSpc>
                <a:spcPct val="90000"/>
              </a:lnSpc>
              <a:spcBef>
                <a:spcPts val="450"/>
              </a:spcBef>
              <a:spcAft>
                <a:spcPts val="0"/>
              </a:spcAft>
              <a:buClr>
                <a:schemeClr val="dk1"/>
              </a:buClr>
              <a:buSzPts val="1440"/>
              <a:buChar char="•"/>
              <a:defRPr/>
            </a:lvl4pPr>
            <a:lvl5pPr indent="-320039" lvl="4" marL="2286000" algn="l">
              <a:lnSpc>
                <a:spcPct val="90000"/>
              </a:lnSpc>
              <a:spcBef>
                <a:spcPts val="450"/>
              </a:spcBef>
              <a:spcAft>
                <a:spcPts val="0"/>
              </a:spcAft>
              <a:buClr>
                <a:schemeClr val="dk1"/>
              </a:buClr>
              <a:buSzPts val="144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10" name="Google Shape;210;p67"/>
          <p:cNvSpPr txBox="1"/>
          <p:nvPr>
            <p:ph idx="2" type="body"/>
          </p:nvPr>
        </p:nvSpPr>
        <p:spPr>
          <a:xfrm>
            <a:off x="4941278" y="981075"/>
            <a:ext cx="3884735" cy="554355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a:lvl1pPr>
            <a:lvl2pPr indent="-320040" lvl="1" marL="914400" algn="l">
              <a:lnSpc>
                <a:spcPct val="90000"/>
              </a:lnSpc>
              <a:spcBef>
                <a:spcPts val="563"/>
              </a:spcBef>
              <a:spcAft>
                <a:spcPts val="0"/>
              </a:spcAft>
              <a:buClr>
                <a:schemeClr val="dk1"/>
              </a:buClr>
              <a:buSzPts val="1440"/>
              <a:buChar char="•"/>
              <a:defRPr/>
            </a:lvl2pPr>
            <a:lvl3pPr indent="-320039" lvl="2" marL="1371600" algn="l">
              <a:lnSpc>
                <a:spcPct val="90000"/>
              </a:lnSpc>
              <a:spcBef>
                <a:spcPts val="450"/>
              </a:spcBef>
              <a:spcAft>
                <a:spcPts val="0"/>
              </a:spcAft>
              <a:buClr>
                <a:schemeClr val="dk1"/>
              </a:buClr>
              <a:buSzPts val="1440"/>
              <a:buChar char="•"/>
              <a:defRPr/>
            </a:lvl3pPr>
            <a:lvl4pPr indent="-320039" lvl="3" marL="1828800" algn="l">
              <a:lnSpc>
                <a:spcPct val="90000"/>
              </a:lnSpc>
              <a:spcBef>
                <a:spcPts val="450"/>
              </a:spcBef>
              <a:spcAft>
                <a:spcPts val="0"/>
              </a:spcAft>
              <a:buClr>
                <a:schemeClr val="dk1"/>
              </a:buClr>
              <a:buSzPts val="1440"/>
              <a:buChar char="•"/>
              <a:defRPr/>
            </a:lvl4pPr>
            <a:lvl5pPr indent="-320039" lvl="4" marL="2286000" algn="l">
              <a:lnSpc>
                <a:spcPct val="90000"/>
              </a:lnSpc>
              <a:spcBef>
                <a:spcPts val="450"/>
              </a:spcBef>
              <a:spcAft>
                <a:spcPts val="0"/>
              </a:spcAft>
              <a:buClr>
                <a:schemeClr val="dk1"/>
              </a:buClr>
              <a:buSzPts val="144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showMasterSp="0">
  <p:cSld name="2_Title and Content">
    <p:spTree>
      <p:nvGrpSpPr>
        <p:cNvPr id="211" name="Shape 211"/>
        <p:cNvGrpSpPr/>
        <p:nvPr/>
      </p:nvGrpSpPr>
      <p:grpSpPr>
        <a:xfrm>
          <a:off x="0" y="0"/>
          <a:ext cx="0" cy="0"/>
          <a:chOff x="0" y="0"/>
          <a:chExt cx="0" cy="0"/>
        </a:xfrm>
      </p:grpSpPr>
      <p:pic>
        <p:nvPicPr>
          <p:cNvPr id="212" name="Google Shape;212;p68"/>
          <p:cNvPicPr preferRelativeResize="0"/>
          <p:nvPr/>
        </p:nvPicPr>
        <p:blipFill rotWithShape="1">
          <a:blip r:embed="rId2">
            <a:alphaModFix/>
          </a:blip>
          <a:srcRect b="0" l="0" r="0" t="0"/>
          <a:stretch/>
        </p:blipFill>
        <p:spPr>
          <a:xfrm>
            <a:off x="7343776" y="304802"/>
            <a:ext cx="1300163" cy="855663"/>
          </a:xfrm>
          <a:prstGeom prst="rect">
            <a:avLst/>
          </a:prstGeom>
          <a:noFill/>
          <a:ln>
            <a:noFill/>
          </a:ln>
        </p:spPr>
      </p:pic>
      <p:cxnSp>
        <p:nvCxnSpPr>
          <p:cNvPr id="213" name="Google Shape;213;p68"/>
          <p:cNvCxnSpPr/>
          <p:nvPr/>
        </p:nvCxnSpPr>
        <p:spPr>
          <a:xfrm>
            <a:off x="381000" y="1219200"/>
            <a:ext cx="8229600" cy="0"/>
          </a:xfrm>
          <a:prstGeom prst="straightConnector1">
            <a:avLst/>
          </a:prstGeom>
          <a:noFill/>
          <a:ln cap="flat" cmpd="sng" w="28575">
            <a:solidFill>
              <a:srgbClr val="0070C0"/>
            </a:solidFill>
            <a:prstDash val="solid"/>
            <a:miter lim="800000"/>
            <a:headEnd len="sm" w="sm" type="none"/>
            <a:tailEnd len="sm" w="sm" type="none"/>
          </a:ln>
        </p:spPr>
      </p:cxnSp>
      <p:sp>
        <p:nvSpPr>
          <p:cNvPr id="214" name="Google Shape;214;p68"/>
          <p:cNvSpPr txBox="1"/>
          <p:nvPr>
            <p:ph idx="1" type="body"/>
          </p:nvPr>
        </p:nvSpPr>
        <p:spPr>
          <a:xfrm>
            <a:off x="381000" y="1421879"/>
            <a:ext cx="8153400" cy="5029200"/>
          </a:xfrm>
          <a:prstGeom prst="rect">
            <a:avLst/>
          </a:prstGeom>
          <a:noFill/>
          <a:ln>
            <a:noFill/>
          </a:ln>
        </p:spPr>
        <p:txBody>
          <a:bodyPr anchorCtr="0" anchor="t" bIns="45700" lIns="91425" spcFirstLastPara="1" rIns="91425" wrap="square" tIns="45700">
            <a:normAutofit/>
          </a:bodyPr>
          <a:lstStyle>
            <a:lvl1pPr indent="-335280" lvl="0" marL="457200" algn="l">
              <a:lnSpc>
                <a:spcPct val="90000"/>
              </a:lnSpc>
              <a:spcBef>
                <a:spcPts val="1013"/>
              </a:spcBef>
              <a:spcAft>
                <a:spcPts val="0"/>
              </a:spcAft>
              <a:buClr>
                <a:srgbClr val="C63113"/>
              </a:buClr>
              <a:buSzPts val="1680"/>
              <a:buFont typeface="Noto Sans Symbols"/>
              <a:buChar char="⮚"/>
              <a:defRPr sz="2100">
                <a:solidFill>
                  <a:schemeClr val="dk1"/>
                </a:solidFill>
                <a:latin typeface="Times New Roman"/>
                <a:ea typeface="Times New Roman"/>
                <a:cs typeface="Times New Roman"/>
                <a:sym typeface="Times New Roman"/>
              </a:defRPr>
            </a:lvl1pPr>
            <a:lvl2pPr indent="-327660" lvl="1" marL="914400" algn="l">
              <a:lnSpc>
                <a:spcPct val="90000"/>
              </a:lnSpc>
              <a:spcBef>
                <a:spcPts val="563"/>
              </a:spcBef>
              <a:spcAft>
                <a:spcPts val="0"/>
              </a:spcAft>
              <a:buClr>
                <a:srgbClr val="C63113"/>
              </a:buClr>
              <a:buSzPts val="1560"/>
              <a:buFont typeface="Courier New"/>
              <a:buChar char="o"/>
              <a:defRPr sz="1950">
                <a:solidFill>
                  <a:schemeClr val="dk1"/>
                </a:solidFill>
                <a:latin typeface="Times New Roman"/>
                <a:ea typeface="Times New Roman"/>
                <a:cs typeface="Times New Roman"/>
                <a:sym typeface="Times New Roman"/>
              </a:defRPr>
            </a:lvl2pPr>
            <a:lvl3pPr indent="-320039" lvl="2" marL="1371600" algn="l">
              <a:lnSpc>
                <a:spcPct val="90000"/>
              </a:lnSpc>
              <a:spcBef>
                <a:spcPts val="450"/>
              </a:spcBef>
              <a:spcAft>
                <a:spcPts val="0"/>
              </a:spcAft>
              <a:buClr>
                <a:srgbClr val="C63113"/>
              </a:buClr>
              <a:buSzPts val="1440"/>
              <a:buFont typeface="Noto Sans Symbols"/>
              <a:buChar char="▪"/>
              <a:defRPr sz="1800">
                <a:latin typeface="Times New Roman"/>
                <a:ea typeface="Times New Roman"/>
                <a:cs typeface="Times New Roman"/>
                <a:sym typeface="Times New Roman"/>
              </a:defRPr>
            </a:lvl3pPr>
            <a:lvl4pPr indent="-268630" lvl="3" marL="1828800" algn="l">
              <a:lnSpc>
                <a:spcPct val="90000"/>
              </a:lnSpc>
              <a:spcBef>
                <a:spcPts val="450"/>
              </a:spcBef>
              <a:spcAft>
                <a:spcPts val="0"/>
              </a:spcAft>
              <a:buClr>
                <a:schemeClr val="dk1"/>
              </a:buClr>
              <a:buSzPts val="630"/>
              <a:buChar char="•"/>
              <a:defRPr/>
            </a:lvl4pPr>
            <a:lvl5pPr indent="-268630" lvl="4" marL="2286000" algn="l">
              <a:lnSpc>
                <a:spcPct val="90000"/>
              </a:lnSpc>
              <a:spcBef>
                <a:spcPts val="450"/>
              </a:spcBef>
              <a:spcAft>
                <a:spcPts val="0"/>
              </a:spcAft>
              <a:buClr>
                <a:schemeClr val="dk1"/>
              </a:buClr>
              <a:buSzPts val="630"/>
              <a:buChar char="•"/>
              <a:defRPr/>
            </a:lvl5pPr>
            <a:lvl6pPr indent="-342900" lvl="5" marL="2743200" algn="l">
              <a:lnSpc>
                <a:spcPct val="90000"/>
              </a:lnSpc>
              <a:spcBef>
                <a:spcPts val="450"/>
              </a:spcBef>
              <a:spcAft>
                <a:spcPts val="0"/>
              </a:spcAft>
              <a:buClr>
                <a:schemeClr val="dk1"/>
              </a:buClr>
              <a:buSzPts val="1800"/>
              <a:buChar char="•"/>
              <a:defRPr/>
            </a:lvl6pPr>
            <a:lvl7pPr indent="-342900" lvl="6" marL="3200400" algn="l">
              <a:lnSpc>
                <a:spcPct val="90000"/>
              </a:lnSpc>
              <a:spcBef>
                <a:spcPts val="450"/>
              </a:spcBef>
              <a:spcAft>
                <a:spcPts val="0"/>
              </a:spcAft>
              <a:buClr>
                <a:schemeClr val="dk1"/>
              </a:buClr>
              <a:buSzPts val="1800"/>
              <a:buChar char="•"/>
              <a:defRPr/>
            </a:lvl7pPr>
            <a:lvl8pPr indent="-342900" lvl="7" marL="3657600" algn="l">
              <a:lnSpc>
                <a:spcPct val="90000"/>
              </a:lnSpc>
              <a:spcBef>
                <a:spcPts val="450"/>
              </a:spcBef>
              <a:spcAft>
                <a:spcPts val="0"/>
              </a:spcAft>
              <a:buClr>
                <a:schemeClr val="dk1"/>
              </a:buClr>
              <a:buSzPts val="1800"/>
              <a:buChar char="•"/>
              <a:defRPr/>
            </a:lvl8pPr>
            <a:lvl9pPr indent="-342900" lvl="8" marL="4114800" algn="l">
              <a:lnSpc>
                <a:spcPct val="90000"/>
              </a:lnSpc>
              <a:spcBef>
                <a:spcPts val="450"/>
              </a:spcBef>
              <a:spcAft>
                <a:spcPts val="0"/>
              </a:spcAft>
              <a:buClr>
                <a:schemeClr val="dk1"/>
              </a:buClr>
              <a:buSzPts val="1800"/>
              <a:buChar char="•"/>
              <a:defRPr/>
            </a:lvl9pPr>
          </a:lstStyle>
          <a:p/>
        </p:txBody>
      </p:sp>
      <p:sp>
        <p:nvSpPr>
          <p:cNvPr id="215" name="Google Shape;215;p68"/>
          <p:cNvSpPr txBox="1"/>
          <p:nvPr>
            <p:ph type="title"/>
          </p:nvPr>
        </p:nvSpPr>
        <p:spPr>
          <a:xfrm>
            <a:off x="381000" y="402846"/>
            <a:ext cx="8458200" cy="96060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C63113"/>
              </a:buClr>
              <a:buSzPts val="3000"/>
              <a:buNone/>
              <a:defRPr sz="3000">
                <a:solidFill>
                  <a:srgbClr val="C63113"/>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68"/>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68"/>
          <p:cNvSpPr txBox="1"/>
          <p:nvPr>
            <p:ph idx="11" type="ftr"/>
          </p:nvPr>
        </p:nvSpPr>
        <p:spPr>
          <a:xfrm>
            <a:off x="5895975" y="6378575"/>
            <a:ext cx="2895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7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68"/>
          <p:cNvSpPr txBox="1"/>
          <p:nvPr>
            <p:ph idx="12" type="sldNum"/>
          </p:nvPr>
        </p:nvSpPr>
        <p:spPr>
          <a:xfrm>
            <a:off x="8643938" y="6378575"/>
            <a:ext cx="4572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125">
                <a:solidFill>
                  <a:srgbClr val="8E8F8F"/>
                </a:solidFill>
                <a:latin typeface="Calibri"/>
                <a:ea typeface="Calibri"/>
                <a:cs typeface="Calibri"/>
                <a:sym typeface="Calibri"/>
              </a:defRPr>
            </a:lvl1pPr>
            <a:lvl2pPr indent="0" lvl="1" marL="0" marR="0" algn="r">
              <a:spcBef>
                <a:spcPts val="0"/>
              </a:spcBef>
              <a:buNone/>
              <a:defRPr sz="1125">
                <a:solidFill>
                  <a:srgbClr val="8E8F8F"/>
                </a:solidFill>
                <a:latin typeface="Calibri"/>
                <a:ea typeface="Calibri"/>
                <a:cs typeface="Calibri"/>
                <a:sym typeface="Calibri"/>
              </a:defRPr>
            </a:lvl2pPr>
            <a:lvl3pPr indent="0" lvl="2" marL="0" marR="0" algn="r">
              <a:spcBef>
                <a:spcPts val="0"/>
              </a:spcBef>
              <a:buNone/>
              <a:defRPr sz="1125">
                <a:solidFill>
                  <a:srgbClr val="8E8F8F"/>
                </a:solidFill>
                <a:latin typeface="Calibri"/>
                <a:ea typeface="Calibri"/>
                <a:cs typeface="Calibri"/>
                <a:sym typeface="Calibri"/>
              </a:defRPr>
            </a:lvl3pPr>
            <a:lvl4pPr indent="0" lvl="3" marL="0" marR="0" algn="r">
              <a:spcBef>
                <a:spcPts val="0"/>
              </a:spcBef>
              <a:buNone/>
              <a:defRPr sz="1125">
                <a:solidFill>
                  <a:srgbClr val="8E8F8F"/>
                </a:solidFill>
                <a:latin typeface="Calibri"/>
                <a:ea typeface="Calibri"/>
                <a:cs typeface="Calibri"/>
                <a:sym typeface="Calibri"/>
              </a:defRPr>
            </a:lvl4pPr>
            <a:lvl5pPr indent="0" lvl="4" marL="0" marR="0" algn="r">
              <a:spcBef>
                <a:spcPts val="0"/>
              </a:spcBef>
              <a:buNone/>
              <a:defRPr sz="1125">
                <a:solidFill>
                  <a:srgbClr val="8E8F8F"/>
                </a:solidFill>
                <a:latin typeface="Calibri"/>
                <a:ea typeface="Calibri"/>
                <a:cs typeface="Calibri"/>
                <a:sym typeface="Calibri"/>
              </a:defRPr>
            </a:lvl5pPr>
            <a:lvl6pPr indent="0" lvl="5" marL="0" marR="0" algn="r">
              <a:spcBef>
                <a:spcPts val="0"/>
              </a:spcBef>
              <a:buNone/>
              <a:defRPr sz="1125">
                <a:solidFill>
                  <a:srgbClr val="8E8F8F"/>
                </a:solidFill>
                <a:latin typeface="Calibri"/>
                <a:ea typeface="Calibri"/>
                <a:cs typeface="Calibri"/>
                <a:sym typeface="Calibri"/>
              </a:defRPr>
            </a:lvl6pPr>
            <a:lvl7pPr indent="0" lvl="6" marL="0" marR="0" algn="r">
              <a:spcBef>
                <a:spcPts val="0"/>
              </a:spcBef>
              <a:buNone/>
              <a:defRPr sz="1125">
                <a:solidFill>
                  <a:srgbClr val="8E8F8F"/>
                </a:solidFill>
                <a:latin typeface="Calibri"/>
                <a:ea typeface="Calibri"/>
                <a:cs typeface="Calibri"/>
                <a:sym typeface="Calibri"/>
              </a:defRPr>
            </a:lvl7pPr>
            <a:lvl8pPr indent="0" lvl="7" marL="0" marR="0" algn="r">
              <a:spcBef>
                <a:spcPts val="0"/>
              </a:spcBef>
              <a:buNone/>
              <a:defRPr sz="1125">
                <a:solidFill>
                  <a:srgbClr val="8E8F8F"/>
                </a:solidFill>
                <a:latin typeface="Calibri"/>
                <a:ea typeface="Calibri"/>
                <a:cs typeface="Calibri"/>
                <a:sym typeface="Calibri"/>
              </a:defRPr>
            </a:lvl8pPr>
            <a:lvl9pPr indent="0" lvl="8" marL="0" marR="0" algn="r">
              <a:spcBef>
                <a:spcPts val="0"/>
              </a:spcBef>
              <a:buNone/>
              <a:defRPr sz="1125">
                <a:solidFill>
                  <a:srgbClr val="8E8F8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spTree>
      <p:nvGrpSpPr>
        <p:cNvPr id="219" name="Shape 219"/>
        <p:cNvGrpSpPr/>
        <p:nvPr/>
      </p:nvGrpSpPr>
      <p:grpSpPr>
        <a:xfrm>
          <a:off x="0" y="0"/>
          <a:ext cx="0" cy="0"/>
          <a:chOff x="0" y="0"/>
          <a:chExt cx="0" cy="0"/>
        </a:xfrm>
      </p:grpSpPr>
      <p:sp>
        <p:nvSpPr>
          <p:cNvPr id="220" name="Google Shape;220;p69"/>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350">
                <a:solidFill>
                  <a:schemeClr val="lt1"/>
                </a:solidFill>
                <a:latin typeface="Corbel"/>
                <a:ea typeface="Corbel"/>
                <a:cs typeface="Corbel"/>
                <a:sym typeface="Corbel"/>
              </a:rPr>
              <a:t>‹#›</a:t>
            </a:fld>
            <a:endParaRPr sz="1350">
              <a:solidFill>
                <a:schemeClr val="lt1"/>
              </a:solidFill>
              <a:latin typeface="Corbel"/>
              <a:ea typeface="Corbel"/>
              <a:cs typeface="Corbel"/>
              <a:sym typeface="Corbel"/>
            </a:endParaRPr>
          </a:p>
        </p:txBody>
      </p:sp>
      <p:sp>
        <p:nvSpPr>
          <p:cNvPr id="221" name="Google Shape;221;p6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13"/>
              </a:spcBef>
              <a:spcAft>
                <a:spcPts val="0"/>
              </a:spcAft>
              <a:buClr>
                <a:schemeClr val="dk1"/>
              </a:buClr>
              <a:buSzPts val="1440"/>
              <a:buNone/>
              <a:defRPr b="1" sz="1800"/>
            </a:lvl1pPr>
            <a:lvl2pPr indent="-228600" lvl="1" marL="914400" algn="l">
              <a:lnSpc>
                <a:spcPct val="90000"/>
              </a:lnSpc>
              <a:spcBef>
                <a:spcPts val="563"/>
              </a:spcBef>
              <a:spcAft>
                <a:spcPts val="0"/>
              </a:spcAft>
              <a:buClr>
                <a:schemeClr val="dk1"/>
              </a:buClr>
              <a:buSzPts val="1200"/>
              <a:buNone/>
              <a:defRPr b="1" sz="1500"/>
            </a:lvl2pPr>
            <a:lvl3pPr indent="-228600" lvl="2" marL="1371600" algn="l">
              <a:lnSpc>
                <a:spcPct val="90000"/>
              </a:lnSpc>
              <a:spcBef>
                <a:spcPts val="450"/>
              </a:spcBef>
              <a:spcAft>
                <a:spcPts val="0"/>
              </a:spcAft>
              <a:buClr>
                <a:schemeClr val="dk1"/>
              </a:buClr>
              <a:buSzPts val="1080"/>
              <a:buNone/>
              <a:defRPr b="1" sz="1350"/>
            </a:lvl3pPr>
            <a:lvl4pPr indent="-228600" lvl="3" marL="1828800" algn="l">
              <a:lnSpc>
                <a:spcPct val="90000"/>
              </a:lnSpc>
              <a:spcBef>
                <a:spcPts val="450"/>
              </a:spcBef>
              <a:spcAft>
                <a:spcPts val="0"/>
              </a:spcAft>
              <a:buClr>
                <a:schemeClr val="dk1"/>
              </a:buClr>
              <a:buSzPts val="960"/>
              <a:buNone/>
              <a:defRPr b="1" sz="1200"/>
            </a:lvl4pPr>
            <a:lvl5pPr indent="-228600" lvl="4" marL="2286000" algn="l">
              <a:lnSpc>
                <a:spcPct val="90000"/>
              </a:lnSpc>
              <a:spcBef>
                <a:spcPts val="450"/>
              </a:spcBef>
              <a:spcAft>
                <a:spcPts val="0"/>
              </a:spcAft>
              <a:buClr>
                <a:schemeClr val="dk1"/>
              </a:buClr>
              <a:buSzPts val="960"/>
              <a:buNone/>
              <a:defRPr b="1" sz="1200"/>
            </a:lvl5pPr>
            <a:lvl6pPr indent="-228600" lvl="5" marL="2743200" algn="l">
              <a:lnSpc>
                <a:spcPct val="90000"/>
              </a:lnSpc>
              <a:spcBef>
                <a:spcPts val="450"/>
              </a:spcBef>
              <a:spcAft>
                <a:spcPts val="0"/>
              </a:spcAft>
              <a:buClr>
                <a:schemeClr val="dk1"/>
              </a:buClr>
              <a:buSzPts val="1200"/>
              <a:buNone/>
              <a:defRPr b="1" sz="1200"/>
            </a:lvl6pPr>
            <a:lvl7pPr indent="-228600" lvl="6" marL="3200400" algn="l">
              <a:lnSpc>
                <a:spcPct val="90000"/>
              </a:lnSpc>
              <a:spcBef>
                <a:spcPts val="450"/>
              </a:spcBef>
              <a:spcAft>
                <a:spcPts val="0"/>
              </a:spcAft>
              <a:buClr>
                <a:schemeClr val="dk1"/>
              </a:buClr>
              <a:buSzPts val="1200"/>
              <a:buNone/>
              <a:defRPr b="1" sz="1200"/>
            </a:lvl7pPr>
            <a:lvl8pPr indent="-228600" lvl="7" marL="3657600" algn="l">
              <a:lnSpc>
                <a:spcPct val="90000"/>
              </a:lnSpc>
              <a:spcBef>
                <a:spcPts val="450"/>
              </a:spcBef>
              <a:spcAft>
                <a:spcPts val="0"/>
              </a:spcAft>
              <a:buClr>
                <a:schemeClr val="dk1"/>
              </a:buClr>
              <a:buSzPts val="1200"/>
              <a:buNone/>
              <a:defRPr b="1" sz="1200"/>
            </a:lvl8pPr>
            <a:lvl9pPr indent="-228600" lvl="8" marL="4114800" algn="l">
              <a:lnSpc>
                <a:spcPct val="90000"/>
              </a:lnSpc>
              <a:spcBef>
                <a:spcPts val="450"/>
              </a:spcBef>
              <a:spcAft>
                <a:spcPts val="0"/>
              </a:spcAft>
              <a:buClr>
                <a:schemeClr val="dk1"/>
              </a:buClr>
              <a:buSzPts val="1200"/>
              <a:buNone/>
              <a:defRPr b="1" sz="1200"/>
            </a:lvl9pPr>
          </a:lstStyle>
          <a:p/>
        </p:txBody>
      </p:sp>
      <p:sp>
        <p:nvSpPr>
          <p:cNvPr id="222" name="Google Shape;222;p6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sz="1800"/>
            </a:lvl1pPr>
            <a:lvl2pPr indent="-304800" lvl="1" marL="914400" algn="l">
              <a:lnSpc>
                <a:spcPct val="90000"/>
              </a:lnSpc>
              <a:spcBef>
                <a:spcPts val="563"/>
              </a:spcBef>
              <a:spcAft>
                <a:spcPts val="0"/>
              </a:spcAft>
              <a:buClr>
                <a:schemeClr val="dk1"/>
              </a:buClr>
              <a:buSzPts val="1200"/>
              <a:buChar char="•"/>
              <a:defRPr sz="1500"/>
            </a:lvl2pPr>
            <a:lvl3pPr indent="-297180" lvl="2" marL="1371600" algn="l">
              <a:lnSpc>
                <a:spcPct val="90000"/>
              </a:lnSpc>
              <a:spcBef>
                <a:spcPts val="450"/>
              </a:spcBef>
              <a:spcAft>
                <a:spcPts val="0"/>
              </a:spcAft>
              <a:buClr>
                <a:schemeClr val="dk1"/>
              </a:buClr>
              <a:buSzPts val="1080"/>
              <a:buChar char="•"/>
              <a:defRPr sz="1350"/>
            </a:lvl3pPr>
            <a:lvl4pPr indent="-289560" lvl="3" marL="1828800" algn="l">
              <a:lnSpc>
                <a:spcPct val="90000"/>
              </a:lnSpc>
              <a:spcBef>
                <a:spcPts val="450"/>
              </a:spcBef>
              <a:spcAft>
                <a:spcPts val="0"/>
              </a:spcAft>
              <a:buClr>
                <a:schemeClr val="dk1"/>
              </a:buClr>
              <a:buSzPts val="960"/>
              <a:buChar char="•"/>
              <a:defRPr sz="1200"/>
            </a:lvl4pPr>
            <a:lvl5pPr indent="-289560" lvl="4" marL="2286000" algn="l">
              <a:lnSpc>
                <a:spcPct val="90000"/>
              </a:lnSpc>
              <a:spcBef>
                <a:spcPts val="450"/>
              </a:spcBef>
              <a:spcAft>
                <a:spcPts val="0"/>
              </a:spcAft>
              <a:buClr>
                <a:schemeClr val="dk1"/>
              </a:buClr>
              <a:buSzPts val="960"/>
              <a:buChar char="•"/>
              <a:defRPr sz="1200"/>
            </a:lvl5pPr>
            <a:lvl6pPr indent="-304800" lvl="5" marL="2743200" algn="l">
              <a:lnSpc>
                <a:spcPct val="90000"/>
              </a:lnSpc>
              <a:spcBef>
                <a:spcPts val="450"/>
              </a:spcBef>
              <a:spcAft>
                <a:spcPts val="0"/>
              </a:spcAft>
              <a:buClr>
                <a:schemeClr val="dk1"/>
              </a:buClr>
              <a:buSzPts val="1200"/>
              <a:buChar char="•"/>
              <a:defRPr sz="1200"/>
            </a:lvl6pPr>
            <a:lvl7pPr indent="-304800" lvl="6" marL="3200400" algn="l">
              <a:lnSpc>
                <a:spcPct val="90000"/>
              </a:lnSpc>
              <a:spcBef>
                <a:spcPts val="450"/>
              </a:spcBef>
              <a:spcAft>
                <a:spcPts val="0"/>
              </a:spcAft>
              <a:buClr>
                <a:schemeClr val="dk1"/>
              </a:buClr>
              <a:buSzPts val="1200"/>
              <a:buChar char="•"/>
              <a:defRPr sz="1200"/>
            </a:lvl7pPr>
            <a:lvl8pPr indent="-304800" lvl="7" marL="3657600" algn="l">
              <a:lnSpc>
                <a:spcPct val="90000"/>
              </a:lnSpc>
              <a:spcBef>
                <a:spcPts val="450"/>
              </a:spcBef>
              <a:spcAft>
                <a:spcPts val="0"/>
              </a:spcAft>
              <a:buClr>
                <a:schemeClr val="dk1"/>
              </a:buClr>
              <a:buSzPts val="1200"/>
              <a:buChar char="•"/>
              <a:defRPr sz="1200"/>
            </a:lvl8pPr>
            <a:lvl9pPr indent="-304800" lvl="8" marL="4114800" algn="l">
              <a:lnSpc>
                <a:spcPct val="90000"/>
              </a:lnSpc>
              <a:spcBef>
                <a:spcPts val="450"/>
              </a:spcBef>
              <a:spcAft>
                <a:spcPts val="0"/>
              </a:spcAft>
              <a:buClr>
                <a:schemeClr val="dk1"/>
              </a:buClr>
              <a:buSzPts val="1200"/>
              <a:buChar char="•"/>
              <a:defRPr sz="1200"/>
            </a:lvl9pPr>
          </a:lstStyle>
          <a:p/>
        </p:txBody>
      </p:sp>
      <p:sp>
        <p:nvSpPr>
          <p:cNvPr id="223" name="Google Shape;223;p69"/>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13"/>
              </a:spcBef>
              <a:spcAft>
                <a:spcPts val="0"/>
              </a:spcAft>
              <a:buClr>
                <a:schemeClr val="dk1"/>
              </a:buClr>
              <a:buSzPts val="1440"/>
              <a:buNone/>
              <a:defRPr b="1" sz="1800"/>
            </a:lvl1pPr>
            <a:lvl2pPr indent="-228600" lvl="1" marL="914400" algn="l">
              <a:lnSpc>
                <a:spcPct val="90000"/>
              </a:lnSpc>
              <a:spcBef>
                <a:spcPts val="563"/>
              </a:spcBef>
              <a:spcAft>
                <a:spcPts val="0"/>
              </a:spcAft>
              <a:buClr>
                <a:schemeClr val="dk1"/>
              </a:buClr>
              <a:buSzPts val="1200"/>
              <a:buNone/>
              <a:defRPr b="1" sz="1500"/>
            </a:lvl2pPr>
            <a:lvl3pPr indent="-228600" lvl="2" marL="1371600" algn="l">
              <a:lnSpc>
                <a:spcPct val="90000"/>
              </a:lnSpc>
              <a:spcBef>
                <a:spcPts val="450"/>
              </a:spcBef>
              <a:spcAft>
                <a:spcPts val="0"/>
              </a:spcAft>
              <a:buClr>
                <a:schemeClr val="dk1"/>
              </a:buClr>
              <a:buSzPts val="1080"/>
              <a:buNone/>
              <a:defRPr b="1" sz="1350"/>
            </a:lvl3pPr>
            <a:lvl4pPr indent="-228600" lvl="3" marL="1828800" algn="l">
              <a:lnSpc>
                <a:spcPct val="90000"/>
              </a:lnSpc>
              <a:spcBef>
                <a:spcPts val="450"/>
              </a:spcBef>
              <a:spcAft>
                <a:spcPts val="0"/>
              </a:spcAft>
              <a:buClr>
                <a:schemeClr val="dk1"/>
              </a:buClr>
              <a:buSzPts val="960"/>
              <a:buNone/>
              <a:defRPr b="1" sz="1200"/>
            </a:lvl4pPr>
            <a:lvl5pPr indent="-228600" lvl="4" marL="2286000" algn="l">
              <a:lnSpc>
                <a:spcPct val="90000"/>
              </a:lnSpc>
              <a:spcBef>
                <a:spcPts val="450"/>
              </a:spcBef>
              <a:spcAft>
                <a:spcPts val="0"/>
              </a:spcAft>
              <a:buClr>
                <a:schemeClr val="dk1"/>
              </a:buClr>
              <a:buSzPts val="960"/>
              <a:buNone/>
              <a:defRPr b="1" sz="1200"/>
            </a:lvl5pPr>
            <a:lvl6pPr indent="-228600" lvl="5" marL="2743200" algn="l">
              <a:lnSpc>
                <a:spcPct val="90000"/>
              </a:lnSpc>
              <a:spcBef>
                <a:spcPts val="450"/>
              </a:spcBef>
              <a:spcAft>
                <a:spcPts val="0"/>
              </a:spcAft>
              <a:buClr>
                <a:schemeClr val="dk1"/>
              </a:buClr>
              <a:buSzPts val="1200"/>
              <a:buNone/>
              <a:defRPr b="1" sz="1200"/>
            </a:lvl6pPr>
            <a:lvl7pPr indent="-228600" lvl="6" marL="3200400" algn="l">
              <a:lnSpc>
                <a:spcPct val="90000"/>
              </a:lnSpc>
              <a:spcBef>
                <a:spcPts val="450"/>
              </a:spcBef>
              <a:spcAft>
                <a:spcPts val="0"/>
              </a:spcAft>
              <a:buClr>
                <a:schemeClr val="dk1"/>
              </a:buClr>
              <a:buSzPts val="1200"/>
              <a:buNone/>
              <a:defRPr b="1" sz="1200"/>
            </a:lvl7pPr>
            <a:lvl8pPr indent="-228600" lvl="7" marL="3657600" algn="l">
              <a:lnSpc>
                <a:spcPct val="90000"/>
              </a:lnSpc>
              <a:spcBef>
                <a:spcPts val="450"/>
              </a:spcBef>
              <a:spcAft>
                <a:spcPts val="0"/>
              </a:spcAft>
              <a:buClr>
                <a:schemeClr val="dk1"/>
              </a:buClr>
              <a:buSzPts val="1200"/>
              <a:buNone/>
              <a:defRPr b="1" sz="1200"/>
            </a:lvl8pPr>
            <a:lvl9pPr indent="-228600" lvl="8" marL="4114800" algn="l">
              <a:lnSpc>
                <a:spcPct val="90000"/>
              </a:lnSpc>
              <a:spcBef>
                <a:spcPts val="450"/>
              </a:spcBef>
              <a:spcAft>
                <a:spcPts val="0"/>
              </a:spcAft>
              <a:buClr>
                <a:schemeClr val="dk1"/>
              </a:buClr>
              <a:buSzPts val="1200"/>
              <a:buNone/>
              <a:defRPr b="1" sz="1200"/>
            </a:lvl9pPr>
          </a:lstStyle>
          <a:p/>
        </p:txBody>
      </p:sp>
      <p:sp>
        <p:nvSpPr>
          <p:cNvPr id="224" name="Google Shape;224;p69"/>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sz="1800"/>
            </a:lvl1pPr>
            <a:lvl2pPr indent="-304800" lvl="1" marL="914400" algn="l">
              <a:lnSpc>
                <a:spcPct val="90000"/>
              </a:lnSpc>
              <a:spcBef>
                <a:spcPts val="563"/>
              </a:spcBef>
              <a:spcAft>
                <a:spcPts val="0"/>
              </a:spcAft>
              <a:buClr>
                <a:schemeClr val="dk1"/>
              </a:buClr>
              <a:buSzPts val="1200"/>
              <a:buChar char="•"/>
              <a:defRPr sz="1500"/>
            </a:lvl2pPr>
            <a:lvl3pPr indent="-297180" lvl="2" marL="1371600" algn="l">
              <a:lnSpc>
                <a:spcPct val="90000"/>
              </a:lnSpc>
              <a:spcBef>
                <a:spcPts val="450"/>
              </a:spcBef>
              <a:spcAft>
                <a:spcPts val="0"/>
              </a:spcAft>
              <a:buClr>
                <a:schemeClr val="dk1"/>
              </a:buClr>
              <a:buSzPts val="1080"/>
              <a:buChar char="•"/>
              <a:defRPr sz="1350"/>
            </a:lvl3pPr>
            <a:lvl4pPr indent="-289560" lvl="3" marL="1828800" algn="l">
              <a:lnSpc>
                <a:spcPct val="90000"/>
              </a:lnSpc>
              <a:spcBef>
                <a:spcPts val="450"/>
              </a:spcBef>
              <a:spcAft>
                <a:spcPts val="0"/>
              </a:spcAft>
              <a:buClr>
                <a:schemeClr val="dk1"/>
              </a:buClr>
              <a:buSzPts val="960"/>
              <a:buChar char="•"/>
              <a:defRPr sz="1200"/>
            </a:lvl4pPr>
            <a:lvl5pPr indent="-289560" lvl="4" marL="2286000" algn="l">
              <a:lnSpc>
                <a:spcPct val="90000"/>
              </a:lnSpc>
              <a:spcBef>
                <a:spcPts val="450"/>
              </a:spcBef>
              <a:spcAft>
                <a:spcPts val="0"/>
              </a:spcAft>
              <a:buClr>
                <a:schemeClr val="dk1"/>
              </a:buClr>
              <a:buSzPts val="960"/>
              <a:buChar char="•"/>
              <a:defRPr sz="1200"/>
            </a:lvl5pPr>
            <a:lvl6pPr indent="-304800" lvl="5" marL="2743200" algn="l">
              <a:lnSpc>
                <a:spcPct val="90000"/>
              </a:lnSpc>
              <a:spcBef>
                <a:spcPts val="450"/>
              </a:spcBef>
              <a:spcAft>
                <a:spcPts val="0"/>
              </a:spcAft>
              <a:buClr>
                <a:schemeClr val="dk1"/>
              </a:buClr>
              <a:buSzPts val="1200"/>
              <a:buChar char="•"/>
              <a:defRPr sz="1200"/>
            </a:lvl6pPr>
            <a:lvl7pPr indent="-304800" lvl="6" marL="3200400" algn="l">
              <a:lnSpc>
                <a:spcPct val="90000"/>
              </a:lnSpc>
              <a:spcBef>
                <a:spcPts val="450"/>
              </a:spcBef>
              <a:spcAft>
                <a:spcPts val="0"/>
              </a:spcAft>
              <a:buClr>
                <a:schemeClr val="dk1"/>
              </a:buClr>
              <a:buSzPts val="1200"/>
              <a:buChar char="•"/>
              <a:defRPr sz="1200"/>
            </a:lvl7pPr>
            <a:lvl8pPr indent="-304800" lvl="7" marL="3657600" algn="l">
              <a:lnSpc>
                <a:spcPct val="90000"/>
              </a:lnSpc>
              <a:spcBef>
                <a:spcPts val="450"/>
              </a:spcBef>
              <a:spcAft>
                <a:spcPts val="0"/>
              </a:spcAft>
              <a:buClr>
                <a:schemeClr val="dk1"/>
              </a:buClr>
              <a:buSzPts val="1200"/>
              <a:buChar char="•"/>
              <a:defRPr sz="1200"/>
            </a:lvl8pPr>
            <a:lvl9pPr indent="-304800" lvl="8" marL="4114800" algn="l">
              <a:lnSpc>
                <a:spcPct val="90000"/>
              </a:lnSpc>
              <a:spcBef>
                <a:spcPts val="450"/>
              </a:spcBef>
              <a:spcAft>
                <a:spcPts val="0"/>
              </a:spcAft>
              <a:buClr>
                <a:schemeClr val="dk1"/>
              </a:buClr>
              <a:buSzPts val="1200"/>
              <a:buChar char="•"/>
              <a:defRPr sz="1200"/>
            </a:lvl9pPr>
          </a:lstStyle>
          <a:p/>
        </p:txBody>
      </p:sp>
      <p:sp>
        <p:nvSpPr>
          <p:cNvPr id="225" name="Google Shape;225;p69"/>
          <p:cNvSpPr txBox="1"/>
          <p:nvPr>
            <p:ph type="title"/>
          </p:nvPr>
        </p:nvSpPr>
        <p:spPr>
          <a:xfrm>
            <a:off x="1143000" y="381002"/>
            <a:ext cx="6705600" cy="563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69"/>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69"/>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sp>
        <p:nvSpPr>
          <p:cNvPr id="30" name="Google Shape;30;p44"/>
          <p:cNvSpPr txBox="1"/>
          <p:nvPr>
            <p:ph type="title"/>
          </p:nvPr>
        </p:nvSpPr>
        <p:spPr>
          <a:xfrm>
            <a:off x="971550" y="2130552"/>
            <a:ext cx="7200900" cy="23591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038"/>
              <a:buNone/>
              <a:defRPr b="0" sz="303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4"/>
          <p:cNvSpPr txBox="1"/>
          <p:nvPr>
            <p:ph idx="1" type="body"/>
          </p:nvPr>
        </p:nvSpPr>
        <p:spPr>
          <a:xfrm>
            <a:off x="971550" y="4572000"/>
            <a:ext cx="7200900" cy="84124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Clr>
                <a:srgbClr val="8E8F8F"/>
              </a:buClr>
              <a:buSzPts val="900"/>
              <a:buNone/>
              <a:defRPr sz="1125" cap="none">
                <a:solidFill>
                  <a:srgbClr val="8E8F8F"/>
                </a:solidFill>
              </a:defRPr>
            </a:lvl1pPr>
            <a:lvl2pPr indent="-228600" lvl="1" marL="914400" algn="l">
              <a:lnSpc>
                <a:spcPct val="90000"/>
              </a:lnSpc>
              <a:spcBef>
                <a:spcPts val="563"/>
              </a:spcBef>
              <a:spcAft>
                <a:spcPts val="0"/>
              </a:spcAft>
              <a:buClr>
                <a:srgbClr val="8E8F8F"/>
              </a:buClr>
              <a:buSzPts val="810"/>
              <a:buNone/>
              <a:defRPr sz="1013">
                <a:solidFill>
                  <a:srgbClr val="8E8F8F"/>
                </a:solidFill>
              </a:defRPr>
            </a:lvl2pPr>
            <a:lvl3pPr indent="-228600" lvl="2" marL="1371600" algn="l">
              <a:lnSpc>
                <a:spcPct val="90000"/>
              </a:lnSpc>
              <a:spcBef>
                <a:spcPts val="450"/>
              </a:spcBef>
              <a:spcAft>
                <a:spcPts val="0"/>
              </a:spcAft>
              <a:buClr>
                <a:srgbClr val="8E8F8F"/>
              </a:buClr>
              <a:buSzPts val="720"/>
              <a:buNone/>
              <a:defRPr sz="900">
                <a:solidFill>
                  <a:srgbClr val="8E8F8F"/>
                </a:solidFill>
              </a:defRPr>
            </a:lvl3pPr>
            <a:lvl4pPr indent="-228600" lvl="3" marL="1828800" algn="l">
              <a:lnSpc>
                <a:spcPct val="90000"/>
              </a:lnSpc>
              <a:spcBef>
                <a:spcPts val="450"/>
              </a:spcBef>
              <a:spcAft>
                <a:spcPts val="0"/>
              </a:spcAft>
              <a:buClr>
                <a:srgbClr val="8E8F8F"/>
              </a:buClr>
              <a:buSzPts val="630"/>
              <a:buNone/>
              <a:defRPr sz="788">
                <a:solidFill>
                  <a:srgbClr val="8E8F8F"/>
                </a:solidFill>
              </a:defRPr>
            </a:lvl4pPr>
            <a:lvl5pPr indent="-228600" lvl="4" marL="2286000" algn="l">
              <a:lnSpc>
                <a:spcPct val="90000"/>
              </a:lnSpc>
              <a:spcBef>
                <a:spcPts val="450"/>
              </a:spcBef>
              <a:spcAft>
                <a:spcPts val="0"/>
              </a:spcAft>
              <a:buClr>
                <a:srgbClr val="8E8F8F"/>
              </a:buClr>
              <a:buSzPts val="630"/>
              <a:buNone/>
              <a:defRPr sz="788">
                <a:solidFill>
                  <a:srgbClr val="8E8F8F"/>
                </a:solidFill>
              </a:defRPr>
            </a:lvl5pPr>
            <a:lvl6pPr indent="-228600" lvl="5" marL="2743200" algn="l">
              <a:lnSpc>
                <a:spcPct val="90000"/>
              </a:lnSpc>
              <a:spcBef>
                <a:spcPts val="450"/>
              </a:spcBef>
              <a:spcAft>
                <a:spcPts val="0"/>
              </a:spcAft>
              <a:buClr>
                <a:srgbClr val="8E8F8F"/>
              </a:buClr>
              <a:buSzPts val="788"/>
              <a:buNone/>
              <a:defRPr sz="788">
                <a:solidFill>
                  <a:srgbClr val="8E8F8F"/>
                </a:solidFill>
              </a:defRPr>
            </a:lvl6pPr>
            <a:lvl7pPr indent="-228600" lvl="6" marL="3200400" algn="l">
              <a:lnSpc>
                <a:spcPct val="90000"/>
              </a:lnSpc>
              <a:spcBef>
                <a:spcPts val="450"/>
              </a:spcBef>
              <a:spcAft>
                <a:spcPts val="0"/>
              </a:spcAft>
              <a:buClr>
                <a:srgbClr val="8E8F8F"/>
              </a:buClr>
              <a:buSzPts val="788"/>
              <a:buNone/>
              <a:defRPr sz="788">
                <a:solidFill>
                  <a:srgbClr val="8E8F8F"/>
                </a:solidFill>
              </a:defRPr>
            </a:lvl7pPr>
            <a:lvl8pPr indent="-228600" lvl="7" marL="3657600" algn="l">
              <a:lnSpc>
                <a:spcPct val="90000"/>
              </a:lnSpc>
              <a:spcBef>
                <a:spcPts val="450"/>
              </a:spcBef>
              <a:spcAft>
                <a:spcPts val="0"/>
              </a:spcAft>
              <a:buClr>
                <a:srgbClr val="8E8F8F"/>
              </a:buClr>
              <a:buSzPts val="788"/>
              <a:buNone/>
              <a:defRPr sz="788">
                <a:solidFill>
                  <a:srgbClr val="8E8F8F"/>
                </a:solidFill>
              </a:defRPr>
            </a:lvl8pPr>
            <a:lvl9pPr indent="-228600" lvl="8" marL="4114800" algn="l">
              <a:lnSpc>
                <a:spcPct val="90000"/>
              </a:lnSpc>
              <a:spcBef>
                <a:spcPts val="450"/>
              </a:spcBef>
              <a:spcAft>
                <a:spcPts val="0"/>
              </a:spcAft>
              <a:buClr>
                <a:srgbClr val="8E8F8F"/>
              </a:buClr>
              <a:buSzPts val="788"/>
              <a:buNone/>
              <a:defRPr sz="788">
                <a:solidFill>
                  <a:srgbClr val="8E8F8F"/>
                </a:solidFill>
              </a:defRPr>
            </a:lvl9pPr>
          </a:lstStyle>
          <a:p/>
        </p:txBody>
      </p:sp>
      <p:sp>
        <p:nvSpPr>
          <p:cNvPr id="32" name="Google Shape;32;p44"/>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4"/>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4"/>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228" name="Shape 228"/>
        <p:cNvGrpSpPr/>
        <p:nvPr/>
      </p:nvGrpSpPr>
      <p:grpSpPr>
        <a:xfrm>
          <a:off x="0" y="0"/>
          <a:ext cx="0" cy="0"/>
          <a:chOff x="0" y="0"/>
          <a:chExt cx="0" cy="0"/>
        </a:xfrm>
      </p:grpSpPr>
      <p:sp>
        <p:nvSpPr>
          <p:cNvPr id="229" name="Google Shape;229;p70"/>
          <p:cNvSpPr/>
          <p:nvPr/>
        </p:nvSpPr>
        <p:spPr>
          <a:xfrm>
            <a:off x="8004176" y="0"/>
            <a:ext cx="1139825" cy="6858000"/>
          </a:xfrm>
          <a:prstGeom prst="rect">
            <a:avLst/>
          </a:prstGeom>
          <a:solidFill>
            <a:schemeClr val="lt2">
              <a:alpha val="39607"/>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230" name="Google Shape;230;p70"/>
          <p:cNvSpPr/>
          <p:nvPr/>
        </p:nvSpPr>
        <p:spPr>
          <a:xfrm>
            <a:off x="0" y="4638677"/>
            <a:ext cx="9144000" cy="2219325"/>
          </a:xfrm>
          <a:prstGeom prst="rect">
            <a:avLst/>
          </a:prstGeom>
          <a:solidFill>
            <a:schemeClr val="folHlink">
              <a:alpha val="30588"/>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231" name="Google Shape;231;p70"/>
          <p:cNvSpPr/>
          <p:nvPr/>
        </p:nvSpPr>
        <p:spPr>
          <a:xfrm>
            <a:off x="0" y="2149477"/>
            <a:ext cx="9144000" cy="24987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232" name="Google Shape;232;p70"/>
          <p:cNvSpPr/>
          <p:nvPr/>
        </p:nvSpPr>
        <p:spPr>
          <a:xfrm>
            <a:off x="-9525" y="2138363"/>
            <a:ext cx="8015288" cy="2271712"/>
          </a:xfrm>
          <a:custGeom>
            <a:rect b="b" l="l" r="r" t="t"/>
            <a:pathLst>
              <a:path extrusionOk="0" h="1471" w="5049">
                <a:moveTo>
                  <a:pt x="0" y="0"/>
                </a:moveTo>
                <a:lnTo>
                  <a:pt x="5049" y="2"/>
                </a:lnTo>
                <a:lnTo>
                  <a:pt x="5048" y="1458"/>
                </a:lnTo>
                <a:lnTo>
                  <a:pt x="0" y="1471"/>
                </a:lnTo>
                <a:lnTo>
                  <a:pt x="0" y="0"/>
                </a:lnTo>
                <a:close/>
              </a:path>
            </a:pathLst>
          </a:custGeom>
          <a:solidFill>
            <a:schemeClr val="folHlink">
              <a:alpha val="72549"/>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33" name="Google Shape;233;p70"/>
          <p:cNvSpPr/>
          <p:nvPr/>
        </p:nvSpPr>
        <p:spPr>
          <a:xfrm>
            <a:off x="7696200" y="594360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234" name="Google Shape;234;p70"/>
          <p:cNvSpPr/>
          <p:nvPr/>
        </p:nvSpPr>
        <p:spPr>
          <a:xfrm>
            <a:off x="8229600" y="563880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235" name="Google Shape;235;p70"/>
          <p:cNvSpPr/>
          <p:nvPr/>
        </p:nvSpPr>
        <p:spPr>
          <a:xfrm>
            <a:off x="8220075" y="622935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236" name="Google Shape;236;p70"/>
          <p:cNvSpPr txBox="1"/>
          <p:nvPr/>
        </p:nvSpPr>
        <p:spPr>
          <a:xfrm>
            <a:off x="1143000" y="228602"/>
            <a:ext cx="6705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2"/>
                </a:solidFill>
                <a:latin typeface="Tahoma"/>
                <a:ea typeface="Tahoma"/>
                <a:cs typeface="Tahoma"/>
                <a:sym typeface="Tahoma"/>
              </a:rPr>
              <a:t>Trường Đại học Khoa học Tự nhiên</a:t>
            </a:r>
            <a:endParaRPr/>
          </a:p>
          <a:p>
            <a:pPr indent="0" lvl="0" marL="0" marR="0" rtl="0" algn="l">
              <a:spcBef>
                <a:spcPts val="0"/>
              </a:spcBef>
              <a:spcAft>
                <a:spcPts val="0"/>
              </a:spcAft>
              <a:buNone/>
            </a:pPr>
            <a:r>
              <a:rPr lang="en-US" sz="1200">
                <a:solidFill>
                  <a:schemeClr val="dk2"/>
                </a:solidFill>
                <a:latin typeface="Tahoma"/>
                <a:ea typeface="Tahoma"/>
                <a:cs typeface="Tahoma"/>
                <a:sym typeface="Tahoma"/>
              </a:rPr>
              <a:t>Khoa Công nghệ thông tin</a:t>
            </a:r>
            <a:endParaRPr/>
          </a:p>
          <a:p>
            <a:pPr indent="0" lvl="0" marL="0" marR="0" rtl="0" algn="l">
              <a:spcBef>
                <a:spcPts val="0"/>
              </a:spcBef>
              <a:spcAft>
                <a:spcPts val="0"/>
              </a:spcAft>
              <a:buNone/>
            </a:pPr>
            <a:r>
              <a:rPr lang="en-US" sz="1200">
                <a:solidFill>
                  <a:schemeClr val="dk2"/>
                </a:solidFill>
                <a:latin typeface="Tahoma"/>
                <a:ea typeface="Tahoma"/>
                <a:cs typeface="Tahoma"/>
                <a:sym typeface="Tahoma"/>
              </a:rPr>
              <a:t>Bộ môn Tin học cơ sở </a:t>
            </a:r>
            <a:endParaRPr/>
          </a:p>
        </p:txBody>
      </p:sp>
      <p:sp>
        <p:nvSpPr>
          <p:cNvPr descr="gdd01" id="237" name="Google Shape;237;p70"/>
          <p:cNvSpPr/>
          <p:nvPr/>
        </p:nvSpPr>
        <p:spPr>
          <a:xfrm>
            <a:off x="190500" y="3162300"/>
            <a:ext cx="1752600" cy="1600200"/>
          </a:xfrm>
          <a:prstGeom prst="hexagon">
            <a:avLst>
              <a:gd fmla="val 27381" name="adj"/>
              <a:gd fmla="val 115470" name="vf"/>
            </a:avLst>
          </a:prstGeom>
          <a:blipFill rotWithShape="1">
            <a:blip r:embed="rId2">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Times New Roman"/>
              <a:ea typeface="Times New Roman"/>
              <a:cs typeface="Times New Roman"/>
              <a:sym typeface="Times New Roman"/>
            </a:endParaRPr>
          </a:p>
        </p:txBody>
      </p:sp>
      <p:sp>
        <p:nvSpPr>
          <p:cNvPr descr="gdd04" id="238" name="Google Shape;238;p70"/>
          <p:cNvSpPr/>
          <p:nvPr/>
        </p:nvSpPr>
        <p:spPr>
          <a:xfrm>
            <a:off x="1638300" y="2324100"/>
            <a:ext cx="1828800" cy="1600200"/>
          </a:xfrm>
          <a:prstGeom prst="hexagon">
            <a:avLst>
              <a:gd fmla="val 28571" name="adj"/>
              <a:gd fmla="val 115470" name="vf"/>
            </a:avLst>
          </a:prstGeom>
          <a:blipFill rotWithShape="1">
            <a:blip r:embed="rId3">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Times New Roman"/>
              <a:ea typeface="Times New Roman"/>
              <a:cs typeface="Times New Roman"/>
              <a:sym typeface="Times New Roman"/>
            </a:endParaRPr>
          </a:p>
        </p:txBody>
      </p:sp>
      <p:sp>
        <p:nvSpPr>
          <p:cNvPr descr="gdd03" id="239" name="Google Shape;239;p70"/>
          <p:cNvSpPr/>
          <p:nvPr/>
        </p:nvSpPr>
        <p:spPr>
          <a:xfrm>
            <a:off x="1600200" y="4038600"/>
            <a:ext cx="1828800" cy="1600200"/>
          </a:xfrm>
          <a:prstGeom prst="hexagon">
            <a:avLst>
              <a:gd fmla="val 28571" name="adj"/>
              <a:gd fmla="val 115470" name="vf"/>
            </a:avLst>
          </a:prstGeom>
          <a:blipFill rotWithShape="1">
            <a:blip r:embed="rId4">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Times New Roman"/>
              <a:ea typeface="Times New Roman"/>
              <a:cs typeface="Times New Roman"/>
              <a:sym typeface="Times New Roman"/>
            </a:endParaRPr>
          </a:p>
        </p:txBody>
      </p:sp>
      <p:sp>
        <p:nvSpPr>
          <p:cNvPr id="240" name="Google Shape;240;p70"/>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350">
                <a:solidFill>
                  <a:schemeClr val="lt1"/>
                </a:solidFill>
                <a:latin typeface="Corbel"/>
                <a:ea typeface="Corbel"/>
                <a:cs typeface="Corbel"/>
                <a:sym typeface="Corbel"/>
              </a:rPr>
              <a:t>‹#›</a:t>
            </a:fld>
            <a:endParaRPr sz="1350">
              <a:solidFill>
                <a:schemeClr val="lt1"/>
              </a:solidFill>
              <a:latin typeface="Corbel"/>
              <a:ea typeface="Corbel"/>
              <a:cs typeface="Corbel"/>
              <a:sym typeface="Corbel"/>
            </a:endParaRPr>
          </a:p>
        </p:txBody>
      </p:sp>
      <p:sp>
        <p:nvSpPr>
          <p:cNvPr id="241" name="Google Shape;241;p70"/>
          <p:cNvSpPr txBox="1"/>
          <p:nvPr/>
        </p:nvSpPr>
        <p:spPr>
          <a:xfrm>
            <a:off x="3505200" y="1600200"/>
            <a:ext cx="4343400" cy="533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hlink"/>
              </a:buClr>
              <a:buSzPts val="1200"/>
              <a:buFont typeface="Noto Sans Symbols"/>
              <a:buNone/>
            </a:pPr>
            <a:r>
              <a:rPr lang="en-US" sz="1200">
                <a:solidFill>
                  <a:schemeClr val="dk1"/>
                </a:solidFill>
                <a:latin typeface="Verdana"/>
                <a:ea typeface="Verdana"/>
                <a:cs typeface="Verdana"/>
                <a:sym typeface="Verdana"/>
              </a:rPr>
              <a:t>Đặng Bình Phương</a:t>
            </a:r>
            <a:endParaRPr/>
          </a:p>
          <a:p>
            <a:pPr indent="0" lvl="0" marL="0" marR="0" rtl="0" algn="r">
              <a:spcBef>
                <a:spcPts val="180"/>
              </a:spcBef>
              <a:spcAft>
                <a:spcPts val="0"/>
              </a:spcAft>
              <a:buClr>
                <a:schemeClr val="hlink"/>
              </a:buClr>
              <a:buSzPts val="900"/>
              <a:buFont typeface="Noto Sans Symbols"/>
              <a:buNone/>
            </a:pPr>
            <a:r>
              <a:rPr lang="en-US" sz="900">
                <a:solidFill>
                  <a:schemeClr val="dk1"/>
                </a:solidFill>
                <a:latin typeface="Verdana"/>
                <a:ea typeface="Verdana"/>
                <a:cs typeface="Verdana"/>
                <a:sym typeface="Verdana"/>
              </a:rPr>
              <a:t>dbphuong@fit.hcmuns.edu.vn</a:t>
            </a:r>
            <a:endParaRPr/>
          </a:p>
        </p:txBody>
      </p:sp>
      <p:sp>
        <p:nvSpPr>
          <p:cNvPr id="242" name="Google Shape;242;p70"/>
          <p:cNvSpPr/>
          <p:nvPr/>
        </p:nvSpPr>
        <p:spPr>
          <a:xfrm>
            <a:off x="304801" y="152400"/>
            <a:ext cx="708025" cy="990600"/>
          </a:xfrm>
          <a:prstGeom prst="roundRect">
            <a:avLst>
              <a:gd fmla="val 16667" name="adj"/>
            </a:avLst>
          </a:prstGeom>
          <a:blipFill rotWithShape="1">
            <a:blip r:embed="rId5">
              <a:alphaModFix/>
            </a:blip>
            <a:stretch>
              <a:fillRect b="0" l="0" r="0" t="0"/>
            </a:stretch>
          </a:blip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43" name="Google Shape;243;p70"/>
          <p:cNvSpPr txBox="1"/>
          <p:nvPr>
            <p:ph type="ctrTitle"/>
          </p:nvPr>
        </p:nvSpPr>
        <p:spPr>
          <a:xfrm>
            <a:off x="1143000" y="1143000"/>
            <a:ext cx="6705600" cy="53340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2"/>
              </a:buClr>
              <a:buSzPts val="2700"/>
              <a:buNone/>
              <a:defRPr b="1" sz="27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70"/>
          <p:cNvSpPr txBox="1"/>
          <p:nvPr>
            <p:ph idx="1" type="subTitle"/>
          </p:nvPr>
        </p:nvSpPr>
        <p:spPr>
          <a:xfrm>
            <a:off x="3505200" y="2971800"/>
            <a:ext cx="4343400" cy="6858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13"/>
              </a:spcBef>
              <a:spcAft>
                <a:spcPts val="0"/>
              </a:spcAft>
              <a:buClr>
                <a:schemeClr val="lt1"/>
              </a:buClr>
              <a:buSzPts val="1200"/>
              <a:buFont typeface="Noto Sans Symbols"/>
              <a:buNone/>
              <a:defRPr sz="1500">
                <a:solidFill>
                  <a:schemeClr val="lt1"/>
                </a:solidFill>
              </a:defRPr>
            </a:lvl1pPr>
            <a:lvl2pPr lvl="1" algn="l">
              <a:lnSpc>
                <a:spcPct val="90000"/>
              </a:lnSpc>
              <a:spcBef>
                <a:spcPts val="563"/>
              </a:spcBef>
              <a:spcAft>
                <a:spcPts val="0"/>
              </a:spcAft>
              <a:buClr>
                <a:schemeClr val="dk1"/>
              </a:buClr>
              <a:buSzPts val="1440"/>
              <a:buChar char="•"/>
              <a:defRPr/>
            </a:lvl2pPr>
            <a:lvl3pPr lvl="2" algn="l">
              <a:lnSpc>
                <a:spcPct val="90000"/>
              </a:lnSpc>
              <a:spcBef>
                <a:spcPts val="450"/>
              </a:spcBef>
              <a:spcAft>
                <a:spcPts val="0"/>
              </a:spcAft>
              <a:buClr>
                <a:schemeClr val="dk1"/>
              </a:buClr>
              <a:buSzPts val="1440"/>
              <a:buChar char="•"/>
              <a:defRPr/>
            </a:lvl3pPr>
            <a:lvl4pPr lvl="3" algn="l">
              <a:lnSpc>
                <a:spcPct val="90000"/>
              </a:lnSpc>
              <a:spcBef>
                <a:spcPts val="450"/>
              </a:spcBef>
              <a:spcAft>
                <a:spcPts val="0"/>
              </a:spcAft>
              <a:buClr>
                <a:schemeClr val="dk1"/>
              </a:buClr>
              <a:buSzPts val="1440"/>
              <a:buChar char="•"/>
              <a:defRPr/>
            </a:lvl4pPr>
            <a:lvl5pPr lvl="4" algn="l">
              <a:lnSpc>
                <a:spcPct val="90000"/>
              </a:lnSpc>
              <a:spcBef>
                <a:spcPts val="450"/>
              </a:spcBef>
              <a:spcAft>
                <a:spcPts val="0"/>
              </a:spcAft>
              <a:buClr>
                <a:schemeClr val="dk1"/>
              </a:buClr>
              <a:buSzPts val="1440"/>
              <a:buChar char="•"/>
              <a:defRPr/>
            </a:lvl5pPr>
            <a:lvl6pPr lvl="5" algn="l">
              <a:lnSpc>
                <a:spcPct val="90000"/>
              </a:lnSpc>
              <a:spcBef>
                <a:spcPts val="450"/>
              </a:spcBef>
              <a:spcAft>
                <a:spcPts val="0"/>
              </a:spcAft>
              <a:buClr>
                <a:schemeClr val="dk1"/>
              </a:buClr>
              <a:buSzPts val="1800"/>
              <a:buChar char="•"/>
              <a:defRPr/>
            </a:lvl6pPr>
            <a:lvl7pPr lvl="6" algn="l">
              <a:lnSpc>
                <a:spcPct val="90000"/>
              </a:lnSpc>
              <a:spcBef>
                <a:spcPts val="450"/>
              </a:spcBef>
              <a:spcAft>
                <a:spcPts val="0"/>
              </a:spcAft>
              <a:buClr>
                <a:schemeClr val="dk1"/>
              </a:buClr>
              <a:buSzPts val="1800"/>
              <a:buChar char="•"/>
              <a:defRPr/>
            </a:lvl7pPr>
            <a:lvl8pPr lvl="7" algn="l">
              <a:lnSpc>
                <a:spcPct val="90000"/>
              </a:lnSpc>
              <a:spcBef>
                <a:spcPts val="450"/>
              </a:spcBef>
              <a:spcAft>
                <a:spcPts val="0"/>
              </a:spcAft>
              <a:buClr>
                <a:schemeClr val="dk1"/>
              </a:buClr>
              <a:buSzPts val="1800"/>
              <a:buChar char="•"/>
              <a:defRPr/>
            </a:lvl8pPr>
            <a:lvl9pPr lvl="8" algn="l">
              <a:lnSpc>
                <a:spcPct val="90000"/>
              </a:lnSpc>
              <a:spcBef>
                <a:spcPts val="450"/>
              </a:spcBef>
              <a:spcAft>
                <a:spcPts val="0"/>
              </a:spcAft>
              <a:buClr>
                <a:schemeClr val="dk1"/>
              </a:buClr>
              <a:buSzPts val="1800"/>
              <a:buChar char="•"/>
              <a:defRPr/>
            </a:lvl9pPr>
          </a:lstStyle>
          <a:p/>
        </p:txBody>
      </p:sp>
      <p:sp>
        <p:nvSpPr>
          <p:cNvPr id="245" name="Google Shape;245;p70"/>
          <p:cNvSpPr txBox="1"/>
          <p:nvPr>
            <p:ph idx="10" type="dt"/>
          </p:nvPr>
        </p:nvSpPr>
        <p:spPr>
          <a:xfrm>
            <a:off x="3352800" y="6553200"/>
            <a:ext cx="2133600" cy="152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75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70"/>
          <p:cNvSpPr txBox="1"/>
          <p:nvPr>
            <p:ph idx="11" type="ftr"/>
          </p:nvPr>
        </p:nvSpPr>
        <p:spPr>
          <a:xfrm>
            <a:off x="304800" y="6477000"/>
            <a:ext cx="2590800" cy="228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mparison">
  <p:cSld name="4_Comparison">
    <p:spTree>
      <p:nvGrpSpPr>
        <p:cNvPr id="247" name="Shape 247"/>
        <p:cNvGrpSpPr/>
        <p:nvPr/>
      </p:nvGrpSpPr>
      <p:grpSpPr>
        <a:xfrm>
          <a:off x="0" y="0"/>
          <a:ext cx="0" cy="0"/>
          <a:chOff x="0" y="0"/>
          <a:chExt cx="0" cy="0"/>
        </a:xfrm>
      </p:grpSpPr>
      <p:sp>
        <p:nvSpPr>
          <p:cNvPr id="248" name="Google Shape;248;p71"/>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350">
                <a:solidFill>
                  <a:schemeClr val="lt1"/>
                </a:solidFill>
                <a:latin typeface="Corbel"/>
                <a:ea typeface="Corbel"/>
                <a:cs typeface="Corbel"/>
                <a:sym typeface="Corbel"/>
              </a:rPr>
              <a:t>‹#›</a:t>
            </a:fld>
            <a:endParaRPr sz="1350">
              <a:solidFill>
                <a:schemeClr val="lt1"/>
              </a:solidFill>
              <a:latin typeface="Corbel"/>
              <a:ea typeface="Corbel"/>
              <a:cs typeface="Corbel"/>
              <a:sym typeface="Corbel"/>
            </a:endParaRPr>
          </a:p>
        </p:txBody>
      </p:sp>
      <p:sp>
        <p:nvSpPr>
          <p:cNvPr id="249" name="Google Shape;249;p7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13"/>
              </a:spcBef>
              <a:spcAft>
                <a:spcPts val="0"/>
              </a:spcAft>
              <a:buClr>
                <a:schemeClr val="dk1"/>
              </a:buClr>
              <a:buSzPts val="1440"/>
              <a:buNone/>
              <a:defRPr b="1" sz="1800"/>
            </a:lvl1pPr>
            <a:lvl2pPr indent="-228600" lvl="1" marL="914400" algn="l">
              <a:lnSpc>
                <a:spcPct val="90000"/>
              </a:lnSpc>
              <a:spcBef>
                <a:spcPts val="563"/>
              </a:spcBef>
              <a:spcAft>
                <a:spcPts val="0"/>
              </a:spcAft>
              <a:buClr>
                <a:schemeClr val="dk1"/>
              </a:buClr>
              <a:buSzPts val="1200"/>
              <a:buNone/>
              <a:defRPr b="1" sz="1500"/>
            </a:lvl2pPr>
            <a:lvl3pPr indent="-228600" lvl="2" marL="1371600" algn="l">
              <a:lnSpc>
                <a:spcPct val="90000"/>
              </a:lnSpc>
              <a:spcBef>
                <a:spcPts val="450"/>
              </a:spcBef>
              <a:spcAft>
                <a:spcPts val="0"/>
              </a:spcAft>
              <a:buClr>
                <a:schemeClr val="dk1"/>
              </a:buClr>
              <a:buSzPts val="1080"/>
              <a:buNone/>
              <a:defRPr b="1" sz="1350"/>
            </a:lvl3pPr>
            <a:lvl4pPr indent="-228600" lvl="3" marL="1828800" algn="l">
              <a:lnSpc>
                <a:spcPct val="90000"/>
              </a:lnSpc>
              <a:spcBef>
                <a:spcPts val="450"/>
              </a:spcBef>
              <a:spcAft>
                <a:spcPts val="0"/>
              </a:spcAft>
              <a:buClr>
                <a:schemeClr val="dk1"/>
              </a:buClr>
              <a:buSzPts val="960"/>
              <a:buNone/>
              <a:defRPr b="1" sz="1200"/>
            </a:lvl4pPr>
            <a:lvl5pPr indent="-228600" lvl="4" marL="2286000" algn="l">
              <a:lnSpc>
                <a:spcPct val="90000"/>
              </a:lnSpc>
              <a:spcBef>
                <a:spcPts val="450"/>
              </a:spcBef>
              <a:spcAft>
                <a:spcPts val="0"/>
              </a:spcAft>
              <a:buClr>
                <a:schemeClr val="dk1"/>
              </a:buClr>
              <a:buSzPts val="960"/>
              <a:buNone/>
              <a:defRPr b="1" sz="1200"/>
            </a:lvl5pPr>
            <a:lvl6pPr indent="-228600" lvl="5" marL="2743200" algn="l">
              <a:lnSpc>
                <a:spcPct val="90000"/>
              </a:lnSpc>
              <a:spcBef>
                <a:spcPts val="450"/>
              </a:spcBef>
              <a:spcAft>
                <a:spcPts val="0"/>
              </a:spcAft>
              <a:buClr>
                <a:schemeClr val="dk1"/>
              </a:buClr>
              <a:buSzPts val="1200"/>
              <a:buNone/>
              <a:defRPr b="1" sz="1200"/>
            </a:lvl6pPr>
            <a:lvl7pPr indent="-228600" lvl="6" marL="3200400" algn="l">
              <a:lnSpc>
                <a:spcPct val="90000"/>
              </a:lnSpc>
              <a:spcBef>
                <a:spcPts val="450"/>
              </a:spcBef>
              <a:spcAft>
                <a:spcPts val="0"/>
              </a:spcAft>
              <a:buClr>
                <a:schemeClr val="dk1"/>
              </a:buClr>
              <a:buSzPts val="1200"/>
              <a:buNone/>
              <a:defRPr b="1" sz="1200"/>
            </a:lvl7pPr>
            <a:lvl8pPr indent="-228600" lvl="7" marL="3657600" algn="l">
              <a:lnSpc>
                <a:spcPct val="90000"/>
              </a:lnSpc>
              <a:spcBef>
                <a:spcPts val="450"/>
              </a:spcBef>
              <a:spcAft>
                <a:spcPts val="0"/>
              </a:spcAft>
              <a:buClr>
                <a:schemeClr val="dk1"/>
              </a:buClr>
              <a:buSzPts val="1200"/>
              <a:buNone/>
              <a:defRPr b="1" sz="1200"/>
            </a:lvl8pPr>
            <a:lvl9pPr indent="-228600" lvl="8" marL="4114800" algn="l">
              <a:lnSpc>
                <a:spcPct val="90000"/>
              </a:lnSpc>
              <a:spcBef>
                <a:spcPts val="450"/>
              </a:spcBef>
              <a:spcAft>
                <a:spcPts val="0"/>
              </a:spcAft>
              <a:buClr>
                <a:schemeClr val="dk1"/>
              </a:buClr>
              <a:buSzPts val="1200"/>
              <a:buNone/>
              <a:defRPr b="1" sz="1200"/>
            </a:lvl9pPr>
          </a:lstStyle>
          <a:p/>
        </p:txBody>
      </p:sp>
      <p:sp>
        <p:nvSpPr>
          <p:cNvPr id="250" name="Google Shape;250;p7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sz="1800"/>
            </a:lvl1pPr>
            <a:lvl2pPr indent="-304800" lvl="1" marL="914400" algn="l">
              <a:lnSpc>
                <a:spcPct val="90000"/>
              </a:lnSpc>
              <a:spcBef>
                <a:spcPts val="563"/>
              </a:spcBef>
              <a:spcAft>
                <a:spcPts val="0"/>
              </a:spcAft>
              <a:buClr>
                <a:schemeClr val="dk1"/>
              </a:buClr>
              <a:buSzPts val="1200"/>
              <a:buChar char="•"/>
              <a:defRPr sz="1500"/>
            </a:lvl2pPr>
            <a:lvl3pPr indent="-297180" lvl="2" marL="1371600" algn="l">
              <a:lnSpc>
                <a:spcPct val="90000"/>
              </a:lnSpc>
              <a:spcBef>
                <a:spcPts val="450"/>
              </a:spcBef>
              <a:spcAft>
                <a:spcPts val="0"/>
              </a:spcAft>
              <a:buClr>
                <a:schemeClr val="dk1"/>
              </a:buClr>
              <a:buSzPts val="1080"/>
              <a:buChar char="•"/>
              <a:defRPr sz="1350"/>
            </a:lvl3pPr>
            <a:lvl4pPr indent="-289560" lvl="3" marL="1828800" algn="l">
              <a:lnSpc>
                <a:spcPct val="90000"/>
              </a:lnSpc>
              <a:spcBef>
                <a:spcPts val="450"/>
              </a:spcBef>
              <a:spcAft>
                <a:spcPts val="0"/>
              </a:spcAft>
              <a:buClr>
                <a:schemeClr val="dk1"/>
              </a:buClr>
              <a:buSzPts val="960"/>
              <a:buChar char="•"/>
              <a:defRPr sz="1200"/>
            </a:lvl4pPr>
            <a:lvl5pPr indent="-289560" lvl="4" marL="2286000" algn="l">
              <a:lnSpc>
                <a:spcPct val="90000"/>
              </a:lnSpc>
              <a:spcBef>
                <a:spcPts val="450"/>
              </a:spcBef>
              <a:spcAft>
                <a:spcPts val="0"/>
              </a:spcAft>
              <a:buClr>
                <a:schemeClr val="dk1"/>
              </a:buClr>
              <a:buSzPts val="960"/>
              <a:buChar char="•"/>
              <a:defRPr sz="1200"/>
            </a:lvl5pPr>
            <a:lvl6pPr indent="-304800" lvl="5" marL="2743200" algn="l">
              <a:lnSpc>
                <a:spcPct val="90000"/>
              </a:lnSpc>
              <a:spcBef>
                <a:spcPts val="450"/>
              </a:spcBef>
              <a:spcAft>
                <a:spcPts val="0"/>
              </a:spcAft>
              <a:buClr>
                <a:schemeClr val="dk1"/>
              </a:buClr>
              <a:buSzPts val="1200"/>
              <a:buChar char="•"/>
              <a:defRPr sz="1200"/>
            </a:lvl6pPr>
            <a:lvl7pPr indent="-304800" lvl="6" marL="3200400" algn="l">
              <a:lnSpc>
                <a:spcPct val="90000"/>
              </a:lnSpc>
              <a:spcBef>
                <a:spcPts val="450"/>
              </a:spcBef>
              <a:spcAft>
                <a:spcPts val="0"/>
              </a:spcAft>
              <a:buClr>
                <a:schemeClr val="dk1"/>
              </a:buClr>
              <a:buSzPts val="1200"/>
              <a:buChar char="•"/>
              <a:defRPr sz="1200"/>
            </a:lvl7pPr>
            <a:lvl8pPr indent="-304800" lvl="7" marL="3657600" algn="l">
              <a:lnSpc>
                <a:spcPct val="90000"/>
              </a:lnSpc>
              <a:spcBef>
                <a:spcPts val="450"/>
              </a:spcBef>
              <a:spcAft>
                <a:spcPts val="0"/>
              </a:spcAft>
              <a:buClr>
                <a:schemeClr val="dk1"/>
              </a:buClr>
              <a:buSzPts val="1200"/>
              <a:buChar char="•"/>
              <a:defRPr sz="1200"/>
            </a:lvl8pPr>
            <a:lvl9pPr indent="-304800" lvl="8" marL="4114800" algn="l">
              <a:lnSpc>
                <a:spcPct val="90000"/>
              </a:lnSpc>
              <a:spcBef>
                <a:spcPts val="450"/>
              </a:spcBef>
              <a:spcAft>
                <a:spcPts val="0"/>
              </a:spcAft>
              <a:buClr>
                <a:schemeClr val="dk1"/>
              </a:buClr>
              <a:buSzPts val="1200"/>
              <a:buChar char="•"/>
              <a:defRPr sz="1200"/>
            </a:lvl9pPr>
          </a:lstStyle>
          <a:p/>
        </p:txBody>
      </p:sp>
      <p:sp>
        <p:nvSpPr>
          <p:cNvPr id="251" name="Google Shape;251;p71"/>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13"/>
              </a:spcBef>
              <a:spcAft>
                <a:spcPts val="0"/>
              </a:spcAft>
              <a:buClr>
                <a:schemeClr val="dk1"/>
              </a:buClr>
              <a:buSzPts val="1440"/>
              <a:buNone/>
              <a:defRPr b="1" sz="1800"/>
            </a:lvl1pPr>
            <a:lvl2pPr indent="-228600" lvl="1" marL="914400" algn="l">
              <a:lnSpc>
                <a:spcPct val="90000"/>
              </a:lnSpc>
              <a:spcBef>
                <a:spcPts val="563"/>
              </a:spcBef>
              <a:spcAft>
                <a:spcPts val="0"/>
              </a:spcAft>
              <a:buClr>
                <a:schemeClr val="dk1"/>
              </a:buClr>
              <a:buSzPts val="1200"/>
              <a:buNone/>
              <a:defRPr b="1" sz="1500"/>
            </a:lvl2pPr>
            <a:lvl3pPr indent="-228600" lvl="2" marL="1371600" algn="l">
              <a:lnSpc>
                <a:spcPct val="90000"/>
              </a:lnSpc>
              <a:spcBef>
                <a:spcPts val="450"/>
              </a:spcBef>
              <a:spcAft>
                <a:spcPts val="0"/>
              </a:spcAft>
              <a:buClr>
                <a:schemeClr val="dk1"/>
              </a:buClr>
              <a:buSzPts val="1080"/>
              <a:buNone/>
              <a:defRPr b="1" sz="1350"/>
            </a:lvl3pPr>
            <a:lvl4pPr indent="-228600" lvl="3" marL="1828800" algn="l">
              <a:lnSpc>
                <a:spcPct val="90000"/>
              </a:lnSpc>
              <a:spcBef>
                <a:spcPts val="450"/>
              </a:spcBef>
              <a:spcAft>
                <a:spcPts val="0"/>
              </a:spcAft>
              <a:buClr>
                <a:schemeClr val="dk1"/>
              </a:buClr>
              <a:buSzPts val="960"/>
              <a:buNone/>
              <a:defRPr b="1" sz="1200"/>
            </a:lvl4pPr>
            <a:lvl5pPr indent="-228600" lvl="4" marL="2286000" algn="l">
              <a:lnSpc>
                <a:spcPct val="90000"/>
              </a:lnSpc>
              <a:spcBef>
                <a:spcPts val="450"/>
              </a:spcBef>
              <a:spcAft>
                <a:spcPts val="0"/>
              </a:spcAft>
              <a:buClr>
                <a:schemeClr val="dk1"/>
              </a:buClr>
              <a:buSzPts val="960"/>
              <a:buNone/>
              <a:defRPr b="1" sz="1200"/>
            </a:lvl5pPr>
            <a:lvl6pPr indent="-228600" lvl="5" marL="2743200" algn="l">
              <a:lnSpc>
                <a:spcPct val="90000"/>
              </a:lnSpc>
              <a:spcBef>
                <a:spcPts val="450"/>
              </a:spcBef>
              <a:spcAft>
                <a:spcPts val="0"/>
              </a:spcAft>
              <a:buClr>
                <a:schemeClr val="dk1"/>
              </a:buClr>
              <a:buSzPts val="1200"/>
              <a:buNone/>
              <a:defRPr b="1" sz="1200"/>
            </a:lvl6pPr>
            <a:lvl7pPr indent="-228600" lvl="6" marL="3200400" algn="l">
              <a:lnSpc>
                <a:spcPct val="90000"/>
              </a:lnSpc>
              <a:spcBef>
                <a:spcPts val="450"/>
              </a:spcBef>
              <a:spcAft>
                <a:spcPts val="0"/>
              </a:spcAft>
              <a:buClr>
                <a:schemeClr val="dk1"/>
              </a:buClr>
              <a:buSzPts val="1200"/>
              <a:buNone/>
              <a:defRPr b="1" sz="1200"/>
            </a:lvl7pPr>
            <a:lvl8pPr indent="-228600" lvl="7" marL="3657600" algn="l">
              <a:lnSpc>
                <a:spcPct val="90000"/>
              </a:lnSpc>
              <a:spcBef>
                <a:spcPts val="450"/>
              </a:spcBef>
              <a:spcAft>
                <a:spcPts val="0"/>
              </a:spcAft>
              <a:buClr>
                <a:schemeClr val="dk1"/>
              </a:buClr>
              <a:buSzPts val="1200"/>
              <a:buNone/>
              <a:defRPr b="1" sz="1200"/>
            </a:lvl8pPr>
            <a:lvl9pPr indent="-228600" lvl="8" marL="4114800" algn="l">
              <a:lnSpc>
                <a:spcPct val="90000"/>
              </a:lnSpc>
              <a:spcBef>
                <a:spcPts val="450"/>
              </a:spcBef>
              <a:spcAft>
                <a:spcPts val="0"/>
              </a:spcAft>
              <a:buClr>
                <a:schemeClr val="dk1"/>
              </a:buClr>
              <a:buSzPts val="1200"/>
              <a:buNone/>
              <a:defRPr b="1" sz="1200"/>
            </a:lvl9pPr>
          </a:lstStyle>
          <a:p/>
        </p:txBody>
      </p:sp>
      <p:sp>
        <p:nvSpPr>
          <p:cNvPr id="252" name="Google Shape;252;p71"/>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13"/>
              </a:spcBef>
              <a:spcAft>
                <a:spcPts val="0"/>
              </a:spcAft>
              <a:buClr>
                <a:schemeClr val="dk1"/>
              </a:buClr>
              <a:buSzPts val="1440"/>
              <a:buChar char="•"/>
              <a:defRPr sz="1800"/>
            </a:lvl1pPr>
            <a:lvl2pPr indent="-304800" lvl="1" marL="914400" algn="l">
              <a:lnSpc>
                <a:spcPct val="90000"/>
              </a:lnSpc>
              <a:spcBef>
                <a:spcPts val="563"/>
              </a:spcBef>
              <a:spcAft>
                <a:spcPts val="0"/>
              </a:spcAft>
              <a:buClr>
                <a:schemeClr val="dk1"/>
              </a:buClr>
              <a:buSzPts val="1200"/>
              <a:buChar char="•"/>
              <a:defRPr sz="1500"/>
            </a:lvl2pPr>
            <a:lvl3pPr indent="-297180" lvl="2" marL="1371600" algn="l">
              <a:lnSpc>
                <a:spcPct val="90000"/>
              </a:lnSpc>
              <a:spcBef>
                <a:spcPts val="450"/>
              </a:spcBef>
              <a:spcAft>
                <a:spcPts val="0"/>
              </a:spcAft>
              <a:buClr>
                <a:schemeClr val="dk1"/>
              </a:buClr>
              <a:buSzPts val="1080"/>
              <a:buChar char="•"/>
              <a:defRPr sz="1350"/>
            </a:lvl3pPr>
            <a:lvl4pPr indent="-289560" lvl="3" marL="1828800" algn="l">
              <a:lnSpc>
                <a:spcPct val="90000"/>
              </a:lnSpc>
              <a:spcBef>
                <a:spcPts val="450"/>
              </a:spcBef>
              <a:spcAft>
                <a:spcPts val="0"/>
              </a:spcAft>
              <a:buClr>
                <a:schemeClr val="dk1"/>
              </a:buClr>
              <a:buSzPts val="960"/>
              <a:buChar char="•"/>
              <a:defRPr sz="1200"/>
            </a:lvl4pPr>
            <a:lvl5pPr indent="-289560" lvl="4" marL="2286000" algn="l">
              <a:lnSpc>
                <a:spcPct val="90000"/>
              </a:lnSpc>
              <a:spcBef>
                <a:spcPts val="450"/>
              </a:spcBef>
              <a:spcAft>
                <a:spcPts val="0"/>
              </a:spcAft>
              <a:buClr>
                <a:schemeClr val="dk1"/>
              </a:buClr>
              <a:buSzPts val="960"/>
              <a:buChar char="•"/>
              <a:defRPr sz="1200"/>
            </a:lvl5pPr>
            <a:lvl6pPr indent="-304800" lvl="5" marL="2743200" algn="l">
              <a:lnSpc>
                <a:spcPct val="90000"/>
              </a:lnSpc>
              <a:spcBef>
                <a:spcPts val="450"/>
              </a:spcBef>
              <a:spcAft>
                <a:spcPts val="0"/>
              </a:spcAft>
              <a:buClr>
                <a:schemeClr val="dk1"/>
              </a:buClr>
              <a:buSzPts val="1200"/>
              <a:buChar char="•"/>
              <a:defRPr sz="1200"/>
            </a:lvl6pPr>
            <a:lvl7pPr indent="-304800" lvl="6" marL="3200400" algn="l">
              <a:lnSpc>
                <a:spcPct val="90000"/>
              </a:lnSpc>
              <a:spcBef>
                <a:spcPts val="450"/>
              </a:spcBef>
              <a:spcAft>
                <a:spcPts val="0"/>
              </a:spcAft>
              <a:buClr>
                <a:schemeClr val="dk1"/>
              </a:buClr>
              <a:buSzPts val="1200"/>
              <a:buChar char="•"/>
              <a:defRPr sz="1200"/>
            </a:lvl7pPr>
            <a:lvl8pPr indent="-304800" lvl="7" marL="3657600" algn="l">
              <a:lnSpc>
                <a:spcPct val="90000"/>
              </a:lnSpc>
              <a:spcBef>
                <a:spcPts val="450"/>
              </a:spcBef>
              <a:spcAft>
                <a:spcPts val="0"/>
              </a:spcAft>
              <a:buClr>
                <a:schemeClr val="dk1"/>
              </a:buClr>
              <a:buSzPts val="1200"/>
              <a:buChar char="•"/>
              <a:defRPr sz="1200"/>
            </a:lvl8pPr>
            <a:lvl9pPr indent="-304800" lvl="8" marL="4114800" algn="l">
              <a:lnSpc>
                <a:spcPct val="90000"/>
              </a:lnSpc>
              <a:spcBef>
                <a:spcPts val="450"/>
              </a:spcBef>
              <a:spcAft>
                <a:spcPts val="0"/>
              </a:spcAft>
              <a:buClr>
                <a:schemeClr val="dk1"/>
              </a:buClr>
              <a:buSzPts val="1200"/>
              <a:buChar char="•"/>
              <a:defRPr sz="1200"/>
            </a:lvl9pPr>
          </a:lstStyle>
          <a:p/>
        </p:txBody>
      </p:sp>
      <p:sp>
        <p:nvSpPr>
          <p:cNvPr id="253" name="Google Shape;253;p71"/>
          <p:cNvSpPr txBox="1"/>
          <p:nvPr>
            <p:ph type="title"/>
          </p:nvPr>
        </p:nvSpPr>
        <p:spPr>
          <a:xfrm>
            <a:off x="1143000" y="381002"/>
            <a:ext cx="6705600" cy="563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71"/>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71"/>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45"/>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5"/>
          <p:cNvSpPr txBox="1"/>
          <p:nvPr>
            <p:ph idx="1" type="body"/>
          </p:nvPr>
        </p:nvSpPr>
        <p:spPr>
          <a:xfrm>
            <a:off x="1005840" y="1901952"/>
            <a:ext cx="3429000" cy="4123944"/>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13"/>
              </a:spcBef>
              <a:spcAft>
                <a:spcPts val="0"/>
              </a:spcAft>
              <a:buClr>
                <a:schemeClr val="dk1"/>
              </a:buClr>
              <a:buSzPts val="900"/>
              <a:buChar char="•"/>
              <a:defRPr sz="1125"/>
            </a:lvl1pPr>
            <a:lvl2pPr indent="-280060" lvl="1" marL="914400" algn="l">
              <a:lnSpc>
                <a:spcPct val="90000"/>
              </a:lnSpc>
              <a:spcBef>
                <a:spcPts val="563"/>
              </a:spcBef>
              <a:spcAft>
                <a:spcPts val="0"/>
              </a:spcAft>
              <a:buClr>
                <a:schemeClr val="dk1"/>
              </a:buClr>
              <a:buSzPts val="810"/>
              <a:buChar char="•"/>
              <a:defRPr sz="1013"/>
            </a:lvl2pPr>
            <a:lvl3pPr indent="-274319" lvl="2" marL="1371600" algn="l">
              <a:lnSpc>
                <a:spcPct val="90000"/>
              </a:lnSpc>
              <a:spcBef>
                <a:spcPts val="450"/>
              </a:spcBef>
              <a:spcAft>
                <a:spcPts val="0"/>
              </a:spcAft>
              <a:buClr>
                <a:schemeClr val="dk1"/>
              </a:buClr>
              <a:buSzPts val="720"/>
              <a:buChar char="•"/>
              <a:defRPr sz="900"/>
            </a:lvl3pPr>
            <a:lvl4pPr indent="-268630" lvl="3" marL="1828800" algn="l">
              <a:lnSpc>
                <a:spcPct val="90000"/>
              </a:lnSpc>
              <a:spcBef>
                <a:spcPts val="450"/>
              </a:spcBef>
              <a:spcAft>
                <a:spcPts val="0"/>
              </a:spcAft>
              <a:buClr>
                <a:schemeClr val="dk1"/>
              </a:buClr>
              <a:buSzPts val="630"/>
              <a:buChar char="•"/>
              <a:defRPr sz="788"/>
            </a:lvl4pPr>
            <a:lvl5pPr indent="-268630" lvl="4" marL="2286000" algn="l">
              <a:lnSpc>
                <a:spcPct val="90000"/>
              </a:lnSpc>
              <a:spcBef>
                <a:spcPts val="450"/>
              </a:spcBef>
              <a:spcAft>
                <a:spcPts val="0"/>
              </a:spcAft>
              <a:buClr>
                <a:schemeClr val="dk1"/>
              </a:buClr>
              <a:buSzPts val="630"/>
              <a:buChar char="•"/>
              <a:defRPr sz="788"/>
            </a:lvl5pPr>
            <a:lvl6pPr indent="-278638" lvl="5" marL="2743200" algn="l">
              <a:lnSpc>
                <a:spcPct val="90000"/>
              </a:lnSpc>
              <a:spcBef>
                <a:spcPts val="450"/>
              </a:spcBef>
              <a:spcAft>
                <a:spcPts val="0"/>
              </a:spcAft>
              <a:buClr>
                <a:schemeClr val="dk1"/>
              </a:buClr>
              <a:buSzPts val="788"/>
              <a:buChar char="•"/>
              <a:defRPr sz="788"/>
            </a:lvl6pPr>
            <a:lvl7pPr indent="-278638" lvl="6" marL="3200400" algn="l">
              <a:lnSpc>
                <a:spcPct val="90000"/>
              </a:lnSpc>
              <a:spcBef>
                <a:spcPts val="450"/>
              </a:spcBef>
              <a:spcAft>
                <a:spcPts val="0"/>
              </a:spcAft>
              <a:buClr>
                <a:schemeClr val="dk1"/>
              </a:buClr>
              <a:buSzPts val="788"/>
              <a:buChar char="•"/>
              <a:defRPr sz="788"/>
            </a:lvl7pPr>
            <a:lvl8pPr indent="-278638" lvl="7" marL="3657600" algn="l">
              <a:lnSpc>
                <a:spcPct val="90000"/>
              </a:lnSpc>
              <a:spcBef>
                <a:spcPts val="450"/>
              </a:spcBef>
              <a:spcAft>
                <a:spcPts val="0"/>
              </a:spcAft>
              <a:buClr>
                <a:schemeClr val="dk1"/>
              </a:buClr>
              <a:buSzPts val="788"/>
              <a:buChar char="•"/>
              <a:defRPr sz="788"/>
            </a:lvl8pPr>
            <a:lvl9pPr indent="-278638" lvl="8" marL="4114800" algn="l">
              <a:lnSpc>
                <a:spcPct val="90000"/>
              </a:lnSpc>
              <a:spcBef>
                <a:spcPts val="450"/>
              </a:spcBef>
              <a:spcAft>
                <a:spcPts val="0"/>
              </a:spcAft>
              <a:buClr>
                <a:schemeClr val="dk1"/>
              </a:buClr>
              <a:buSzPts val="788"/>
              <a:buChar char="•"/>
              <a:defRPr sz="788"/>
            </a:lvl9pPr>
          </a:lstStyle>
          <a:p/>
        </p:txBody>
      </p:sp>
      <p:sp>
        <p:nvSpPr>
          <p:cNvPr id="38" name="Google Shape;38;p45"/>
          <p:cNvSpPr txBox="1"/>
          <p:nvPr>
            <p:ph idx="2" type="body"/>
          </p:nvPr>
        </p:nvSpPr>
        <p:spPr>
          <a:xfrm>
            <a:off x="4709160" y="1901952"/>
            <a:ext cx="3429000" cy="4123944"/>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13"/>
              </a:spcBef>
              <a:spcAft>
                <a:spcPts val="0"/>
              </a:spcAft>
              <a:buClr>
                <a:schemeClr val="dk1"/>
              </a:buClr>
              <a:buSzPts val="900"/>
              <a:buChar char="•"/>
              <a:defRPr sz="1125"/>
            </a:lvl1pPr>
            <a:lvl2pPr indent="-280060" lvl="1" marL="914400" algn="l">
              <a:lnSpc>
                <a:spcPct val="90000"/>
              </a:lnSpc>
              <a:spcBef>
                <a:spcPts val="563"/>
              </a:spcBef>
              <a:spcAft>
                <a:spcPts val="0"/>
              </a:spcAft>
              <a:buClr>
                <a:schemeClr val="dk1"/>
              </a:buClr>
              <a:buSzPts val="810"/>
              <a:buChar char="•"/>
              <a:defRPr sz="1013"/>
            </a:lvl2pPr>
            <a:lvl3pPr indent="-274319" lvl="2" marL="1371600" algn="l">
              <a:lnSpc>
                <a:spcPct val="90000"/>
              </a:lnSpc>
              <a:spcBef>
                <a:spcPts val="450"/>
              </a:spcBef>
              <a:spcAft>
                <a:spcPts val="0"/>
              </a:spcAft>
              <a:buClr>
                <a:schemeClr val="dk1"/>
              </a:buClr>
              <a:buSzPts val="720"/>
              <a:buChar char="•"/>
              <a:defRPr sz="900"/>
            </a:lvl3pPr>
            <a:lvl4pPr indent="-268630" lvl="3" marL="1828800" algn="l">
              <a:lnSpc>
                <a:spcPct val="90000"/>
              </a:lnSpc>
              <a:spcBef>
                <a:spcPts val="450"/>
              </a:spcBef>
              <a:spcAft>
                <a:spcPts val="0"/>
              </a:spcAft>
              <a:buClr>
                <a:schemeClr val="dk1"/>
              </a:buClr>
              <a:buSzPts val="630"/>
              <a:buChar char="•"/>
              <a:defRPr sz="788"/>
            </a:lvl4pPr>
            <a:lvl5pPr indent="-268630" lvl="4" marL="2286000" algn="l">
              <a:lnSpc>
                <a:spcPct val="90000"/>
              </a:lnSpc>
              <a:spcBef>
                <a:spcPts val="450"/>
              </a:spcBef>
              <a:spcAft>
                <a:spcPts val="0"/>
              </a:spcAft>
              <a:buClr>
                <a:schemeClr val="dk1"/>
              </a:buClr>
              <a:buSzPts val="630"/>
              <a:buChar char="•"/>
              <a:defRPr sz="788"/>
            </a:lvl5pPr>
            <a:lvl6pPr indent="-278638" lvl="5" marL="2743200" algn="l">
              <a:lnSpc>
                <a:spcPct val="90000"/>
              </a:lnSpc>
              <a:spcBef>
                <a:spcPts val="450"/>
              </a:spcBef>
              <a:spcAft>
                <a:spcPts val="0"/>
              </a:spcAft>
              <a:buClr>
                <a:schemeClr val="dk1"/>
              </a:buClr>
              <a:buSzPts val="788"/>
              <a:buChar char="•"/>
              <a:defRPr sz="788"/>
            </a:lvl6pPr>
            <a:lvl7pPr indent="-278638" lvl="6" marL="3200400" algn="l">
              <a:lnSpc>
                <a:spcPct val="90000"/>
              </a:lnSpc>
              <a:spcBef>
                <a:spcPts val="450"/>
              </a:spcBef>
              <a:spcAft>
                <a:spcPts val="0"/>
              </a:spcAft>
              <a:buClr>
                <a:schemeClr val="dk1"/>
              </a:buClr>
              <a:buSzPts val="788"/>
              <a:buChar char="•"/>
              <a:defRPr sz="788"/>
            </a:lvl7pPr>
            <a:lvl8pPr indent="-278638" lvl="7" marL="3657600" algn="l">
              <a:lnSpc>
                <a:spcPct val="90000"/>
              </a:lnSpc>
              <a:spcBef>
                <a:spcPts val="450"/>
              </a:spcBef>
              <a:spcAft>
                <a:spcPts val="0"/>
              </a:spcAft>
              <a:buClr>
                <a:schemeClr val="dk1"/>
              </a:buClr>
              <a:buSzPts val="788"/>
              <a:buChar char="•"/>
              <a:defRPr sz="788"/>
            </a:lvl8pPr>
            <a:lvl9pPr indent="-278638" lvl="8" marL="4114800" algn="l">
              <a:lnSpc>
                <a:spcPct val="90000"/>
              </a:lnSpc>
              <a:spcBef>
                <a:spcPts val="450"/>
              </a:spcBef>
              <a:spcAft>
                <a:spcPts val="0"/>
              </a:spcAft>
              <a:buClr>
                <a:schemeClr val="dk1"/>
              </a:buClr>
              <a:buSzPts val="788"/>
              <a:buChar char="•"/>
              <a:defRPr sz="788"/>
            </a:lvl9pPr>
          </a:lstStyle>
          <a:p/>
        </p:txBody>
      </p:sp>
      <p:sp>
        <p:nvSpPr>
          <p:cNvPr id="39" name="Google Shape;39;p45"/>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5"/>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5"/>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46"/>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6"/>
          <p:cNvSpPr txBox="1"/>
          <p:nvPr>
            <p:ph idx="1" type="body"/>
          </p:nvPr>
        </p:nvSpPr>
        <p:spPr>
          <a:xfrm>
            <a:off x="1005840" y="1837464"/>
            <a:ext cx="3429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900"/>
              <a:buNone/>
              <a:defRPr b="0" sz="1125" cap="none"/>
            </a:lvl1pPr>
            <a:lvl2pPr indent="-228600" lvl="1" marL="914400" algn="l">
              <a:lnSpc>
                <a:spcPct val="90000"/>
              </a:lnSpc>
              <a:spcBef>
                <a:spcPts val="563"/>
              </a:spcBef>
              <a:spcAft>
                <a:spcPts val="0"/>
              </a:spcAft>
              <a:buClr>
                <a:schemeClr val="dk1"/>
              </a:buClr>
              <a:buSzPts val="900"/>
              <a:buNone/>
              <a:defRPr b="1" sz="1125"/>
            </a:lvl2pPr>
            <a:lvl3pPr indent="-228600" lvl="2" marL="1371600" algn="l">
              <a:lnSpc>
                <a:spcPct val="90000"/>
              </a:lnSpc>
              <a:spcBef>
                <a:spcPts val="450"/>
              </a:spcBef>
              <a:spcAft>
                <a:spcPts val="0"/>
              </a:spcAft>
              <a:buClr>
                <a:schemeClr val="dk1"/>
              </a:buClr>
              <a:buSzPts val="810"/>
              <a:buNone/>
              <a:defRPr b="1" sz="1013"/>
            </a:lvl3pPr>
            <a:lvl4pPr indent="-228600" lvl="3" marL="1828800" algn="l">
              <a:lnSpc>
                <a:spcPct val="90000"/>
              </a:lnSpc>
              <a:spcBef>
                <a:spcPts val="450"/>
              </a:spcBef>
              <a:spcAft>
                <a:spcPts val="0"/>
              </a:spcAft>
              <a:buClr>
                <a:schemeClr val="dk1"/>
              </a:buClr>
              <a:buSzPts val="720"/>
              <a:buNone/>
              <a:defRPr b="1" sz="900"/>
            </a:lvl4pPr>
            <a:lvl5pPr indent="-228600" lvl="4" marL="2286000" algn="l">
              <a:lnSpc>
                <a:spcPct val="90000"/>
              </a:lnSpc>
              <a:spcBef>
                <a:spcPts val="450"/>
              </a:spcBef>
              <a:spcAft>
                <a:spcPts val="0"/>
              </a:spcAft>
              <a:buClr>
                <a:schemeClr val="dk1"/>
              </a:buClr>
              <a:buSzPts val="720"/>
              <a:buNone/>
              <a:defRPr b="1" sz="900"/>
            </a:lvl5pPr>
            <a:lvl6pPr indent="-228600" lvl="5" marL="2743200" algn="l">
              <a:lnSpc>
                <a:spcPct val="90000"/>
              </a:lnSpc>
              <a:spcBef>
                <a:spcPts val="450"/>
              </a:spcBef>
              <a:spcAft>
                <a:spcPts val="0"/>
              </a:spcAft>
              <a:buClr>
                <a:schemeClr val="dk1"/>
              </a:buClr>
              <a:buSzPts val="900"/>
              <a:buNone/>
              <a:defRPr b="1" sz="900"/>
            </a:lvl6pPr>
            <a:lvl7pPr indent="-228600" lvl="6" marL="3200400" algn="l">
              <a:lnSpc>
                <a:spcPct val="90000"/>
              </a:lnSpc>
              <a:spcBef>
                <a:spcPts val="450"/>
              </a:spcBef>
              <a:spcAft>
                <a:spcPts val="0"/>
              </a:spcAft>
              <a:buClr>
                <a:schemeClr val="dk1"/>
              </a:buClr>
              <a:buSzPts val="900"/>
              <a:buNone/>
              <a:defRPr b="1" sz="900"/>
            </a:lvl7pPr>
            <a:lvl8pPr indent="-228600" lvl="7" marL="3657600" algn="l">
              <a:lnSpc>
                <a:spcPct val="90000"/>
              </a:lnSpc>
              <a:spcBef>
                <a:spcPts val="450"/>
              </a:spcBef>
              <a:spcAft>
                <a:spcPts val="0"/>
              </a:spcAft>
              <a:buClr>
                <a:schemeClr val="dk1"/>
              </a:buClr>
              <a:buSzPts val="900"/>
              <a:buNone/>
              <a:defRPr b="1" sz="900"/>
            </a:lvl8pPr>
            <a:lvl9pPr indent="-228600" lvl="8" marL="4114800" algn="l">
              <a:lnSpc>
                <a:spcPct val="90000"/>
              </a:lnSpc>
              <a:spcBef>
                <a:spcPts val="450"/>
              </a:spcBef>
              <a:spcAft>
                <a:spcPts val="0"/>
              </a:spcAft>
              <a:buClr>
                <a:schemeClr val="dk1"/>
              </a:buClr>
              <a:buSzPts val="900"/>
              <a:buNone/>
              <a:defRPr b="1" sz="900"/>
            </a:lvl9pPr>
          </a:lstStyle>
          <a:p/>
        </p:txBody>
      </p:sp>
      <p:sp>
        <p:nvSpPr>
          <p:cNvPr id="45" name="Google Shape;45;p46"/>
          <p:cNvSpPr txBox="1"/>
          <p:nvPr>
            <p:ph idx="2" type="body"/>
          </p:nvPr>
        </p:nvSpPr>
        <p:spPr>
          <a:xfrm>
            <a:off x="1005840" y="2740735"/>
            <a:ext cx="3429000" cy="3288847"/>
          </a:xfrm>
          <a:prstGeom prst="rect">
            <a:avLst/>
          </a:prstGeom>
          <a:noFill/>
          <a:ln>
            <a:noFill/>
          </a:ln>
        </p:spPr>
        <p:txBody>
          <a:bodyPr anchorCtr="0" anchor="t" bIns="45700" lIns="91425" spcFirstLastPara="1" rIns="91425" wrap="square" tIns="45700">
            <a:normAutofit/>
          </a:bodyPr>
          <a:lstStyle>
            <a:lvl1pPr indent="-280060" lvl="0" marL="457200" algn="l">
              <a:lnSpc>
                <a:spcPct val="90000"/>
              </a:lnSpc>
              <a:spcBef>
                <a:spcPts val="1013"/>
              </a:spcBef>
              <a:spcAft>
                <a:spcPts val="0"/>
              </a:spcAft>
              <a:buClr>
                <a:schemeClr val="dk1"/>
              </a:buClr>
              <a:buSzPts val="810"/>
              <a:buChar char="•"/>
              <a:defRPr sz="1013"/>
            </a:lvl1pPr>
            <a:lvl2pPr indent="-274319" lvl="1" marL="914400" algn="l">
              <a:lnSpc>
                <a:spcPct val="90000"/>
              </a:lnSpc>
              <a:spcBef>
                <a:spcPts val="563"/>
              </a:spcBef>
              <a:spcAft>
                <a:spcPts val="0"/>
              </a:spcAft>
              <a:buClr>
                <a:schemeClr val="dk1"/>
              </a:buClr>
              <a:buSzPts val="720"/>
              <a:buChar char="•"/>
              <a:defRPr sz="900"/>
            </a:lvl2pPr>
            <a:lvl3pPr indent="-268630" lvl="2" marL="1371600" algn="l">
              <a:lnSpc>
                <a:spcPct val="90000"/>
              </a:lnSpc>
              <a:spcBef>
                <a:spcPts val="450"/>
              </a:spcBef>
              <a:spcAft>
                <a:spcPts val="0"/>
              </a:spcAft>
              <a:buClr>
                <a:schemeClr val="dk1"/>
              </a:buClr>
              <a:buSzPts val="630"/>
              <a:buChar char="•"/>
              <a:defRPr sz="788"/>
            </a:lvl3pPr>
            <a:lvl4pPr indent="-262889" lvl="3" marL="1828800" algn="l">
              <a:lnSpc>
                <a:spcPct val="90000"/>
              </a:lnSpc>
              <a:spcBef>
                <a:spcPts val="450"/>
              </a:spcBef>
              <a:spcAft>
                <a:spcPts val="0"/>
              </a:spcAft>
              <a:buClr>
                <a:schemeClr val="dk1"/>
              </a:buClr>
              <a:buSzPts val="540"/>
              <a:buChar char="•"/>
              <a:defRPr sz="675"/>
            </a:lvl4pPr>
            <a:lvl5pPr indent="-262889" lvl="4" marL="2286000" algn="l">
              <a:lnSpc>
                <a:spcPct val="90000"/>
              </a:lnSpc>
              <a:spcBef>
                <a:spcPts val="450"/>
              </a:spcBef>
              <a:spcAft>
                <a:spcPts val="0"/>
              </a:spcAft>
              <a:buClr>
                <a:schemeClr val="dk1"/>
              </a:buClr>
              <a:buSzPts val="540"/>
              <a:buChar char="•"/>
              <a:defRPr sz="675"/>
            </a:lvl5pPr>
            <a:lvl6pPr indent="-271462" lvl="5" marL="2743200" algn="l">
              <a:lnSpc>
                <a:spcPct val="90000"/>
              </a:lnSpc>
              <a:spcBef>
                <a:spcPts val="450"/>
              </a:spcBef>
              <a:spcAft>
                <a:spcPts val="0"/>
              </a:spcAft>
              <a:buClr>
                <a:schemeClr val="dk1"/>
              </a:buClr>
              <a:buSzPts val="675"/>
              <a:buChar char="•"/>
              <a:defRPr sz="675"/>
            </a:lvl6pPr>
            <a:lvl7pPr indent="-271462" lvl="6" marL="3200400" algn="l">
              <a:lnSpc>
                <a:spcPct val="90000"/>
              </a:lnSpc>
              <a:spcBef>
                <a:spcPts val="450"/>
              </a:spcBef>
              <a:spcAft>
                <a:spcPts val="0"/>
              </a:spcAft>
              <a:buClr>
                <a:schemeClr val="dk1"/>
              </a:buClr>
              <a:buSzPts val="675"/>
              <a:buChar char="•"/>
              <a:defRPr sz="675"/>
            </a:lvl7pPr>
            <a:lvl8pPr indent="-271462" lvl="7" marL="3657600" algn="l">
              <a:lnSpc>
                <a:spcPct val="90000"/>
              </a:lnSpc>
              <a:spcBef>
                <a:spcPts val="450"/>
              </a:spcBef>
              <a:spcAft>
                <a:spcPts val="0"/>
              </a:spcAft>
              <a:buClr>
                <a:schemeClr val="dk1"/>
              </a:buClr>
              <a:buSzPts val="675"/>
              <a:buChar char="•"/>
              <a:defRPr sz="675"/>
            </a:lvl8pPr>
            <a:lvl9pPr indent="-271462" lvl="8" marL="4114800" algn="l">
              <a:lnSpc>
                <a:spcPct val="90000"/>
              </a:lnSpc>
              <a:spcBef>
                <a:spcPts val="450"/>
              </a:spcBef>
              <a:spcAft>
                <a:spcPts val="0"/>
              </a:spcAft>
              <a:buClr>
                <a:schemeClr val="dk1"/>
              </a:buClr>
              <a:buSzPts val="675"/>
              <a:buChar char="•"/>
              <a:defRPr sz="675"/>
            </a:lvl9pPr>
          </a:lstStyle>
          <a:p/>
        </p:txBody>
      </p:sp>
      <p:sp>
        <p:nvSpPr>
          <p:cNvPr id="46" name="Google Shape;46;p46"/>
          <p:cNvSpPr txBox="1"/>
          <p:nvPr>
            <p:ph idx="3" type="body"/>
          </p:nvPr>
        </p:nvSpPr>
        <p:spPr>
          <a:xfrm>
            <a:off x="4709160" y="1837464"/>
            <a:ext cx="3429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900"/>
              <a:buNone/>
              <a:defRPr b="0" sz="1125" cap="none"/>
            </a:lvl1pPr>
            <a:lvl2pPr indent="-228600" lvl="1" marL="914400" algn="l">
              <a:lnSpc>
                <a:spcPct val="90000"/>
              </a:lnSpc>
              <a:spcBef>
                <a:spcPts val="563"/>
              </a:spcBef>
              <a:spcAft>
                <a:spcPts val="0"/>
              </a:spcAft>
              <a:buClr>
                <a:schemeClr val="dk1"/>
              </a:buClr>
              <a:buSzPts val="900"/>
              <a:buNone/>
              <a:defRPr b="1" sz="1125"/>
            </a:lvl2pPr>
            <a:lvl3pPr indent="-228600" lvl="2" marL="1371600" algn="l">
              <a:lnSpc>
                <a:spcPct val="90000"/>
              </a:lnSpc>
              <a:spcBef>
                <a:spcPts val="450"/>
              </a:spcBef>
              <a:spcAft>
                <a:spcPts val="0"/>
              </a:spcAft>
              <a:buClr>
                <a:schemeClr val="dk1"/>
              </a:buClr>
              <a:buSzPts val="810"/>
              <a:buNone/>
              <a:defRPr b="1" sz="1013"/>
            </a:lvl3pPr>
            <a:lvl4pPr indent="-228600" lvl="3" marL="1828800" algn="l">
              <a:lnSpc>
                <a:spcPct val="90000"/>
              </a:lnSpc>
              <a:spcBef>
                <a:spcPts val="450"/>
              </a:spcBef>
              <a:spcAft>
                <a:spcPts val="0"/>
              </a:spcAft>
              <a:buClr>
                <a:schemeClr val="dk1"/>
              </a:buClr>
              <a:buSzPts val="720"/>
              <a:buNone/>
              <a:defRPr b="1" sz="900"/>
            </a:lvl4pPr>
            <a:lvl5pPr indent="-228600" lvl="4" marL="2286000" algn="l">
              <a:lnSpc>
                <a:spcPct val="90000"/>
              </a:lnSpc>
              <a:spcBef>
                <a:spcPts val="450"/>
              </a:spcBef>
              <a:spcAft>
                <a:spcPts val="0"/>
              </a:spcAft>
              <a:buClr>
                <a:schemeClr val="dk1"/>
              </a:buClr>
              <a:buSzPts val="720"/>
              <a:buNone/>
              <a:defRPr b="1" sz="900"/>
            </a:lvl5pPr>
            <a:lvl6pPr indent="-228600" lvl="5" marL="2743200" algn="l">
              <a:lnSpc>
                <a:spcPct val="90000"/>
              </a:lnSpc>
              <a:spcBef>
                <a:spcPts val="450"/>
              </a:spcBef>
              <a:spcAft>
                <a:spcPts val="0"/>
              </a:spcAft>
              <a:buClr>
                <a:schemeClr val="dk1"/>
              </a:buClr>
              <a:buSzPts val="900"/>
              <a:buNone/>
              <a:defRPr b="1" sz="900"/>
            </a:lvl6pPr>
            <a:lvl7pPr indent="-228600" lvl="6" marL="3200400" algn="l">
              <a:lnSpc>
                <a:spcPct val="90000"/>
              </a:lnSpc>
              <a:spcBef>
                <a:spcPts val="450"/>
              </a:spcBef>
              <a:spcAft>
                <a:spcPts val="0"/>
              </a:spcAft>
              <a:buClr>
                <a:schemeClr val="dk1"/>
              </a:buClr>
              <a:buSzPts val="900"/>
              <a:buNone/>
              <a:defRPr b="1" sz="900"/>
            </a:lvl7pPr>
            <a:lvl8pPr indent="-228600" lvl="7" marL="3657600" algn="l">
              <a:lnSpc>
                <a:spcPct val="90000"/>
              </a:lnSpc>
              <a:spcBef>
                <a:spcPts val="450"/>
              </a:spcBef>
              <a:spcAft>
                <a:spcPts val="0"/>
              </a:spcAft>
              <a:buClr>
                <a:schemeClr val="dk1"/>
              </a:buClr>
              <a:buSzPts val="900"/>
              <a:buNone/>
              <a:defRPr b="1" sz="900"/>
            </a:lvl8pPr>
            <a:lvl9pPr indent="-228600" lvl="8" marL="4114800" algn="l">
              <a:lnSpc>
                <a:spcPct val="90000"/>
              </a:lnSpc>
              <a:spcBef>
                <a:spcPts val="450"/>
              </a:spcBef>
              <a:spcAft>
                <a:spcPts val="0"/>
              </a:spcAft>
              <a:buClr>
                <a:schemeClr val="dk1"/>
              </a:buClr>
              <a:buSzPts val="900"/>
              <a:buNone/>
              <a:defRPr b="1" sz="900"/>
            </a:lvl9pPr>
          </a:lstStyle>
          <a:p/>
        </p:txBody>
      </p:sp>
      <p:sp>
        <p:nvSpPr>
          <p:cNvPr id="47" name="Google Shape;47;p46"/>
          <p:cNvSpPr txBox="1"/>
          <p:nvPr>
            <p:ph idx="4" type="body"/>
          </p:nvPr>
        </p:nvSpPr>
        <p:spPr>
          <a:xfrm>
            <a:off x="4709160" y="2740735"/>
            <a:ext cx="3429000" cy="3288847"/>
          </a:xfrm>
          <a:prstGeom prst="rect">
            <a:avLst/>
          </a:prstGeom>
          <a:noFill/>
          <a:ln>
            <a:noFill/>
          </a:ln>
        </p:spPr>
        <p:txBody>
          <a:bodyPr anchorCtr="0" anchor="t" bIns="45700" lIns="91425" spcFirstLastPara="1" rIns="91425" wrap="square" tIns="45700">
            <a:normAutofit/>
          </a:bodyPr>
          <a:lstStyle>
            <a:lvl1pPr indent="-280060" lvl="0" marL="457200" algn="l">
              <a:lnSpc>
                <a:spcPct val="90000"/>
              </a:lnSpc>
              <a:spcBef>
                <a:spcPts val="1013"/>
              </a:spcBef>
              <a:spcAft>
                <a:spcPts val="0"/>
              </a:spcAft>
              <a:buClr>
                <a:schemeClr val="dk1"/>
              </a:buClr>
              <a:buSzPts val="810"/>
              <a:buChar char="•"/>
              <a:defRPr sz="1013"/>
            </a:lvl1pPr>
            <a:lvl2pPr indent="-274319" lvl="1" marL="914400" algn="l">
              <a:lnSpc>
                <a:spcPct val="90000"/>
              </a:lnSpc>
              <a:spcBef>
                <a:spcPts val="563"/>
              </a:spcBef>
              <a:spcAft>
                <a:spcPts val="0"/>
              </a:spcAft>
              <a:buClr>
                <a:schemeClr val="dk1"/>
              </a:buClr>
              <a:buSzPts val="720"/>
              <a:buChar char="•"/>
              <a:defRPr sz="900"/>
            </a:lvl2pPr>
            <a:lvl3pPr indent="-268630" lvl="2" marL="1371600" algn="l">
              <a:lnSpc>
                <a:spcPct val="90000"/>
              </a:lnSpc>
              <a:spcBef>
                <a:spcPts val="450"/>
              </a:spcBef>
              <a:spcAft>
                <a:spcPts val="0"/>
              </a:spcAft>
              <a:buClr>
                <a:schemeClr val="dk1"/>
              </a:buClr>
              <a:buSzPts val="630"/>
              <a:buChar char="•"/>
              <a:defRPr sz="788"/>
            </a:lvl3pPr>
            <a:lvl4pPr indent="-262889" lvl="3" marL="1828800" algn="l">
              <a:lnSpc>
                <a:spcPct val="90000"/>
              </a:lnSpc>
              <a:spcBef>
                <a:spcPts val="450"/>
              </a:spcBef>
              <a:spcAft>
                <a:spcPts val="0"/>
              </a:spcAft>
              <a:buClr>
                <a:schemeClr val="dk1"/>
              </a:buClr>
              <a:buSzPts val="540"/>
              <a:buChar char="•"/>
              <a:defRPr sz="675"/>
            </a:lvl4pPr>
            <a:lvl5pPr indent="-262889" lvl="4" marL="2286000" algn="l">
              <a:lnSpc>
                <a:spcPct val="90000"/>
              </a:lnSpc>
              <a:spcBef>
                <a:spcPts val="450"/>
              </a:spcBef>
              <a:spcAft>
                <a:spcPts val="0"/>
              </a:spcAft>
              <a:buClr>
                <a:schemeClr val="dk1"/>
              </a:buClr>
              <a:buSzPts val="540"/>
              <a:buChar char="•"/>
              <a:defRPr sz="675"/>
            </a:lvl5pPr>
            <a:lvl6pPr indent="-271462" lvl="5" marL="2743200" algn="l">
              <a:lnSpc>
                <a:spcPct val="90000"/>
              </a:lnSpc>
              <a:spcBef>
                <a:spcPts val="450"/>
              </a:spcBef>
              <a:spcAft>
                <a:spcPts val="0"/>
              </a:spcAft>
              <a:buClr>
                <a:schemeClr val="dk1"/>
              </a:buClr>
              <a:buSzPts val="675"/>
              <a:buChar char="•"/>
              <a:defRPr sz="675"/>
            </a:lvl6pPr>
            <a:lvl7pPr indent="-271462" lvl="6" marL="3200400" algn="l">
              <a:lnSpc>
                <a:spcPct val="90000"/>
              </a:lnSpc>
              <a:spcBef>
                <a:spcPts val="450"/>
              </a:spcBef>
              <a:spcAft>
                <a:spcPts val="0"/>
              </a:spcAft>
              <a:buClr>
                <a:schemeClr val="dk1"/>
              </a:buClr>
              <a:buSzPts val="675"/>
              <a:buChar char="•"/>
              <a:defRPr sz="675"/>
            </a:lvl7pPr>
            <a:lvl8pPr indent="-271462" lvl="7" marL="3657600" algn="l">
              <a:lnSpc>
                <a:spcPct val="90000"/>
              </a:lnSpc>
              <a:spcBef>
                <a:spcPts val="450"/>
              </a:spcBef>
              <a:spcAft>
                <a:spcPts val="0"/>
              </a:spcAft>
              <a:buClr>
                <a:schemeClr val="dk1"/>
              </a:buClr>
              <a:buSzPts val="675"/>
              <a:buChar char="•"/>
              <a:defRPr sz="675"/>
            </a:lvl8pPr>
            <a:lvl9pPr indent="-271462" lvl="8" marL="4114800" algn="l">
              <a:lnSpc>
                <a:spcPct val="90000"/>
              </a:lnSpc>
              <a:spcBef>
                <a:spcPts val="450"/>
              </a:spcBef>
              <a:spcAft>
                <a:spcPts val="0"/>
              </a:spcAft>
              <a:buClr>
                <a:schemeClr val="dk1"/>
              </a:buClr>
              <a:buSzPts val="675"/>
              <a:buChar char="•"/>
              <a:defRPr sz="675"/>
            </a:lvl9pPr>
          </a:lstStyle>
          <a:p/>
        </p:txBody>
      </p:sp>
      <p:sp>
        <p:nvSpPr>
          <p:cNvPr id="48" name="Google Shape;48;p46"/>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6"/>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6"/>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47"/>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7"/>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7"/>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7"/>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p47"/>
          <p:cNvPicPr preferRelativeResize="0"/>
          <p:nvPr/>
        </p:nvPicPr>
        <p:blipFill rotWithShape="1">
          <a:blip r:embed="rId2">
            <a:alphaModFix/>
          </a:blip>
          <a:srcRect b="0" l="0" r="0" t="0"/>
          <a:stretch/>
        </p:blipFill>
        <p:spPr>
          <a:xfrm>
            <a:off x="7851776" y="523875"/>
            <a:ext cx="1082675" cy="64293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8"/>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8"/>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9"/>
          <p:cNvSpPr txBox="1"/>
          <p:nvPr>
            <p:ph type="title"/>
          </p:nvPr>
        </p:nvSpPr>
        <p:spPr>
          <a:xfrm>
            <a:off x="5602986" y="2350008"/>
            <a:ext cx="315468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13"/>
              <a:buNone/>
              <a:defRPr b="0" sz="191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9"/>
          <p:cNvSpPr txBox="1"/>
          <p:nvPr>
            <p:ph idx="1" type="body"/>
          </p:nvPr>
        </p:nvSpPr>
        <p:spPr>
          <a:xfrm>
            <a:off x="342900" y="758952"/>
            <a:ext cx="4972050" cy="5330952"/>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13"/>
              </a:spcBef>
              <a:spcAft>
                <a:spcPts val="0"/>
              </a:spcAft>
              <a:buClr>
                <a:schemeClr val="dk1"/>
              </a:buClr>
              <a:buSzPts val="900"/>
              <a:buChar char="•"/>
              <a:defRPr sz="1125"/>
            </a:lvl1pPr>
            <a:lvl2pPr indent="-280060" lvl="1" marL="914400" algn="l">
              <a:lnSpc>
                <a:spcPct val="90000"/>
              </a:lnSpc>
              <a:spcBef>
                <a:spcPts val="563"/>
              </a:spcBef>
              <a:spcAft>
                <a:spcPts val="0"/>
              </a:spcAft>
              <a:buClr>
                <a:schemeClr val="dk1"/>
              </a:buClr>
              <a:buSzPts val="810"/>
              <a:buChar char="•"/>
              <a:defRPr sz="1013"/>
            </a:lvl2pPr>
            <a:lvl3pPr indent="-274319" lvl="2" marL="1371600" algn="l">
              <a:lnSpc>
                <a:spcPct val="90000"/>
              </a:lnSpc>
              <a:spcBef>
                <a:spcPts val="450"/>
              </a:spcBef>
              <a:spcAft>
                <a:spcPts val="0"/>
              </a:spcAft>
              <a:buClr>
                <a:schemeClr val="dk1"/>
              </a:buClr>
              <a:buSzPts val="720"/>
              <a:buChar char="•"/>
              <a:defRPr sz="900"/>
            </a:lvl3pPr>
            <a:lvl4pPr indent="-268630" lvl="3" marL="1828800" algn="l">
              <a:lnSpc>
                <a:spcPct val="90000"/>
              </a:lnSpc>
              <a:spcBef>
                <a:spcPts val="450"/>
              </a:spcBef>
              <a:spcAft>
                <a:spcPts val="0"/>
              </a:spcAft>
              <a:buClr>
                <a:schemeClr val="dk1"/>
              </a:buClr>
              <a:buSzPts val="630"/>
              <a:buChar char="•"/>
              <a:defRPr sz="788"/>
            </a:lvl4pPr>
            <a:lvl5pPr indent="-268630" lvl="4" marL="2286000" algn="l">
              <a:lnSpc>
                <a:spcPct val="90000"/>
              </a:lnSpc>
              <a:spcBef>
                <a:spcPts val="450"/>
              </a:spcBef>
              <a:spcAft>
                <a:spcPts val="0"/>
              </a:spcAft>
              <a:buClr>
                <a:schemeClr val="dk1"/>
              </a:buClr>
              <a:buSzPts val="630"/>
              <a:buChar char="•"/>
              <a:defRPr sz="788"/>
            </a:lvl5pPr>
            <a:lvl6pPr indent="-278638" lvl="5" marL="2743200" algn="l">
              <a:lnSpc>
                <a:spcPct val="90000"/>
              </a:lnSpc>
              <a:spcBef>
                <a:spcPts val="450"/>
              </a:spcBef>
              <a:spcAft>
                <a:spcPts val="0"/>
              </a:spcAft>
              <a:buClr>
                <a:schemeClr val="dk1"/>
              </a:buClr>
              <a:buSzPts val="788"/>
              <a:buChar char="•"/>
              <a:defRPr sz="788"/>
            </a:lvl6pPr>
            <a:lvl7pPr indent="-278638" lvl="6" marL="3200400" algn="l">
              <a:lnSpc>
                <a:spcPct val="90000"/>
              </a:lnSpc>
              <a:spcBef>
                <a:spcPts val="450"/>
              </a:spcBef>
              <a:spcAft>
                <a:spcPts val="0"/>
              </a:spcAft>
              <a:buClr>
                <a:schemeClr val="dk1"/>
              </a:buClr>
              <a:buSzPts val="788"/>
              <a:buChar char="•"/>
              <a:defRPr sz="788"/>
            </a:lvl7pPr>
            <a:lvl8pPr indent="-278638" lvl="7" marL="3657600" algn="l">
              <a:lnSpc>
                <a:spcPct val="90000"/>
              </a:lnSpc>
              <a:spcBef>
                <a:spcPts val="450"/>
              </a:spcBef>
              <a:spcAft>
                <a:spcPts val="0"/>
              </a:spcAft>
              <a:buClr>
                <a:schemeClr val="dk1"/>
              </a:buClr>
              <a:buSzPts val="788"/>
              <a:buChar char="•"/>
              <a:defRPr sz="788"/>
            </a:lvl8pPr>
            <a:lvl9pPr indent="-278638" lvl="8" marL="4114800" algn="l">
              <a:lnSpc>
                <a:spcPct val="90000"/>
              </a:lnSpc>
              <a:spcBef>
                <a:spcPts val="450"/>
              </a:spcBef>
              <a:spcAft>
                <a:spcPts val="0"/>
              </a:spcAft>
              <a:buClr>
                <a:schemeClr val="dk1"/>
              </a:buClr>
              <a:buSzPts val="788"/>
              <a:buChar char="•"/>
              <a:defRPr sz="788"/>
            </a:lvl9pPr>
          </a:lstStyle>
          <a:p/>
        </p:txBody>
      </p:sp>
      <p:sp>
        <p:nvSpPr>
          <p:cNvPr id="64" name="Google Shape;64;p49"/>
          <p:cNvSpPr txBox="1"/>
          <p:nvPr>
            <p:ph idx="2" type="body"/>
          </p:nvPr>
        </p:nvSpPr>
        <p:spPr>
          <a:xfrm>
            <a:off x="5602986" y="4361688"/>
            <a:ext cx="315468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75"/>
              </a:spcBef>
              <a:spcAft>
                <a:spcPts val="0"/>
              </a:spcAft>
              <a:buClr>
                <a:schemeClr val="dk1"/>
              </a:buClr>
              <a:buSzPts val="720"/>
              <a:buNone/>
              <a:defRPr sz="900"/>
            </a:lvl1pPr>
            <a:lvl2pPr indent="-228600" lvl="1" marL="914400" algn="l">
              <a:lnSpc>
                <a:spcPct val="90000"/>
              </a:lnSpc>
              <a:spcBef>
                <a:spcPts val="563"/>
              </a:spcBef>
              <a:spcAft>
                <a:spcPts val="0"/>
              </a:spcAft>
              <a:buClr>
                <a:schemeClr val="dk1"/>
              </a:buClr>
              <a:buSzPts val="540"/>
              <a:buNone/>
              <a:defRPr sz="675"/>
            </a:lvl2pPr>
            <a:lvl3pPr indent="-228600" lvl="2" marL="1371600" algn="l">
              <a:lnSpc>
                <a:spcPct val="90000"/>
              </a:lnSpc>
              <a:spcBef>
                <a:spcPts val="450"/>
              </a:spcBef>
              <a:spcAft>
                <a:spcPts val="0"/>
              </a:spcAft>
              <a:buClr>
                <a:schemeClr val="dk1"/>
              </a:buClr>
              <a:buSzPts val="450"/>
              <a:buNone/>
              <a:defRPr sz="563"/>
            </a:lvl3pPr>
            <a:lvl4pPr indent="-228600" lvl="3" marL="1828800" algn="l">
              <a:lnSpc>
                <a:spcPct val="90000"/>
              </a:lnSpc>
              <a:spcBef>
                <a:spcPts val="450"/>
              </a:spcBef>
              <a:spcAft>
                <a:spcPts val="0"/>
              </a:spcAft>
              <a:buClr>
                <a:schemeClr val="dk1"/>
              </a:buClr>
              <a:buSzPts val="405"/>
              <a:buNone/>
              <a:defRPr sz="506"/>
            </a:lvl4pPr>
            <a:lvl5pPr indent="-228600" lvl="4" marL="2286000" algn="l">
              <a:lnSpc>
                <a:spcPct val="90000"/>
              </a:lnSpc>
              <a:spcBef>
                <a:spcPts val="450"/>
              </a:spcBef>
              <a:spcAft>
                <a:spcPts val="0"/>
              </a:spcAft>
              <a:buClr>
                <a:schemeClr val="dk1"/>
              </a:buClr>
              <a:buSzPts val="405"/>
              <a:buNone/>
              <a:defRPr sz="506"/>
            </a:lvl5pPr>
            <a:lvl6pPr indent="-228600" lvl="5" marL="2743200" algn="l">
              <a:lnSpc>
                <a:spcPct val="90000"/>
              </a:lnSpc>
              <a:spcBef>
                <a:spcPts val="450"/>
              </a:spcBef>
              <a:spcAft>
                <a:spcPts val="0"/>
              </a:spcAft>
              <a:buClr>
                <a:schemeClr val="dk1"/>
              </a:buClr>
              <a:buSzPts val="506"/>
              <a:buNone/>
              <a:defRPr sz="506"/>
            </a:lvl6pPr>
            <a:lvl7pPr indent="-228600" lvl="6" marL="3200400" algn="l">
              <a:lnSpc>
                <a:spcPct val="90000"/>
              </a:lnSpc>
              <a:spcBef>
                <a:spcPts val="450"/>
              </a:spcBef>
              <a:spcAft>
                <a:spcPts val="0"/>
              </a:spcAft>
              <a:buClr>
                <a:schemeClr val="dk1"/>
              </a:buClr>
              <a:buSzPts val="506"/>
              <a:buNone/>
              <a:defRPr sz="506"/>
            </a:lvl7pPr>
            <a:lvl8pPr indent="-228600" lvl="7" marL="3657600" algn="l">
              <a:lnSpc>
                <a:spcPct val="90000"/>
              </a:lnSpc>
              <a:spcBef>
                <a:spcPts val="450"/>
              </a:spcBef>
              <a:spcAft>
                <a:spcPts val="0"/>
              </a:spcAft>
              <a:buClr>
                <a:schemeClr val="dk1"/>
              </a:buClr>
              <a:buSzPts val="506"/>
              <a:buNone/>
              <a:defRPr sz="506"/>
            </a:lvl8pPr>
            <a:lvl9pPr indent="-228600" lvl="8" marL="4114800" algn="l">
              <a:lnSpc>
                <a:spcPct val="90000"/>
              </a:lnSpc>
              <a:spcBef>
                <a:spcPts val="450"/>
              </a:spcBef>
              <a:spcAft>
                <a:spcPts val="0"/>
              </a:spcAft>
              <a:buClr>
                <a:schemeClr val="dk1"/>
              </a:buClr>
              <a:buSzPts val="506"/>
              <a:buNone/>
              <a:defRPr sz="506"/>
            </a:lvl9pPr>
          </a:lstStyle>
          <a:p/>
        </p:txBody>
      </p:sp>
      <p:sp>
        <p:nvSpPr>
          <p:cNvPr id="65" name="Google Shape;65;p49"/>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9"/>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50"/>
          <p:cNvSpPr txBox="1"/>
          <p:nvPr>
            <p:ph type="title"/>
          </p:nvPr>
        </p:nvSpPr>
        <p:spPr>
          <a:xfrm>
            <a:off x="5602986" y="2350008"/>
            <a:ext cx="315468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13"/>
              <a:buNone/>
              <a:defRPr b="0" sz="191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0"/>
          <p:cNvSpPr/>
          <p:nvPr>
            <p:ph idx="2" type="pic"/>
          </p:nvPr>
        </p:nvSpPr>
        <p:spPr>
          <a:xfrm>
            <a:off x="226314" y="502920"/>
            <a:ext cx="5026914" cy="5843016"/>
          </a:xfrm>
          <a:prstGeom prst="rect">
            <a:avLst/>
          </a:prstGeom>
          <a:solidFill>
            <a:srgbClr val="ABE2E4"/>
          </a:solidFill>
          <a:ln>
            <a:noFill/>
          </a:ln>
        </p:spPr>
      </p:sp>
      <p:sp>
        <p:nvSpPr>
          <p:cNvPr id="71" name="Google Shape;71;p50"/>
          <p:cNvSpPr txBox="1"/>
          <p:nvPr>
            <p:ph idx="1" type="body"/>
          </p:nvPr>
        </p:nvSpPr>
        <p:spPr>
          <a:xfrm>
            <a:off x="5602986" y="4361688"/>
            <a:ext cx="315468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75"/>
              </a:spcBef>
              <a:spcAft>
                <a:spcPts val="0"/>
              </a:spcAft>
              <a:buClr>
                <a:schemeClr val="dk1"/>
              </a:buClr>
              <a:buSzPts val="720"/>
              <a:buNone/>
              <a:defRPr sz="900"/>
            </a:lvl1pPr>
            <a:lvl2pPr indent="-228600" lvl="1" marL="914400" algn="l">
              <a:lnSpc>
                <a:spcPct val="90000"/>
              </a:lnSpc>
              <a:spcBef>
                <a:spcPts val="563"/>
              </a:spcBef>
              <a:spcAft>
                <a:spcPts val="0"/>
              </a:spcAft>
              <a:buClr>
                <a:schemeClr val="dk1"/>
              </a:buClr>
              <a:buSzPts val="540"/>
              <a:buNone/>
              <a:defRPr sz="675"/>
            </a:lvl2pPr>
            <a:lvl3pPr indent="-228600" lvl="2" marL="1371600" algn="l">
              <a:lnSpc>
                <a:spcPct val="90000"/>
              </a:lnSpc>
              <a:spcBef>
                <a:spcPts val="450"/>
              </a:spcBef>
              <a:spcAft>
                <a:spcPts val="0"/>
              </a:spcAft>
              <a:buClr>
                <a:schemeClr val="dk1"/>
              </a:buClr>
              <a:buSzPts val="450"/>
              <a:buNone/>
              <a:defRPr sz="563"/>
            </a:lvl3pPr>
            <a:lvl4pPr indent="-228600" lvl="3" marL="1828800" algn="l">
              <a:lnSpc>
                <a:spcPct val="90000"/>
              </a:lnSpc>
              <a:spcBef>
                <a:spcPts val="450"/>
              </a:spcBef>
              <a:spcAft>
                <a:spcPts val="0"/>
              </a:spcAft>
              <a:buClr>
                <a:schemeClr val="dk1"/>
              </a:buClr>
              <a:buSzPts val="405"/>
              <a:buNone/>
              <a:defRPr sz="506"/>
            </a:lvl4pPr>
            <a:lvl5pPr indent="-228600" lvl="4" marL="2286000" algn="l">
              <a:lnSpc>
                <a:spcPct val="90000"/>
              </a:lnSpc>
              <a:spcBef>
                <a:spcPts val="450"/>
              </a:spcBef>
              <a:spcAft>
                <a:spcPts val="0"/>
              </a:spcAft>
              <a:buClr>
                <a:schemeClr val="dk1"/>
              </a:buClr>
              <a:buSzPts val="405"/>
              <a:buNone/>
              <a:defRPr sz="506"/>
            </a:lvl5pPr>
            <a:lvl6pPr indent="-228600" lvl="5" marL="2743200" algn="l">
              <a:lnSpc>
                <a:spcPct val="90000"/>
              </a:lnSpc>
              <a:spcBef>
                <a:spcPts val="450"/>
              </a:spcBef>
              <a:spcAft>
                <a:spcPts val="0"/>
              </a:spcAft>
              <a:buClr>
                <a:schemeClr val="dk1"/>
              </a:buClr>
              <a:buSzPts val="506"/>
              <a:buNone/>
              <a:defRPr sz="506"/>
            </a:lvl6pPr>
            <a:lvl7pPr indent="-228600" lvl="6" marL="3200400" algn="l">
              <a:lnSpc>
                <a:spcPct val="90000"/>
              </a:lnSpc>
              <a:spcBef>
                <a:spcPts val="450"/>
              </a:spcBef>
              <a:spcAft>
                <a:spcPts val="0"/>
              </a:spcAft>
              <a:buClr>
                <a:schemeClr val="dk1"/>
              </a:buClr>
              <a:buSzPts val="506"/>
              <a:buNone/>
              <a:defRPr sz="506"/>
            </a:lvl7pPr>
            <a:lvl8pPr indent="-228600" lvl="7" marL="3657600" algn="l">
              <a:lnSpc>
                <a:spcPct val="90000"/>
              </a:lnSpc>
              <a:spcBef>
                <a:spcPts val="450"/>
              </a:spcBef>
              <a:spcAft>
                <a:spcPts val="0"/>
              </a:spcAft>
              <a:buClr>
                <a:schemeClr val="dk1"/>
              </a:buClr>
              <a:buSzPts val="506"/>
              <a:buNone/>
              <a:defRPr sz="506"/>
            </a:lvl8pPr>
            <a:lvl9pPr indent="-228600" lvl="8" marL="4114800" algn="l">
              <a:lnSpc>
                <a:spcPct val="90000"/>
              </a:lnSpc>
              <a:spcBef>
                <a:spcPts val="450"/>
              </a:spcBef>
              <a:spcAft>
                <a:spcPts val="0"/>
              </a:spcAft>
              <a:buClr>
                <a:schemeClr val="dk1"/>
              </a:buClr>
              <a:buSzPts val="506"/>
              <a:buNone/>
              <a:defRPr sz="506"/>
            </a:lvl9pPr>
          </a:lstStyle>
          <a:p/>
        </p:txBody>
      </p:sp>
      <p:sp>
        <p:nvSpPr>
          <p:cNvPr id="72" name="Google Shape;72;p50"/>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0"/>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1913"/>
              <a:buFont typeface="Arial"/>
              <a:buNone/>
              <a:defRPr b="0" i="0" sz="1912"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1005840" y="1901955"/>
            <a:ext cx="7132320" cy="4127627"/>
          </a:xfrm>
          <a:prstGeom prst="rect">
            <a:avLst/>
          </a:prstGeom>
          <a:noFill/>
          <a:ln>
            <a:noFill/>
          </a:ln>
        </p:spPr>
        <p:txBody>
          <a:bodyPr anchorCtr="0" anchor="t" bIns="45700" lIns="91425" spcFirstLastPara="1" rIns="91425" wrap="square" tIns="45700">
            <a:normAutofit/>
          </a:bodyPr>
          <a:lstStyle>
            <a:lvl1pPr indent="-285750" lvl="0" marL="457200" marR="0" rtl="0" algn="l">
              <a:lnSpc>
                <a:spcPct val="90000"/>
              </a:lnSpc>
              <a:spcBef>
                <a:spcPts val="1013"/>
              </a:spcBef>
              <a:spcAft>
                <a:spcPts val="0"/>
              </a:spcAft>
              <a:buClr>
                <a:schemeClr val="dk1"/>
              </a:buClr>
              <a:buSzPts val="900"/>
              <a:buFont typeface="Arial"/>
              <a:buChar char="•"/>
              <a:defRPr b="0" i="0" sz="1125" u="none" cap="none" strike="noStrike">
                <a:solidFill>
                  <a:schemeClr val="dk1"/>
                </a:solidFill>
                <a:latin typeface="Calibri"/>
                <a:ea typeface="Calibri"/>
                <a:cs typeface="Calibri"/>
                <a:sym typeface="Calibri"/>
              </a:defRPr>
            </a:lvl1pPr>
            <a:lvl2pPr indent="-280060" lvl="1" marL="914400" marR="0" rtl="0" algn="l">
              <a:lnSpc>
                <a:spcPct val="90000"/>
              </a:lnSpc>
              <a:spcBef>
                <a:spcPts val="563"/>
              </a:spcBef>
              <a:spcAft>
                <a:spcPts val="0"/>
              </a:spcAft>
              <a:buClr>
                <a:schemeClr val="dk1"/>
              </a:buClr>
              <a:buSzPts val="810"/>
              <a:buFont typeface="Arial"/>
              <a:buChar char="•"/>
              <a:defRPr b="0" i="0" sz="1013" u="none" cap="none" strike="noStrike">
                <a:solidFill>
                  <a:schemeClr val="dk1"/>
                </a:solidFill>
                <a:latin typeface="Calibri"/>
                <a:ea typeface="Calibri"/>
                <a:cs typeface="Calibri"/>
                <a:sym typeface="Calibri"/>
              </a:defRPr>
            </a:lvl2pPr>
            <a:lvl3pPr indent="-274319" lvl="2" marL="1371600" marR="0" rtl="0" algn="l">
              <a:lnSpc>
                <a:spcPct val="90000"/>
              </a:lnSpc>
              <a:spcBef>
                <a:spcPts val="450"/>
              </a:spcBef>
              <a:spcAft>
                <a:spcPts val="0"/>
              </a:spcAft>
              <a:buClr>
                <a:schemeClr val="dk1"/>
              </a:buClr>
              <a:buSzPts val="720"/>
              <a:buFont typeface="Arial"/>
              <a:buChar char="•"/>
              <a:defRPr b="0" i="0" sz="900" u="none" cap="none" strike="noStrike">
                <a:solidFill>
                  <a:schemeClr val="dk1"/>
                </a:solidFill>
                <a:latin typeface="Calibri"/>
                <a:ea typeface="Calibri"/>
                <a:cs typeface="Calibri"/>
                <a:sym typeface="Calibri"/>
              </a:defRPr>
            </a:lvl3pPr>
            <a:lvl4pPr indent="-268630" lvl="3" marL="1828800" marR="0" rtl="0" algn="l">
              <a:lnSpc>
                <a:spcPct val="90000"/>
              </a:lnSpc>
              <a:spcBef>
                <a:spcPts val="450"/>
              </a:spcBef>
              <a:spcAft>
                <a:spcPts val="0"/>
              </a:spcAft>
              <a:buClr>
                <a:schemeClr val="dk1"/>
              </a:buClr>
              <a:buSzPts val="630"/>
              <a:buFont typeface="Arial"/>
              <a:buChar char="•"/>
              <a:defRPr b="0" i="0" sz="788" u="none" cap="none" strike="noStrike">
                <a:solidFill>
                  <a:schemeClr val="dk1"/>
                </a:solidFill>
                <a:latin typeface="Calibri"/>
                <a:ea typeface="Calibri"/>
                <a:cs typeface="Calibri"/>
                <a:sym typeface="Calibri"/>
              </a:defRPr>
            </a:lvl4pPr>
            <a:lvl5pPr indent="-268630" lvl="4" marL="2286000" marR="0" rtl="0" algn="l">
              <a:lnSpc>
                <a:spcPct val="90000"/>
              </a:lnSpc>
              <a:spcBef>
                <a:spcPts val="450"/>
              </a:spcBef>
              <a:spcAft>
                <a:spcPts val="0"/>
              </a:spcAft>
              <a:buClr>
                <a:schemeClr val="dk1"/>
              </a:buClr>
              <a:buSzPts val="630"/>
              <a:buFont typeface="Arial"/>
              <a:buChar char="•"/>
              <a:defRPr b="0" i="0" sz="788" u="none" cap="none" strike="noStrike">
                <a:solidFill>
                  <a:schemeClr val="dk1"/>
                </a:solidFill>
                <a:latin typeface="Calibri"/>
                <a:ea typeface="Calibri"/>
                <a:cs typeface="Calibri"/>
                <a:sym typeface="Calibri"/>
              </a:defRPr>
            </a:lvl5pPr>
            <a:lvl6pPr indent="-278638" lvl="5" marL="2743200" marR="0" rtl="0" algn="l">
              <a:lnSpc>
                <a:spcPct val="90000"/>
              </a:lnSpc>
              <a:spcBef>
                <a:spcPts val="450"/>
              </a:spcBef>
              <a:spcAft>
                <a:spcPts val="0"/>
              </a:spcAft>
              <a:buClr>
                <a:schemeClr val="dk1"/>
              </a:buClr>
              <a:buSzPts val="788"/>
              <a:buFont typeface="Arial"/>
              <a:buChar char="•"/>
              <a:defRPr b="0" i="0" sz="788" u="none" cap="none" strike="noStrike">
                <a:solidFill>
                  <a:schemeClr val="dk1"/>
                </a:solidFill>
                <a:latin typeface="Calibri"/>
                <a:ea typeface="Calibri"/>
                <a:cs typeface="Calibri"/>
                <a:sym typeface="Calibri"/>
              </a:defRPr>
            </a:lvl6pPr>
            <a:lvl7pPr indent="-278638" lvl="6" marL="3200400" marR="0" rtl="0" algn="l">
              <a:lnSpc>
                <a:spcPct val="90000"/>
              </a:lnSpc>
              <a:spcBef>
                <a:spcPts val="450"/>
              </a:spcBef>
              <a:spcAft>
                <a:spcPts val="0"/>
              </a:spcAft>
              <a:buClr>
                <a:schemeClr val="dk1"/>
              </a:buClr>
              <a:buSzPts val="788"/>
              <a:buFont typeface="Arial"/>
              <a:buChar char="•"/>
              <a:defRPr b="0" i="0" sz="788" u="none" cap="none" strike="noStrike">
                <a:solidFill>
                  <a:schemeClr val="dk1"/>
                </a:solidFill>
                <a:latin typeface="Calibri"/>
                <a:ea typeface="Calibri"/>
                <a:cs typeface="Calibri"/>
                <a:sym typeface="Calibri"/>
              </a:defRPr>
            </a:lvl7pPr>
            <a:lvl8pPr indent="-278638" lvl="7" marL="3657600" marR="0" rtl="0" algn="l">
              <a:lnSpc>
                <a:spcPct val="90000"/>
              </a:lnSpc>
              <a:spcBef>
                <a:spcPts val="450"/>
              </a:spcBef>
              <a:spcAft>
                <a:spcPts val="0"/>
              </a:spcAft>
              <a:buClr>
                <a:schemeClr val="dk1"/>
              </a:buClr>
              <a:buSzPts val="788"/>
              <a:buFont typeface="Arial"/>
              <a:buChar char="•"/>
              <a:defRPr b="0" i="0" sz="788" u="none" cap="none" strike="noStrike">
                <a:solidFill>
                  <a:schemeClr val="dk1"/>
                </a:solidFill>
                <a:latin typeface="Calibri"/>
                <a:ea typeface="Calibri"/>
                <a:cs typeface="Calibri"/>
                <a:sym typeface="Calibri"/>
              </a:defRPr>
            </a:lvl8pPr>
            <a:lvl9pPr indent="-278638" lvl="8" marL="4114800" marR="0" rtl="0" algn="l">
              <a:lnSpc>
                <a:spcPct val="90000"/>
              </a:lnSpc>
              <a:spcBef>
                <a:spcPts val="450"/>
              </a:spcBef>
              <a:spcAft>
                <a:spcPts val="0"/>
              </a:spcAft>
              <a:buClr>
                <a:schemeClr val="dk1"/>
              </a:buClr>
              <a:buSzPts val="788"/>
              <a:buFont typeface="Arial"/>
              <a:buChar char="•"/>
              <a:defRPr b="0" i="0" sz="788"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450" u="none" cap="none" strike="noStrike">
                <a:solidFill>
                  <a:srgbClr val="8E8F8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50" u="none" cap="none" strike="noStrike">
                <a:solidFill>
                  <a:srgbClr val="8E8F8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50" u="none" cap="none" strike="noStrike">
                <a:solidFill>
                  <a:srgbClr val="8E8F8F"/>
                </a:solidFill>
                <a:latin typeface="Calibri"/>
                <a:ea typeface="Calibri"/>
                <a:cs typeface="Calibri"/>
                <a:sym typeface="Calibri"/>
              </a:defRPr>
            </a:lvl1pPr>
            <a:lvl2pPr indent="0" lvl="1" marL="0" marR="0" rtl="0" algn="r">
              <a:spcBef>
                <a:spcPts val="0"/>
              </a:spcBef>
              <a:buNone/>
              <a:defRPr b="0" i="0" sz="450" u="none" cap="none" strike="noStrike">
                <a:solidFill>
                  <a:srgbClr val="8E8F8F"/>
                </a:solidFill>
                <a:latin typeface="Calibri"/>
                <a:ea typeface="Calibri"/>
                <a:cs typeface="Calibri"/>
                <a:sym typeface="Calibri"/>
              </a:defRPr>
            </a:lvl2pPr>
            <a:lvl3pPr indent="0" lvl="2" marL="0" marR="0" rtl="0" algn="r">
              <a:spcBef>
                <a:spcPts val="0"/>
              </a:spcBef>
              <a:buNone/>
              <a:defRPr b="0" i="0" sz="450" u="none" cap="none" strike="noStrike">
                <a:solidFill>
                  <a:srgbClr val="8E8F8F"/>
                </a:solidFill>
                <a:latin typeface="Calibri"/>
                <a:ea typeface="Calibri"/>
                <a:cs typeface="Calibri"/>
                <a:sym typeface="Calibri"/>
              </a:defRPr>
            </a:lvl3pPr>
            <a:lvl4pPr indent="0" lvl="3" marL="0" marR="0" rtl="0" algn="r">
              <a:spcBef>
                <a:spcPts val="0"/>
              </a:spcBef>
              <a:buNone/>
              <a:defRPr b="0" i="0" sz="450" u="none" cap="none" strike="noStrike">
                <a:solidFill>
                  <a:srgbClr val="8E8F8F"/>
                </a:solidFill>
                <a:latin typeface="Calibri"/>
                <a:ea typeface="Calibri"/>
                <a:cs typeface="Calibri"/>
                <a:sym typeface="Calibri"/>
              </a:defRPr>
            </a:lvl4pPr>
            <a:lvl5pPr indent="0" lvl="4" marL="0" marR="0" rtl="0" algn="r">
              <a:spcBef>
                <a:spcPts val="0"/>
              </a:spcBef>
              <a:buNone/>
              <a:defRPr b="0" i="0" sz="450" u="none" cap="none" strike="noStrike">
                <a:solidFill>
                  <a:srgbClr val="8E8F8F"/>
                </a:solidFill>
                <a:latin typeface="Calibri"/>
                <a:ea typeface="Calibri"/>
                <a:cs typeface="Calibri"/>
                <a:sym typeface="Calibri"/>
              </a:defRPr>
            </a:lvl5pPr>
            <a:lvl6pPr indent="0" lvl="5" marL="0" marR="0" rtl="0" algn="r">
              <a:spcBef>
                <a:spcPts val="0"/>
              </a:spcBef>
              <a:buNone/>
              <a:defRPr b="0" i="0" sz="450" u="none" cap="none" strike="noStrike">
                <a:solidFill>
                  <a:srgbClr val="8E8F8F"/>
                </a:solidFill>
                <a:latin typeface="Calibri"/>
                <a:ea typeface="Calibri"/>
                <a:cs typeface="Calibri"/>
                <a:sym typeface="Calibri"/>
              </a:defRPr>
            </a:lvl6pPr>
            <a:lvl7pPr indent="0" lvl="6" marL="0" marR="0" rtl="0" algn="r">
              <a:spcBef>
                <a:spcPts val="0"/>
              </a:spcBef>
              <a:buNone/>
              <a:defRPr b="0" i="0" sz="450" u="none" cap="none" strike="noStrike">
                <a:solidFill>
                  <a:srgbClr val="8E8F8F"/>
                </a:solidFill>
                <a:latin typeface="Calibri"/>
                <a:ea typeface="Calibri"/>
                <a:cs typeface="Calibri"/>
                <a:sym typeface="Calibri"/>
              </a:defRPr>
            </a:lvl7pPr>
            <a:lvl8pPr indent="0" lvl="7" marL="0" marR="0" rtl="0" algn="r">
              <a:spcBef>
                <a:spcPts val="0"/>
              </a:spcBef>
              <a:buNone/>
              <a:defRPr b="0" i="0" sz="450" u="none" cap="none" strike="noStrike">
                <a:solidFill>
                  <a:srgbClr val="8E8F8F"/>
                </a:solidFill>
                <a:latin typeface="Calibri"/>
                <a:ea typeface="Calibri"/>
                <a:cs typeface="Calibri"/>
                <a:sym typeface="Calibri"/>
              </a:defRPr>
            </a:lvl8pPr>
            <a:lvl9pPr indent="0" lvl="8" marL="0" marR="0" rtl="0" algn="r">
              <a:spcBef>
                <a:spcPts val="0"/>
              </a:spcBef>
              <a:buNone/>
              <a:defRPr b="0" i="0" sz="450" u="none" cap="none" strike="noStrike">
                <a:solidFill>
                  <a:srgbClr val="8E8F8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41"/>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1913"/>
              <a:buFont typeface="Arial"/>
              <a:buNone/>
              <a:defRPr b="0" i="0" sz="1912"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41"/>
          <p:cNvSpPr txBox="1"/>
          <p:nvPr>
            <p:ph idx="1" type="body"/>
          </p:nvPr>
        </p:nvSpPr>
        <p:spPr>
          <a:xfrm>
            <a:off x="1005840" y="1901955"/>
            <a:ext cx="7132320" cy="4127627"/>
          </a:xfrm>
          <a:prstGeom prst="rect">
            <a:avLst/>
          </a:prstGeom>
          <a:noFill/>
          <a:ln>
            <a:noFill/>
          </a:ln>
        </p:spPr>
        <p:txBody>
          <a:bodyPr anchorCtr="0" anchor="t" bIns="45700" lIns="91425" spcFirstLastPara="1" rIns="91425" wrap="square" tIns="45700">
            <a:normAutofit/>
          </a:bodyPr>
          <a:lstStyle>
            <a:lvl1pPr indent="-285750" lvl="0" marL="457200" marR="0" rtl="0" algn="l">
              <a:lnSpc>
                <a:spcPct val="90000"/>
              </a:lnSpc>
              <a:spcBef>
                <a:spcPts val="1013"/>
              </a:spcBef>
              <a:spcAft>
                <a:spcPts val="0"/>
              </a:spcAft>
              <a:buClr>
                <a:schemeClr val="dk1"/>
              </a:buClr>
              <a:buSzPts val="900"/>
              <a:buFont typeface="Arial"/>
              <a:buChar char="•"/>
              <a:defRPr b="0" i="0" sz="1125" u="none" cap="none" strike="noStrike">
                <a:solidFill>
                  <a:schemeClr val="dk1"/>
                </a:solidFill>
                <a:latin typeface="Calibri"/>
                <a:ea typeface="Calibri"/>
                <a:cs typeface="Calibri"/>
                <a:sym typeface="Calibri"/>
              </a:defRPr>
            </a:lvl1pPr>
            <a:lvl2pPr indent="-280060" lvl="1" marL="914400" marR="0" rtl="0" algn="l">
              <a:lnSpc>
                <a:spcPct val="90000"/>
              </a:lnSpc>
              <a:spcBef>
                <a:spcPts val="563"/>
              </a:spcBef>
              <a:spcAft>
                <a:spcPts val="0"/>
              </a:spcAft>
              <a:buClr>
                <a:schemeClr val="dk1"/>
              </a:buClr>
              <a:buSzPts val="810"/>
              <a:buFont typeface="Arial"/>
              <a:buChar char="•"/>
              <a:defRPr b="0" i="0" sz="1013" u="none" cap="none" strike="noStrike">
                <a:solidFill>
                  <a:schemeClr val="dk1"/>
                </a:solidFill>
                <a:latin typeface="Calibri"/>
                <a:ea typeface="Calibri"/>
                <a:cs typeface="Calibri"/>
                <a:sym typeface="Calibri"/>
              </a:defRPr>
            </a:lvl2pPr>
            <a:lvl3pPr indent="-274319" lvl="2" marL="1371600" marR="0" rtl="0" algn="l">
              <a:lnSpc>
                <a:spcPct val="90000"/>
              </a:lnSpc>
              <a:spcBef>
                <a:spcPts val="450"/>
              </a:spcBef>
              <a:spcAft>
                <a:spcPts val="0"/>
              </a:spcAft>
              <a:buClr>
                <a:schemeClr val="dk1"/>
              </a:buClr>
              <a:buSzPts val="720"/>
              <a:buFont typeface="Arial"/>
              <a:buChar char="•"/>
              <a:defRPr b="0" i="0" sz="900" u="none" cap="none" strike="noStrike">
                <a:solidFill>
                  <a:schemeClr val="dk1"/>
                </a:solidFill>
                <a:latin typeface="Calibri"/>
                <a:ea typeface="Calibri"/>
                <a:cs typeface="Calibri"/>
                <a:sym typeface="Calibri"/>
              </a:defRPr>
            </a:lvl3pPr>
            <a:lvl4pPr indent="-268630" lvl="3" marL="1828800" marR="0" rtl="0" algn="l">
              <a:lnSpc>
                <a:spcPct val="90000"/>
              </a:lnSpc>
              <a:spcBef>
                <a:spcPts val="450"/>
              </a:spcBef>
              <a:spcAft>
                <a:spcPts val="0"/>
              </a:spcAft>
              <a:buClr>
                <a:schemeClr val="dk1"/>
              </a:buClr>
              <a:buSzPts val="630"/>
              <a:buFont typeface="Arial"/>
              <a:buChar char="•"/>
              <a:defRPr b="0" i="0" sz="788" u="none" cap="none" strike="noStrike">
                <a:solidFill>
                  <a:schemeClr val="dk1"/>
                </a:solidFill>
                <a:latin typeface="Calibri"/>
                <a:ea typeface="Calibri"/>
                <a:cs typeface="Calibri"/>
                <a:sym typeface="Calibri"/>
              </a:defRPr>
            </a:lvl4pPr>
            <a:lvl5pPr indent="-268630" lvl="4" marL="2286000" marR="0" rtl="0" algn="l">
              <a:lnSpc>
                <a:spcPct val="90000"/>
              </a:lnSpc>
              <a:spcBef>
                <a:spcPts val="450"/>
              </a:spcBef>
              <a:spcAft>
                <a:spcPts val="0"/>
              </a:spcAft>
              <a:buClr>
                <a:schemeClr val="dk1"/>
              </a:buClr>
              <a:buSzPts val="630"/>
              <a:buFont typeface="Arial"/>
              <a:buChar char="•"/>
              <a:defRPr b="0" i="0" sz="788" u="none" cap="none" strike="noStrike">
                <a:solidFill>
                  <a:schemeClr val="dk1"/>
                </a:solidFill>
                <a:latin typeface="Calibri"/>
                <a:ea typeface="Calibri"/>
                <a:cs typeface="Calibri"/>
                <a:sym typeface="Calibri"/>
              </a:defRPr>
            </a:lvl5pPr>
            <a:lvl6pPr indent="-278638" lvl="5" marL="2743200" marR="0" rtl="0" algn="l">
              <a:lnSpc>
                <a:spcPct val="90000"/>
              </a:lnSpc>
              <a:spcBef>
                <a:spcPts val="450"/>
              </a:spcBef>
              <a:spcAft>
                <a:spcPts val="0"/>
              </a:spcAft>
              <a:buClr>
                <a:schemeClr val="dk1"/>
              </a:buClr>
              <a:buSzPts val="788"/>
              <a:buFont typeface="Arial"/>
              <a:buChar char="•"/>
              <a:defRPr b="0" i="0" sz="788" u="none" cap="none" strike="noStrike">
                <a:solidFill>
                  <a:schemeClr val="dk1"/>
                </a:solidFill>
                <a:latin typeface="Calibri"/>
                <a:ea typeface="Calibri"/>
                <a:cs typeface="Calibri"/>
                <a:sym typeface="Calibri"/>
              </a:defRPr>
            </a:lvl6pPr>
            <a:lvl7pPr indent="-278638" lvl="6" marL="3200400" marR="0" rtl="0" algn="l">
              <a:lnSpc>
                <a:spcPct val="90000"/>
              </a:lnSpc>
              <a:spcBef>
                <a:spcPts val="450"/>
              </a:spcBef>
              <a:spcAft>
                <a:spcPts val="0"/>
              </a:spcAft>
              <a:buClr>
                <a:schemeClr val="dk1"/>
              </a:buClr>
              <a:buSzPts val="788"/>
              <a:buFont typeface="Arial"/>
              <a:buChar char="•"/>
              <a:defRPr b="0" i="0" sz="788" u="none" cap="none" strike="noStrike">
                <a:solidFill>
                  <a:schemeClr val="dk1"/>
                </a:solidFill>
                <a:latin typeface="Calibri"/>
                <a:ea typeface="Calibri"/>
                <a:cs typeface="Calibri"/>
                <a:sym typeface="Calibri"/>
              </a:defRPr>
            </a:lvl7pPr>
            <a:lvl8pPr indent="-278638" lvl="7" marL="3657600" marR="0" rtl="0" algn="l">
              <a:lnSpc>
                <a:spcPct val="90000"/>
              </a:lnSpc>
              <a:spcBef>
                <a:spcPts val="450"/>
              </a:spcBef>
              <a:spcAft>
                <a:spcPts val="0"/>
              </a:spcAft>
              <a:buClr>
                <a:schemeClr val="dk1"/>
              </a:buClr>
              <a:buSzPts val="788"/>
              <a:buFont typeface="Arial"/>
              <a:buChar char="•"/>
              <a:defRPr b="0" i="0" sz="788" u="none" cap="none" strike="noStrike">
                <a:solidFill>
                  <a:schemeClr val="dk1"/>
                </a:solidFill>
                <a:latin typeface="Calibri"/>
                <a:ea typeface="Calibri"/>
                <a:cs typeface="Calibri"/>
                <a:sym typeface="Calibri"/>
              </a:defRPr>
            </a:lvl8pPr>
            <a:lvl9pPr indent="-278638" lvl="8" marL="4114800" marR="0" rtl="0" algn="l">
              <a:lnSpc>
                <a:spcPct val="90000"/>
              </a:lnSpc>
              <a:spcBef>
                <a:spcPts val="450"/>
              </a:spcBef>
              <a:spcAft>
                <a:spcPts val="0"/>
              </a:spcAft>
              <a:buClr>
                <a:schemeClr val="dk1"/>
              </a:buClr>
              <a:buSzPts val="788"/>
              <a:buFont typeface="Arial"/>
              <a:buChar char="•"/>
              <a:defRPr b="0" i="0" sz="788" u="none" cap="none" strike="noStrike">
                <a:solidFill>
                  <a:schemeClr val="dk1"/>
                </a:solidFill>
                <a:latin typeface="Calibri"/>
                <a:ea typeface="Calibri"/>
                <a:cs typeface="Calibri"/>
                <a:sym typeface="Calibri"/>
              </a:defRPr>
            </a:lvl9pPr>
          </a:lstStyle>
          <a:p/>
        </p:txBody>
      </p:sp>
      <p:sp>
        <p:nvSpPr>
          <p:cNvPr id="90" name="Google Shape;90;p41"/>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450" u="none" cap="none" strike="noStrike">
                <a:solidFill>
                  <a:srgbClr val="8E8F8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41"/>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50" u="none" cap="none" strike="noStrike">
                <a:solidFill>
                  <a:srgbClr val="8E8F8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41"/>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50" u="none" cap="none" strike="noStrike">
                <a:solidFill>
                  <a:srgbClr val="8E8F8F"/>
                </a:solidFill>
                <a:latin typeface="Calibri"/>
                <a:ea typeface="Calibri"/>
                <a:cs typeface="Calibri"/>
                <a:sym typeface="Calibri"/>
              </a:defRPr>
            </a:lvl1pPr>
            <a:lvl2pPr indent="0" lvl="1" marL="0" marR="0" rtl="0" algn="r">
              <a:spcBef>
                <a:spcPts val="0"/>
              </a:spcBef>
              <a:buNone/>
              <a:defRPr b="0" i="0" sz="450" u="none" cap="none" strike="noStrike">
                <a:solidFill>
                  <a:srgbClr val="8E8F8F"/>
                </a:solidFill>
                <a:latin typeface="Calibri"/>
                <a:ea typeface="Calibri"/>
                <a:cs typeface="Calibri"/>
                <a:sym typeface="Calibri"/>
              </a:defRPr>
            </a:lvl2pPr>
            <a:lvl3pPr indent="0" lvl="2" marL="0" marR="0" rtl="0" algn="r">
              <a:spcBef>
                <a:spcPts val="0"/>
              </a:spcBef>
              <a:buNone/>
              <a:defRPr b="0" i="0" sz="450" u="none" cap="none" strike="noStrike">
                <a:solidFill>
                  <a:srgbClr val="8E8F8F"/>
                </a:solidFill>
                <a:latin typeface="Calibri"/>
                <a:ea typeface="Calibri"/>
                <a:cs typeface="Calibri"/>
                <a:sym typeface="Calibri"/>
              </a:defRPr>
            </a:lvl3pPr>
            <a:lvl4pPr indent="0" lvl="3" marL="0" marR="0" rtl="0" algn="r">
              <a:spcBef>
                <a:spcPts val="0"/>
              </a:spcBef>
              <a:buNone/>
              <a:defRPr b="0" i="0" sz="450" u="none" cap="none" strike="noStrike">
                <a:solidFill>
                  <a:srgbClr val="8E8F8F"/>
                </a:solidFill>
                <a:latin typeface="Calibri"/>
                <a:ea typeface="Calibri"/>
                <a:cs typeface="Calibri"/>
                <a:sym typeface="Calibri"/>
              </a:defRPr>
            </a:lvl4pPr>
            <a:lvl5pPr indent="0" lvl="4" marL="0" marR="0" rtl="0" algn="r">
              <a:spcBef>
                <a:spcPts val="0"/>
              </a:spcBef>
              <a:buNone/>
              <a:defRPr b="0" i="0" sz="450" u="none" cap="none" strike="noStrike">
                <a:solidFill>
                  <a:srgbClr val="8E8F8F"/>
                </a:solidFill>
                <a:latin typeface="Calibri"/>
                <a:ea typeface="Calibri"/>
                <a:cs typeface="Calibri"/>
                <a:sym typeface="Calibri"/>
              </a:defRPr>
            </a:lvl5pPr>
            <a:lvl6pPr indent="0" lvl="5" marL="0" marR="0" rtl="0" algn="r">
              <a:spcBef>
                <a:spcPts val="0"/>
              </a:spcBef>
              <a:buNone/>
              <a:defRPr b="0" i="0" sz="450" u="none" cap="none" strike="noStrike">
                <a:solidFill>
                  <a:srgbClr val="8E8F8F"/>
                </a:solidFill>
                <a:latin typeface="Calibri"/>
                <a:ea typeface="Calibri"/>
                <a:cs typeface="Calibri"/>
                <a:sym typeface="Calibri"/>
              </a:defRPr>
            </a:lvl6pPr>
            <a:lvl7pPr indent="0" lvl="6" marL="0" marR="0" rtl="0" algn="r">
              <a:spcBef>
                <a:spcPts val="0"/>
              </a:spcBef>
              <a:buNone/>
              <a:defRPr b="0" i="0" sz="450" u="none" cap="none" strike="noStrike">
                <a:solidFill>
                  <a:srgbClr val="8E8F8F"/>
                </a:solidFill>
                <a:latin typeface="Calibri"/>
                <a:ea typeface="Calibri"/>
                <a:cs typeface="Calibri"/>
                <a:sym typeface="Calibri"/>
              </a:defRPr>
            </a:lvl7pPr>
            <a:lvl8pPr indent="0" lvl="7" marL="0" marR="0" rtl="0" algn="r">
              <a:spcBef>
                <a:spcPts val="0"/>
              </a:spcBef>
              <a:buNone/>
              <a:defRPr b="0" i="0" sz="450" u="none" cap="none" strike="noStrike">
                <a:solidFill>
                  <a:srgbClr val="8E8F8F"/>
                </a:solidFill>
                <a:latin typeface="Calibri"/>
                <a:ea typeface="Calibri"/>
                <a:cs typeface="Calibri"/>
                <a:sym typeface="Calibri"/>
              </a:defRPr>
            </a:lvl8pPr>
            <a:lvl9pPr indent="0" lvl="8" marL="0" marR="0" rtl="0" algn="r">
              <a:spcBef>
                <a:spcPts val="0"/>
              </a:spcBef>
              <a:buNone/>
              <a:defRPr b="0" i="0" sz="450" u="none" cap="none" strike="noStrike">
                <a:solidFill>
                  <a:srgbClr val="8E8F8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1"/>
          <p:cNvSpPr txBox="1"/>
          <p:nvPr>
            <p:ph type="ctrTitle"/>
          </p:nvPr>
        </p:nvSpPr>
        <p:spPr>
          <a:xfrm>
            <a:off x="1543050" y="2571750"/>
            <a:ext cx="6000750" cy="113842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lt1"/>
              </a:buClr>
              <a:buSzPts val="3200"/>
              <a:buNone/>
            </a:pPr>
            <a:r>
              <a:rPr lang="en-US" sz="3200"/>
              <a:t>INTRODUCTION TO DATA STRUCTURES AND ALGORITHM</a:t>
            </a:r>
            <a:endParaRPr sz="2700"/>
          </a:p>
        </p:txBody>
      </p:sp>
      <p:sp>
        <p:nvSpPr>
          <p:cNvPr id="261" name="Google Shape;261;p1"/>
          <p:cNvSpPr txBox="1"/>
          <p:nvPr>
            <p:ph idx="1" type="subTitle"/>
          </p:nvPr>
        </p:nvSpPr>
        <p:spPr>
          <a:xfrm>
            <a:off x="4114800" y="4457700"/>
            <a:ext cx="5400675" cy="51663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2F2F2"/>
              </a:buClr>
              <a:buSzPts val="1200"/>
              <a:buNone/>
            </a:pPr>
            <a:r>
              <a:rPr lang="en-US" cap="none">
                <a:solidFill>
                  <a:srgbClr val="F2F2F2"/>
                </a:solidFill>
              </a:rPr>
              <a:t>ThS Nguyễn Thị Ngọc Diễm</a:t>
            </a:r>
            <a:endParaRPr cap="none">
              <a:solidFill>
                <a:srgbClr val="F2F2F2"/>
              </a:solidFill>
            </a:endParaRPr>
          </a:p>
          <a:p>
            <a:pPr indent="0" lvl="0" marL="0" rtl="0" algn="ctr">
              <a:lnSpc>
                <a:spcPct val="90000"/>
              </a:lnSpc>
              <a:spcBef>
                <a:spcPts val="0"/>
              </a:spcBef>
              <a:spcAft>
                <a:spcPts val="0"/>
              </a:spcAft>
              <a:buClr>
                <a:srgbClr val="F2F2F2"/>
              </a:buClr>
              <a:buSzPts val="1200"/>
              <a:buNone/>
            </a:pPr>
            <a:r>
              <a:rPr lang="en-US" cap="none">
                <a:solidFill>
                  <a:srgbClr val="F2F2F2"/>
                </a:solidFill>
              </a:rPr>
              <a:t>diemntn@uit.edu.vn</a:t>
            </a:r>
            <a:endParaRPr/>
          </a:p>
          <a:p>
            <a:pPr indent="0" lvl="0" marL="0" rtl="0" algn="ctr">
              <a:lnSpc>
                <a:spcPct val="90000"/>
              </a:lnSpc>
              <a:spcBef>
                <a:spcPts val="0"/>
              </a:spcBef>
              <a:spcAft>
                <a:spcPts val="0"/>
              </a:spcAft>
              <a:buClr>
                <a:schemeClr val="lt1"/>
              </a:buClr>
              <a:buSzPts val="1200"/>
              <a:buNone/>
            </a:pPr>
            <a:r>
              <a:t/>
            </a:r>
            <a:endParaRPr/>
          </a:p>
        </p:txBody>
      </p:sp>
      <p:cxnSp>
        <p:nvCxnSpPr>
          <p:cNvPr id="262" name="Google Shape;262;p1"/>
          <p:cNvCxnSpPr/>
          <p:nvPr/>
        </p:nvCxnSpPr>
        <p:spPr>
          <a:xfrm>
            <a:off x="2114550" y="3771900"/>
            <a:ext cx="5257800" cy="0"/>
          </a:xfrm>
          <a:prstGeom prst="straightConnector1">
            <a:avLst/>
          </a:prstGeom>
          <a:noFill/>
          <a:ln cap="flat" cmpd="sng" w="12700">
            <a:solidFill>
              <a:srgbClr val="0070C0"/>
            </a:solidFill>
            <a:prstDash val="solid"/>
            <a:miter lim="800000"/>
            <a:headEnd len="sm" w="sm" type="none"/>
            <a:tailEnd len="sm" w="sm" type="none"/>
          </a:ln>
        </p:spPr>
      </p:cxnSp>
      <p:sp>
        <p:nvSpPr>
          <p:cNvPr id="263" name="Google Shape;263;p1"/>
          <p:cNvSpPr txBox="1"/>
          <p:nvPr/>
        </p:nvSpPr>
        <p:spPr>
          <a:xfrm>
            <a:off x="1843088" y="3805270"/>
            <a:ext cx="5400675" cy="516636"/>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rgbClr val="FFFFFF"/>
              </a:buClr>
              <a:buSzPts val="1200"/>
              <a:buFont typeface="Arial"/>
              <a:buNone/>
            </a:pPr>
            <a:r>
              <a:rPr b="0" i="0" lang="en-US" sz="1500" u="none" cap="none" strike="noStrike">
                <a:solidFill>
                  <a:srgbClr val="FFFFFF"/>
                </a:solidFill>
                <a:latin typeface="Calibri"/>
                <a:ea typeface="Calibri"/>
                <a:cs typeface="Calibri"/>
                <a:sym typeface="Calibri"/>
              </a:rPr>
              <a:t>DATA STRUCTURES AND ALGORITHMS</a:t>
            </a:r>
            <a:endParaRPr b="0" i="0" sz="15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0"/>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Lưu đồ </a:t>
            </a:r>
            <a:endParaRPr/>
          </a:p>
        </p:txBody>
      </p:sp>
      <p:sp>
        <p:nvSpPr>
          <p:cNvPr id="335" name="Google Shape;335;p10"/>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Clr>
                <a:schemeClr val="dk1"/>
              </a:buClr>
              <a:buSzPts val="2240"/>
              <a:buChar char="•"/>
            </a:pPr>
            <a:r>
              <a:rPr lang="en-US"/>
              <a:t>Là hệ thống các nút, cung hình dạng khác nhau thể hiện các chức năng khác nhau.</a:t>
            </a:r>
            <a:endParaRPr/>
          </a:p>
        </p:txBody>
      </p:sp>
      <p:sp>
        <p:nvSpPr>
          <p:cNvPr id="336" name="Google Shape;336;p10"/>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37" name="Google Shape;337;p10"/>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38" name="Google Shape;338;p10"/>
          <p:cNvGrpSpPr/>
          <p:nvPr/>
        </p:nvGrpSpPr>
        <p:grpSpPr>
          <a:xfrm>
            <a:off x="1496158" y="2432539"/>
            <a:ext cx="6430108" cy="3402623"/>
            <a:chOff x="1021" y="1480"/>
            <a:chExt cx="4388" cy="2322"/>
          </a:xfrm>
        </p:grpSpPr>
        <p:sp>
          <p:nvSpPr>
            <p:cNvPr id="339" name="Google Shape;339;p10"/>
            <p:cNvSpPr txBox="1"/>
            <p:nvPr/>
          </p:nvSpPr>
          <p:spPr>
            <a:xfrm>
              <a:off x="1117" y="1624"/>
              <a:ext cx="1008" cy="296"/>
            </a:xfrm>
            <a:prstGeom prst="rect">
              <a:avLst/>
            </a:prstGeom>
            <a:solidFill>
              <a:srgbClr val="97FF97"/>
            </a:solidFill>
            <a:ln cap="flat" cmpd="sng" w="25400">
              <a:solidFill>
                <a:srgbClr val="00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215" u="none" cap="none" strike="noStrike">
                  <a:solidFill>
                    <a:srgbClr val="FF0000"/>
                  </a:solidFill>
                  <a:latin typeface="Calibri"/>
                  <a:ea typeface="Calibri"/>
                  <a:cs typeface="Calibri"/>
                  <a:sym typeface="Calibri"/>
                </a:rPr>
                <a:t>A</a:t>
              </a:r>
              <a:endParaRPr/>
            </a:p>
          </p:txBody>
        </p:sp>
        <p:sp>
          <p:nvSpPr>
            <p:cNvPr id="340" name="Google Shape;340;p10"/>
            <p:cNvSpPr/>
            <p:nvPr/>
          </p:nvSpPr>
          <p:spPr>
            <a:xfrm>
              <a:off x="1069" y="2707"/>
              <a:ext cx="1200" cy="501"/>
            </a:xfrm>
            <a:prstGeom prst="flowChartDecision">
              <a:avLst/>
            </a:prstGeom>
            <a:solidFill>
              <a:srgbClr val="97FF97"/>
            </a:solidFill>
            <a:ln cap="flat" cmpd="sng" w="25400">
              <a:solidFill>
                <a:srgbClr val="00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FF0000"/>
                  </a:solidFill>
                  <a:latin typeface="Calibri"/>
                  <a:ea typeface="Calibri"/>
                  <a:cs typeface="Calibri"/>
                  <a:sym typeface="Calibri"/>
                </a:rPr>
                <a:t>B</a:t>
              </a:r>
              <a:endParaRPr/>
            </a:p>
          </p:txBody>
        </p:sp>
        <p:sp>
          <p:nvSpPr>
            <p:cNvPr id="341" name="Google Shape;341;p10"/>
            <p:cNvSpPr/>
            <p:nvPr/>
          </p:nvSpPr>
          <p:spPr>
            <a:xfrm>
              <a:off x="2653" y="1624"/>
              <a:ext cx="1056" cy="296"/>
            </a:xfrm>
            <a:prstGeom prst="flowChartPredefinedProcess">
              <a:avLst/>
            </a:prstGeom>
            <a:solidFill>
              <a:srgbClr val="97FF97"/>
            </a:solidFill>
            <a:ln cap="flat" cmpd="sng" w="25400">
              <a:solidFill>
                <a:srgbClr val="00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215" u="none" cap="none" strike="noStrike">
                  <a:solidFill>
                    <a:srgbClr val="FF0000"/>
                  </a:solidFill>
                  <a:latin typeface="Calibri"/>
                  <a:ea typeface="Calibri"/>
                  <a:cs typeface="Calibri"/>
                  <a:sym typeface="Calibri"/>
                </a:rPr>
                <a:t>A</a:t>
              </a:r>
              <a:endParaRPr/>
            </a:p>
          </p:txBody>
        </p:sp>
        <p:sp>
          <p:nvSpPr>
            <p:cNvPr id="342" name="Google Shape;342;p10"/>
            <p:cNvSpPr/>
            <p:nvPr/>
          </p:nvSpPr>
          <p:spPr>
            <a:xfrm>
              <a:off x="4189" y="1624"/>
              <a:ext cx="1104" cy="296"/>
            </a:xfrm>
            <a:prstGeom prst="flowChartInputOutput">
              <a:avLst/>
            </a:prstGeom>
            <a:solidFill>
              <a:srgbClr val="97FF97"/>
            </a:solidFill>
            <a:ln cap="flat" cmpd="sng" w="25400">
              <a:solidFill>
                <a:srgbClr val="00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i="0" sz="2215" u="none" cap="none" strike="noStrike">
                <a:solidFill>
                  <a:srgbClr val="FF0000"/>
                </a:solidFill>
                <a:latin typeface="Calibri"/>
                <a:ea typeface="Calibri"/>
                <a:cs typeface="Calibri"/>
                <a:sym typeface="Calibri"/>
              </a:endParaRPr>
            </a:p>
          </p:txBody>
        </p:sp>
        <p:sp>
          <p:nvSpPr>
            <p:cNvPr id="343" name="Google Shape;343;p10"/>
            <p:cNvSpPr/>
            <p:nvPr/>
          </p:nvSpPr>
          <p:spPr>
            <a:xfrm>
              <a:off x="3479" y="2750"/>
              <a:ext cx="672" cy="361"/>
            </a:xfrm>
            <a:prstGeom prst="flowChartTerminator">
              <a:avLst/>
            </a:prstGeom>
            <a:solidFill>
              <a:srgbClr val="97FF97"/>
            </a:solidFill>
            <a:ln cap="flat" cmpd="sng" w="25400">
              <a:solidFill>
                <a:srgbClr val="00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45" u="none" cap="none" strike="noStrike">
                  <a:solidFill>
                    <a:srgbClr val="FF0000"/>
                  </a:solidFill>
                  <a:latin typeface="Calibri"/>
                  <a:ea typeface="Calibri"/>
                  <a:cs typeface="Calibri"/>
                  <a:sym typeface="Calibri"/>
                </a:rPr>
                <a:t>Begin</a:t>
              </a:r>
              <a:endParaRPr/>
            </a:p>
          </p:txBody>
        </p:sp>
        <p:sp>
          <p:nvSpPr>
            <p:cNvPr id="344" name="Google Shape;344;p10"/>
            <p:cNvSpPr/>
            <p:nvPr/>
          </p:nvSpPr>
          <p:spPr>
            <a:xfrm>
              <a:off x="4381" y="2916"/>
              <a:ext cx="720" cy="354"/>
            </a:xfrm>
            <a:prstGeom prst="flowChartTerminator">
              <a:avLst/>
            </a:prstGeom>
            <a:solidFill>
              <a:srgbClr val="97FF97"/>
            </a:solidFill>
            <a:ln cap="flat" cmpd="sng" w="25400">
              <a:solidFill>
                <a:srgbClr val="00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FF0000"/>
                  </a:solidFill>
                  <a:latin typeface="Calibri"/>
                  <a:ea typeface="Calibri"/>
                  <a:cs typeface="Calibri"/>
                  <a:sym typeface="Calibri"/>
                </a:rPr>
                <a:t>End</a:t>
              </a:r>
              <a:endParaRPr/>
            </a:p>
          </p:txBody>
        </p:sp>
        <p:sp>
          <p:nvSpPr>
            <p:cNvPr id="345" name="Google Shape;345;p10"/>
            <p:cNvSpPr txBox="1"/>
            <p:nvPr/>
          </p:nvSpPr>
          <p:spPr>
            <a:xfrm>
              <a:off x="1121" y="2152"/>
              <a:ext cx="1039"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Thực hiện A</a:t>
              </a:r>
              <a:endParaRPr/>
            </a:p>
          </p:txBody>
        </p:sp>
        <p:sp>
          <p:nvSpPr>
            <p:cNvPr id="346" name="Google Shape;346;p10"/>
            <p:cNvSpPr txBox="1"/>
            <p:nvPr/>
          </p:nvSpPr>
          <p:spPr>
            <a:xfrm>
              <a:off x="2729" y="2152"/>
              <a:ext cx="90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Gọi hàm A</a:t>
              </a:r>
              <a:endParaRPr/>
            </a:p>
          </p:txBody>
        </p:sp>
        <p:sp>
          <p:nvSpPr>
            <p:cNvPr id="347" name="Google Shape;347;p10"/>
            <p:cNvSpPr txBox="1"/>
            <p:nvPr/>
          </p:nvSpPr>
          <p:spPr>
            <a:xfrm>
              <a:off x="4093" y="2152"/>
              <a:ext cx="1316"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Vào / Ra dữ liệu</a:t>
              </a:r>
              <a:endParaRPr/>
            </a:p>
          </p:txBody>
        </p:sp>
        <p:grpSp>
          <p:nvGrpSpPr>
            <p:cNvPr id="348" name="Google Shape;348;p10"/>
            <p:cNvGrpSpPr/>
            <p:nvPr/>
          </p:nvGrpSpPr>
          <p:grpSpPr>
            <a:xfrm>
              <a:off x="1597" y="1480"/>
              <a:ext cx="0" cy="624"/>
              <a:chOff x="1680" y="1488"/>
              <a:chExt cx="0" cy="624"/>
            </a:xfrm>
          </p:grpSpPr>
          <p:cxnSp>
            <p:nvCxnSpPr>
              <p:cNvPr id="349" name="Google Shape;349;p10"/>
              <p:cNvCxnSpPr/>
              <p:nvPr/>
            </p:nvCxnSpPr>
            <p:spPr>
              <a:xfrm>
                <a:off x="1680" y="1488"/>
                <a:ext cx="0" cy="144"/>
              </a:xfrm>
              <a:prstGeom prst="straightConnector1">
                <a:avLst/>
              </a:prstGeom>
              <a:noFill/>
              <a:ln cap="flat" cmpd="sng" w="28575">
                <a:solidFill>
                  <a:schemeClr val="dk1"/>
                </a:solidFill>
                <a:prstDash val="solid"/>
                <a:round/>
                <a:headEnd len="med" w="med" type="none"/>
                <a:tailEnd len="med" w="med" type="triangle"/>
              </a:ln>
            </p:spPr>
          </p:cxnSp>
          <p:cxnSp>
            <p:nvCxnSpPr>
              <p:cNvPr id="350" name="Google Shape;350;p10"/>
              <p:cNvCxnSpPr/>
              <p:nvPr/>
            </p:nvCxnSpPr>
            <p:spPr>
              <a:xfrm>
                <a:off x="1680" y="1968"/>
                <a:ext cx="0" cy="144"/>
              </a:xfrm>
              <a:prstGeom prst="straightConnector1">
                <a:avLst/>
              </a:prstGeom>
              <a:noFill/>
              <a:ln cap="flat" cmpd="sng" w="28575">
                <a:solidFill>
                  <a:schemeClr val="dk1"/>
                </a:solidFill>
                <a:prstDash val="solid"/>
                <a:round/>
                <a:headEnd len="med" w="med" type="none"/>
                <a:tailEnd len="med" w="med" type="triangle"/>
              </a:ln>
            </p:spPr>
          </p:cxnSp>
        </p:grpSp>
        <p:grpSp>
          <p:nvGrpSpPr>
            <p:cNvPr id="351" name="Google Shape;351;p10"/>
            <p:cNvGrpSpPr/>
            <p:nvPr/>
          </p:nvGrpSpPr>
          <p:grpSpPr>
            <a:xfrm>
              <a:off x="3181" y="1480"/>
              <a:ext cx="0" cy="624"/>
              <a:chOff x="1680" y="1488"/>
              <a:chExt cx="0" cy="624"/>
            </a:xfrm>
          </p:grpSpPr>
          <p:cxnSp>
            <p:nvCxnSpPr>
              <p:cNvPr id="352" name="Google Shape;352;p10"/>
              <p:cNvCxnSpPr/>
              <p:nvPr/>
            </p:nvCxnSpPr>
            <p:spPr>
              <a:xfrm>
                <a:off x="1680" y="1488"/>
                <a:ext cx="0" cy="144"/>
              </a:xfrm>
              <a:prstGeom prst="straightConnector1">
                <a:avLst/>
              </a:prstGeom>
              <a:noFill/>
              <a:ln cap="flat" cmpd="sng" w="28575">
                <a:solidFill>
                  <a:schemeClr val="dk1"/>
                </a:solidFill>
                <a:prstDash val="solid"/>
                <a:round/>
                <a:headEnd len="med" w="med" type="none"/>
                <a:tailEnd len="med" w="med" type="triangle"/>
              </a:ln>
            </p:spPr>
          </p:cxnSp>
          <p:cxnSp>
            <p:nvCxnSpPr>
              <p:cNvPr id="353" name="Google Shape;353;p10"/>
              <p:cNvCxnSpPr/>
              <p:nvPr/>
            </p:nvCxnSpPr>
            <p:spPr>
              <a:xfrm>
                <a:off x="1680" y="1968"/>
                <a:ext cx="0" cy="144"/>
              </a:xfrm>
              <a:prstGeom prst="straightConnector1">
                <a:avLst/>
              </a:prstGeom>
              <a:noFill/>
              <a:ln cap="flat" cmpd="sng" w="28575">
                <a:solidFill>
                  <a:schemeClr val="dk1"/>
                </a:solidFill>
                <a:prstDash val="solid"/>
                <a:round/>
                <a:headEnd len="med" w="med" type="none"/>
                <a:tailEnd len="med" w="med" type="triangle"/>
              </a:ln>
            </p:spPr>
          </p:cxnSp>
        </p:grpSp>
        <p:grpSp>
          <p:nvGrpSpPr>
            <p:cNvPr id="354" name="Google Shape;354;p10"/>
            <p:cNvGrpSpPr/>
            <p:nvPr/>
          </p:nvGrpSpPr>
          <p:grpSpPr>
            <a:xfrm>
              <a:off x="4717" y="1480"/>
              <a:ext cx="0" cy="624"/>
              <a:chOff x="1680" y="1488"/>
              <a:chExt cx="0" cy="624"/>
            </a:xfrm>
          </p:grpSpPr>
          <p:cxnSp>
            <p:nvCxnSpPr>
              <p:cNvPr id="355" name="Google Shape;355;p10"/>
              <p:cNvCxnSpPr/>
              <p:nvPr/>
            </p:nvCxnSpPr>
            <p:spPr>
              <a:xfrm>
                <a:off x="1680" y="1488"/>
                <a:ext cx="0" cy="144"/>
              </a:xfrm>
              <a:prstGeom prst="straightConnector1">
                <a:avLst/>
              </a:prstGeom>
              <a:noFill/>
              <a:ln cap="flat" cmpd="sng" w="28575">
                <a:solidFill>
                  <a:schemeClr val="dk1"/>
                </a:solidFill>
                <a:prstDash val="solid"/>
                <a:round/>
                <a:headEnd len="med" w="med" type="none"/>
                <a:tailEnd len="med" w="med" type="triangle"/>
              </a:ln>
            </p:spPr>
          </p:cxnSp>
          <p:cxnSp>
            <p:nvCxnSpPr>
              <p:cNvPr id="356" name="Google Shape;356;p10"/>
              <p:cNvCxnSpPr/>
              <p:nvPr/>
            </p:nvCxnSpPr>
            <p:spPr>
              <a:xfrm>
                <a:off x="1680" y="1968"/>
                <a:ext cx="0" cy="144"/>
              </a:xfrm>
              <a:prstGeom prst="straightConnector1">
                <a:avLst/>
              </a:prstGeom>
              <a:noFill/>
              <a:ln cap="flat" cmpd="sng" w="28575">
                <a:solidFill>
                  <a:schemeClr val="dk1"/>
                </a:solidFill>
                <a:prstDash val="solid"/>
                <a:round/>
                <a:headEnd len="med" w="med" type="none"/>
                <a:tailEnd len="med" w="med" type="triangle"/>
              </a:ln>
            </p:spPr>
          </p:cxnSp>
        </p:grpSp>
        <p:cxnSp>
          <p:nvCxnSpPr>
            <p:cNvPr id="357" name="Google Shape;357;p10"/>
            <p:cNvCxnSpPr/>
            <p:nvPr/>
          </p:nvCxnSpPr>
          <p:spPr>
            <a:xfrm>
              <a:off x="1645" y="2488"/>
              <a:ext cx="0" cy="240"/>
            </a:xfrm>
            <a:prstGeom prst="straightConnector1">
              <a:avLst/>
            </a:prstGeom>
            <a:noFill/>
            <a:ln cap="flat" cmpd="sng" w="28575">
              <a:solidFill>
                <a:schemeClr val="dk1"/>
              </a:solidFill>
              <a:prstDash val="solid"/>
              <a:round/>
              <a:headEnd len="med" w="med" type="none"/>
              <a:tailEnd len="med" w="med" type="triangle"/>
            </a:ln>
          </p:spPr>
        </p:cxnSp>
        <p:cxnSp>
          <p:nvCxnSpPr>
            <p:cNvPr id="358" name="Google Shape;358;p10"/>
            <p:cNvCxnSpPr/>
            <p:nvPr/>
          </p:nvCxnSpPr>
          <p:spPr>
            <a:xfrm>
              <a:off x="1657" y="3124"/>
              <a:ext cx="0" cy="288"/>
            </a:xfrm>
            <a:prstGeom prst="straightConnector1">
              <a:avLst/>
            </a:prstGeom>
            <a:noFill/>
            <a:ln cap="flat" cmpd="sng" w="28575">
              <a:solidFill>
                <a:schemeClr val="dk1"/>
              </a:solidFill>
              <a:prstDash val="solid"/>
              <a:round/>
              <a:headEnd len="med" w="med" type="none"/>
              <a:tailEnd len="med" w="med" type="triangle"/>
            </a:ln>
          </p:spPr>
        </p:cxnSp>
        <p:cxnSp>
          <p:nvCxnSpPr>
            <p:cNvPr id="359" name="Google Shape;359;p10"/>
            <p:cNvCxnSpPr/>
            <p:nvPr/>
          </p:nvCxnSpPr>
          <p:spPr>
            <a:xfrm>
              <a:off x="3815" y="3046"/>
              <a:ext cx="0" cy="240"/>
            </a:xfrm>
            <a:prstGeom prst="straightConnector1">
              <a:avLst/>
            </a:prstGeom>
            <a:noFill/>
            <a:ln cap="flat" cmpd="sng" w="28575">
              <a:solidFill>
                <a:schemeClr val="dk1"/>
              </a:solidFill>
              <a:prstDash val="solid"/>
              <a:round/>
              <a:headEnd len="med" w="med" type="none"/>
              <a:tailEnd len="med" w="med" type="triangle"/>
            </a:ln>
          </p:spPr>
        </p:cxnSp>
        <p:cxnSp>
          <p:nvCxnSpPr>
            <p:cNvPr id="360" name="Google Shape;360;p10"/>
            <p:cNvCxnSpPr/>
            <p:nvPr/>
          </p:nvCxnSpPr>
          <p:spPr>
            <a:xfrm>
              <a:off x="4765" y="2680"/>
              <a:ext cx="0" cy="240"/>
            </a:xfrm>
            <a:prstGeom prst="straightConnector1">
              <a:avLst/>
            </a:prstGeom>
            <a:noFill/>
            <a:ln cap="flat" cmpd="sng" w="28575">
              <a:solidFill>
                <a:schemeClr val="dk1"/>
              </a:solidFill>
              <a:prstDash val="solid"/>
              <a:round/>
              <a:headEnd len="med" w="med" type="none"/>
              <a:tailEnd len="med" w="med" type="triangle"/>
            </a:ln>
          </p:spPr>
        </p:cxnSp>
        <p:sp>
          <p:nvSpPr>
            <p:cNvPr id="361" name="Google Shape;361;p10"/>
            <p:cNvSpPr/>
            <p:nvPr/>
          </p:nvSpPr>
          <p:spPr>
            <a:xfrm>
              <a:off x="2253" y="2924"/>
              <a:ext cx="372" cy="460"/>
            </a:xfrm>
            <a:custGeom>
              <a:rect b="b" l="l" r="r" t="t"/>
              <a:pathLst>
                <a:path extrusionOk="0" h="460" w="372">
                  <a:moveTo>
                    <a:pt x="0" y="0"/>
                  </a:moveTo>
                  <a:lnTo>
                    <a:pt x="372" y="0"/>
                  </a:lnTo>
                  <a:lnTo>
                    <a:pt x="372" y="460"/>
                  </a:lnTo>
                </a:path>
              </a:pathLst>
            </a:custGeom>
            <a:noFill/>
            <a:ln cap="flat" cmpd="sng" w="28575">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0"/>
            <p:cNvSpPr txBox="1"/>
            <p:nvPr/>
          </p:nvSpPr>
          <p:spPr>
            <a:xfrm>
              <a:off x="1021" y="3457"/>
              <a:ext cx="1693"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Điều kiện rẻ nhánh B</a:t>
              </a:r>
              <a:endParaRPr/>
            </a:p>
          </p:txBody>
        </p:sp>
        <p:sp>
          <p:nvSpPr>
            <p:cNvPr id="363" name="Google Shape;363;p10"/>
            <p:cNvSpPr txBox="1"/>
            <p:nvPr/>
          </p:nvSpPr>
          <p:spPr>
            <a:xfrm>
              <a:off x="2217" y="2632"/>
              <a:ext cx="529"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Đúng</a:t>
              </a:r>
              <a:endParaRPr/>
            </a:p>
          </p:txBody>
        </p:sp>
        <p:sp>
          <p:nvSpPr>
            <p:cNvPr id="364" name="Google Shape;364;p10"/>
            <p:cNvSpPr txBox="1"/>
            <p:nvPr/>
          </p:nvSpPr>
          <p:spPr>
            <a:xfrm>
              <a:off x="1697" y="3073"/>
              <a:ext cx="362"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Sai</a:t>
              </a:r>
              <a:endParaRPr/>
            </a:p>
          </p:txBody>
        </p:sp>
        <p:sp>
          <p:nvSpPr>
            <p:cNvPr id="365" name="Google Shape;365;p10"/>
            <p:cNvSpPr txBox="1"/>
            <p:nvPr/>
          </p:nvSpPr>
          <p:spPr>
            <a:xfrm>
              <a:off x="3425" y="3361"/>
              <a:ext cx="1820" cy="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Nút giới hạn bắt đầu / kết thúc chương trình</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1"/>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Biểu diễn bằng Lưu đồ</a:t>
            </a:r>
            <a:endParaRPr/>
          </a:p>
        </p:txBody>
      </p:sp>
      <p:sp>
        <p:nvSpPr>
          <p:cNvPr id="371" name="Google Shape;371;p11"/>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0" lvl="0" marL="154305" rtl="0" algn="l">
              <a:lnSpc>
                <a:spcPct val="150000"/>
              </a:lnSpc>
              <a:spcBef>
                <a:spcPts val="0"/>
              </a:spcBef>
              <a:spcAft>
                <a:spcPts val="0"/>
              </a:spcAft>
              <a:buClr>
                <a:schemeClr val="dk1"/>
              </a:buClr>
              <a:buSzPts val="2240"/>
              <a:buNone/>
            </a:pPr>
            <a:r>
              <a:t/>
            </a:r>
            <a:endParaRPr/>
          </a:p>
        </p:txBody>
      </p:sp>
      <p:sp>
        <p:nvSpPr>
          <p:cNvPr id="372" name="Google Shape;372;p11"/>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73" name="Google Shape;373;p11"/>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74" name="Google Shape;374;p11"/>
          <p:cNvGrpSpPr/>
          <p:nvPr/>
        </p:nvGrpSpPr>
        <p:grpSpPr>
          <a:xfrm>
            <a:off x="1314451" y="1302728"/>
            <a:ext cx="6714392" cy="4718538"/>
            <a:chOff x="1578" y="482"/>
            <a:chExt cx="4173" cy="3674"/>
          </a:xfrm>
        </p:grpSpPr>
        <p:sp>
          <p:nvSpPr>
            <p:cNvPr id="375" name="Google Shape;375;p11"/>
            <p:cNvSpPr/>
            <p:nvPr/>
          </p:nvSpPr>
          <p:spPr>
            <a:xfrm>
              <a:off x="1624" y="482"/>
              <a:ext cx="681" cy="363"/>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Bắt đầu</a:t>
              </a:r>
              <a:endParaRPr/>
            </a:p>
          </p:txBody>
        </p:sp>
        <p:sp>
          <p:nvSpPr>
            <p:cNvPr id="376" name="Google Shape;376;p11"/>
            <p:cNvSpPr/>
            <p:nvPr/>
          </p:nvSpPr>
          <p:spPr>
            <a:xfrm>
              <a:off x="3075" y="527"/>
              <a:ext cx="952" cy="27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45">
                  <a:solidFill>
                    <a:schemeClr val="dk1"/>
                  </a:solidFill>
                  <a:latin typeface="Calibri"/>
                  <a:ea typeface="Calibri"/>
                  <a:cs typeface="Calibri"/>
                  <a:sym typeface="Calibri"/>
                </a:rPr>
                <a:t>a</a:t>
              </a:r>
              <a:r>
                <a:rPr baseline="-25000" lang="en-US" sz="1845">
                  <a:solidFill>
                    <a:schemeClr val="dk1"/>
                  </a:solidFill>
                  <a:latin typeface="Calibri"/>
                  <a:ea typeface="Calibri"/>
                  <a:cs typeface="Calibri"/>
                  <a:sym typeface="Calibri"/>
                </a:rPr>
                <a:t>max </a:t>
              </a:r>
              <a:r>
                <a:rPr lang="en-US" sz="1845">
                  <a:solidFill>
                    <a:schemeClr val="dk1"/>
                  </a:solidFill>
                  <a:latin typeface="Calibri"/>
                  <a:ea typeface="Calibri"/>
                  <a:cs typeface="Calibri"/>
                  <a:sym typeface="Calibri"/>
                </a:rPr>
                <a:t>= a</a:t>
              </a:r>
              <a:r>
                <a:rPr baseline="-25000" lang="en-US" sz="1845">
                  <a:solidFill>
                    <a:schemeClr val="dk1"/>
                  </a:solidFill>
                  <a:latin typeface="Calibri"/>
                  <a:ea typeface="Calibri"/>
                  <a:cs typeface="Calibri"/>
                  <a:sym typeface="Calibri"/>
                </a:rPr>
                <a:t>0</a:t>
              </a:r>
              <a:endParaRPr/>
            </a:p>
          </p:txBody>
        </p:sp>
        <p:sp>
          <p:nvSpPr>
            <p:cNvPr id="377" name="Google Shape;377;p11"/>
            <p:cNvSpPr/>
            <p:nvPr/>
          </p:nvSpPr>
          <p:spPr>
            <a:xfrm>
              <a:off x="1624" y="1843"/>
              <a:ext cx="862" cy="772"/>
            </a:xfrm>
            <a:prstGeom prst="diamond">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45">
                  <a:solidFill>
                    <a:schemeClr val="dk1"/>
                  </a:solidFill>
                  <a:latin typeface="Calibri"/>
                  <a:ea typeface="Calibri"/>
                  <a:cs typeface="Calibri"/>
                  <a:sym typeface="Calibri"/>
                </a:rPr>
                <a:t>i&lt;n</a:t>
              </a:r>
              <a:endParaRPr/>
            </a:p>
          </p:txBody>
        </p:sp>
        <p:sp>
          <p:nvSpPr>
            <p:cNvPr id="378" name="Google Shape;378;p11"/>
            <p:cNvSpPr/>
            <p:nvPr/>
          </p:nvSpPr>
          <p:spPr>
            <a:xfrm>
              <a:off x="1578" y="1344"/>
              <a:ext cx="952" cy="27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45">
                  <a:solidFill>
                    <a:schemeClr val="dk1"/>
                  </a:solidFill>
                  <a:latin typeface="Calibri"/>
                  <a:ea typeface="Calibri"/>
                  <a:cs typeface="Calibri"/>
                  <a:sym typeface="Calibri"/>
                </a:rPr>
                <a:t>i</a:t>
              </a:r>
              <a:r>
                <a:rPr baseline="-25000" lang="en-US" sz="1845">
                  <a:solidFill>
                    <a:schemeClr val="dk1"/>
                  </a:solidFill>
                  <a:latin typeface="Calibri"/>
                  <a:ea typeface="Calibri"/>
                  <a:cs typeface="Calibri"/>
                  <a:sym typeface="Calibri"/>
                </a:rPr>
                <a:t> </a:t>
              </a:r>
              <a:r>
                <a:rPr lang="en-US" sz="1845">
                  <a:solidFill>
                    <a:schemeClr val="dk1"/>
                  </a:solidFill>
                  <a:latin typeface="Calibri"/>
                  <a:ea typeface="Calibri"/>
                  <a:cs typeface="Calibri"/>
                  <a:sym typeface="Calibri"/>
                </a:rPr>
                <a:t>= 1</a:t>
              </a:r>
              <a:endParaRPr baseline="-25000" sz="1845">
                <a:solidFill>
                  <a:schemeClr val="dk1"/>
                </a:solidFill>
                <a:latin typeface="Calibri"/>
                <a:ea typeface="Calibri"/>
                <a:cs typeface="Calibri"/>
                <a:sym typeface="Calibri"/>
              </a:endParaRPr>
            </a:p>
          </p:txBody>
        </p:sp>
        <p:sp>
          <p:nvSpPr>
            <p:cNvPr id="379" name="Google Shape;379;p11"/>
            <p:cNvSpPr/>
            <p:nvPr/>
          </p:nvSpPr>
          <p:spPr>
            <a:xfrm>
              <a:off x="3212" y="2069"/>
              <a:ext cx="1133" cy="27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45">
                  <a:solidFill>
                    <a:schemeClr val="dk1"/>
                  </a:solidFill>
                  <a:latin typeface="Calibri"/>
                  <a:ea typeface="Calibri"/>
                  <a:cs typeface="Calibri"/>
                  <a:sym typeface="Calibri"/>
                </a:rPr>
                <a:t>a</a:t>
              </a:r>
              <a:r>
                <a:rPr baseline="-25000" lang="en-US" sz="1845">
                  <a:solidFill>
                    <a:schemeClr val="dk1"/>
                  </a:solidFill>
                  <a:latin typeface="Calibri"/>
                  <a:ea typeface="Calibri"/>
                  <a:cs typeface="Calibri"/>
                  <a:sym typeface="Calibri"/>
                </a:rPr>
                <a:t>max  </a:t>
              </a:r>
              <a:r>
                <a:rPr lang="en-US" sz="1845">
                  <a:solidFill>
                    <a:schemeClr val="dk1"/>
                  </a:solidFill>
                  <a:latin typeface="Calibri"/>
                  <a:ea typeface="Calibri"/>
                  <a:cs typeface="Calibri"/>
                  <a:sym typeface="Calibri"/>
                </a:rPr>
                <a:t>là lớn nhất</a:t>
              </a:r>
              <a:endParaRPr/>
            </a:p>
          </p:txBody>
        </p:sp>
        <p:sp>
          <p:nvSpPr>
            <p:cNvPr id="380" name="Google Shape;380;p11"/>
            <p:cNvSpPr/>
            <p:nvPr/>
          </p:nvSpPr>
          <p:spPr>
            <a:xfrm>
              <a:off x="5070" y="2024"/>
              <a:ext cx="681" cy="363"/>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Kết thúc</a:t>
              </a:r>
              <a:endParaRPr/>
            </a:p>
          </p:txBody>
        </p:sp>
        <p:sp>
          <p:nvSpPr>
            <p:cNvPr id="381" name="Google Shape;381;p11"/>
            <p:cNvSpPr/>
            <p:nvPr/>
          </p:nvSpPr>
          <p:spPr>
            <a:xfrm>
              <a:off x="1624" y="2841"/>
              <a:ext cx="862" cy="772"/>
            </a:xfrm>
            <a:prstGeom prst="diamond">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45">
                  <a:solidFill>
                    <a:schemeClr val="dk1"/>
                  </a:solidFill>
                  <a:latin typeface="Calibri"/>
                  <a:ea typeface="Calibri"/>
                  <a:cs typeface="Calibri"/>
                  <a:sym typeface="Calibri"/>
                </a:rPr>
                <a:t>a</a:t>
              </a:r>
              <a:r>
                <a:rPr baseline="-25000" lang="en-US" sz="1845">
                  <a:solidFill>
                    <a:schemeClr val="dk1"/>
                  </a:solidFill>
                  <a:latin typeface="Calibri"/>
                  <a:ea typeface="Calibri"/>
                  <a:cs typeface="Calibri"/>
                  <a:sym typeface="Calibri"/>
                </a:rPr>
                <a:t>max</a:t>
              </a:r>
              <a:r>
                <a:rPr lang="en-US" sz="1845">
                  <a:solidFill>
                    <a:schemeClr val="dk1"/>
                  </a:solidFill>
                  <a:latin typeface="Calibri"/>
                  <a:ea typeface="Calibri"/>
                  <a:cs typeface="Calibri"/>
                  <a:sym typeface="Calibri"/>
                </a:rPr>
                <a:t> &lt; a</a:t>
              </a:r>
              <a:r>
                <a:rPr baseline="-25000" lang="en-US" sz="1845">
                  <a:solidFill>
                    <a:schemeClr val="dk1"/>
                  </a:solidFill>
                  <a:latin typeface="Calibri"/>
                  <a:ea typeface="Calibri"/>
                  <a:cs typeface="Calibri"/>
                  <a:sym typeface="Calibri"/>
                </a:rPr>
                <a:t>i</a:t>
              </a:r>
              <a:endParaRPr/>
            </a:p>
          </p:txBody>
        </p:sp>
        <p:sp>
          <p:nvSpPr>
            <p:cNvPr id="382" name="Google Shape;382;p11"/>
            <p:cNvSpPr/>
            <p:nvPr/>
          </p:nvSpPr>
          <p:spPr>
            <a:xfrm>
              <a:off x="1578" y="3884"/>
              <a:ext cx="952" cy="27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45">
                  <a:solidFill>
                    <a:schemeClr val="dk1"/>
                  </a:solidFill>
                  <a:latin typeface="Calibri"/>
                  <a:ea typeface="Calibri"/>
                  <a:cs typeface="Calibri"/>
                  <a:sym typeface="Calibri"/>
                </a:rPr>
                <a:t>i</a:t>
              </a:r>
              <a:r>
                <a:rPr baseline="-25000" lang="en-US" sz="1845">
                  <a:solidFill>
                    <a:schemeClr val="dk1"/>
                  </a:solidFill>
                  <a:latin typeface="Calibri"/>
                  <a:ea typeface="Calibri"/>
                  <a:cs typeface="Calibri"/>
                  <a:sym typeface="Calibri"/>
                </a:rPr>
                <a:t> </a:t>
              </a:r>
              <a:r>
                <a:rPr lang="en-US" sz="1845">
                  <a:solidFill>
                    <a:schemeClr val="dk1"/>
                  </a:solidFill>
                  <a:latin typeface="Calibri"/>
                  <a:ea typeface="Calibri"/>
                  <a:cs typeface="Calibri"/>
                  <a:sym typeface="Calibri"/>
                </a:rPr>
                <a:t>= i+1</a:t>
              </a:r>
              <a:endParaRPr baseline="-25000" sz="1845">
                <a:solidFill>
                  <a:schemeClr val="dk1"/>
                </a:solidFill>
                <a:latin typeface="Calibri"/>
                <a:ea typeface="Calibri"/>
                <a:cs typeface="Calibri"/>
                <a:sym typeface="Calibri"/>
              </a:endParaRPr>
            </a:p>
          </p:txBody>
        </p:sp>
        <p:sp>
          <p:nvSpPr>
            <p:cNvPr id="383" name="Google Shape;383;p11"/>
            <p:cNvSpPr/>
            <p:nvPr/>
          </p:nvSpPr>
          <p:spPr>
            <a:xfrm>
              <a:off x="3256" y="3113"/>
              <a:ext cx="1133" cy="27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45">
                  <a:solidFill>
                    <a:schemeClr val="dk1"/>
                  </a:solidFill>
                  <a:latin typeface="Calibri"/>
                  <a:ea typeface="Calibri"/>
                  <a:cs typeface="Calibri"/>
                  <a:sym typeface="Calibri"/>
                </a:rPr>
                <a:t>a</a:t>
              </a:r>
              <a:r>
                <a:rPr baseline="-25000" lang="en-US" sz="1845">
                  <a:solidFill>
                    <a:schemeClr val="dk1"/>
                  </a:solidFill>
                  <a:latin typeface="Calibri"/>
                  <a:ea typeface="Calibri"/>
                  <a:cs typeface="Calibri"/>
                  <a:sym typeface="Calibri"/>
                </a:rPr>
                <a:t>max </a:t>
              </a:r>
              <a:r>
                <a:rPr lang="en-US" sz="1845">
                  <a:solidFill>
                    <a:schemeClr val="dk1"/>
                  </a:solidFill>
                  <a:latin typeface="Calibri"/>
                  <a:ea typeface="Calibri"/>
                  <a:cs typeface="Calibri"/>
                  <a:sym typeface="Calibri"/>
                </a:rPr>
                <a:t>=a</a:t>
              </a:r>
              <a:r>
                <a:rPr baseline="-25000" lang="en-US" sz="1845">
                  <a:solidFill>
                    <a:schemeClr val="dk1"/>
                  </a:solidFill>
                  <a:latin typeface="Calibri"/>
                  <a:ea typeface="Calibri"/>
                  <a:cs typeface="Calibri"/>
                  <a:sym typeface="Calibri"/>
                </a:rPr>
                <a:t>i</a:t>
              </a:r>
              <a:endParaRPr/>
            </a:p>
          </p:txBody>
        </p:sp>
        <p:cxnSp>
          <p:nvCxnSpPr>
            <p:cNvPr id="384" name="Google Shape;384;p11"/>
            <p:cNvCxnSpPr>
              <a:stCxn id="375" idx="6"/>
              <a:endCxn id="376" idx="1"/>
            </p:cNvCxnSpPr>
            <p:nvPr/>
          </p:nvCxnSpPr>
          <p:spPr>
            <a:xfrm>
              <a:off x="2305" y="664"/>
              <a:ext cx="900" cy="0"/>
            </a:xfrm>
            <a:prstGeom prst="straightConnector1">
              <a:avLst/>
            </a:prstGeom>
            <a:noFill/>
            <a:ln cap="flat" cmpd="sng" w="9525">
              <a:solidFill>
                <a:schemeClr val="dk1"/>
              </a:solidFill>
              <a:prstDash val="solid"/>
              <a:round/>
              <a:headEnd len="med" w="med" type="none"/>
              <a:tailEnd len="med" w="med" type="triangle"/>
            </a:ln>
          </p:spPr>
        </p:cxnSp>
        <p:cxnSp>
          <p:nvCxnSpPr>
            <p:cNvPr id="385" name="Google Shape;385;p11"/>
            <p:cNvCxnSpPr>
              <a:stCxn id="376" idx="2"/>
              <a:endCxn id="378" idx="0"/>
            </p:cNvCxnSpPr>
            <p:nvPr/>
          </p:nvCxnSpPr>
          <p:spPr>
            <a:xfrm rot="5400000">
              <a:off x="2501" y="349"/>
              <a:ext cx="600" cy="1500"/>
            </a:xfrm>
            <a:prstGeom prst="bentConnector3">
              <a:avLst>
                <a:gd fmla="val -244130" name="adj1"/>
              </a:avLst>
            </a:prstGeom>
            <a:noFill/>
            <a:ln cap="flat" cmpd="sng" w="9525">
              <a:solidFill>
                <a:schemeClr val="dk1"/>
              </a:solidFill>
              <a:prstDash val="solid"/>
              <a:miter lim="800000"/>
              <a:headEnd len="med" w="med" type="none"/>
              <a:tailEnd len="med" w="med" type="triangle"/>
            </a:ln>
          </p:spPr>
        </p:cxnSp>
        <p:cxnSp>
          <p:nvCxnSpPr>
            <p:cNvPr id="386" name="Google Shape;386;p11"/>
            <p:cNvCxnSpPr>
              <a:stCxn id="378" idx="2"/>
              <a:endCxn id="377" idx="0"/>
            </p:cNvCxnSpPr>
            <p:nvPr/>
          </p:nvCxnSpPr>
          <p:spPr>
            <a:xfrm>
              <a:off x="2054" y="1616"/>
              <a:ext cx="0" cy="300"/>
            </a:xfrm>
            <a:prstGeom prst="straightConnector1">
              <a:avLst/>
            </a:prstGeom>
            <a:noFill/>
            <a:ln cap="flat" cmpd="sng" w="9525">
              <a:solidFill>
                <a:schemeClr val="dk1"/>
              </a:solidFill>
              <a:prstDash val="solid"/>
              <a:round/>
              <a:headEnd len="med" w="med" type="none"/>
              <a:tailEnd len="med" w="med" type="triangle"/>
            </a:ln>
          </p:spPr>
        </p:cxnSp>
        <p:cxnSp>
          <p:nvCxnSpPr>
            <p:cNvPr id="387" name="Google Shape;387;p11"/>
            <p:cNvCxnSpPr>
              <a:stCxn id="377" idx="2"/>
              <a:endCxn id="381" idx="0"/>
            </p:cNvCxnSpPr>
            <p:nvPr/>
          </p:nvCxnSpPr>
          <p:spPr>
            <a:xfrm>
              <a:off x="2055" y="2615"/>
              <a:ext cx="0" cy="300"/>
            </a:xfrm>
            <a:prstGeom prst="straightConnector1">
              <a:avLst/>
            </a:prstGeom>
            <a:noFill/>
            <a:ln cap="flat" cmpd="sng" w="9525">
              <a:solidFill>
                <a:schemeClr val="dk1"/>
              </a:solidFill>
              <a:prstDash val="solid"/>
              <a:round/>
              <a:headEnd len="med" w="med" type="none"/>
              <a:tailEnd len="med" w="med" type="triangle"/>
            </a:ln>
          </p:spPr>
        </p:cxnSp>
        <p:cxnSp>
          <p:nvCxnSpPr>
            <p:cNvPr id="388" name="Google Shape;388;p11"/>
            <p:cNvCxnSpPr>
              <a:stCxn id="381" idx="2"/>
              <a:endCxn id="382" idx="0"/>
            </p:cNvCxnSpPr>
            <p:nvPr/>
          </p:nvCxnSpPr>
          <p:spPr>
            <a:xfrm>
              <a:off x="2055" y="3613"/>
              <a:ext cx="0" cy="300"/>
            </a:xfrm>
            <a:prstGeom prst="straightConnector1">
              <a:avLst/>
            </a:prstGeom>
            <a:noFill/>
            <a:ln cap="flat" cmpd="sng" w="9525">
              <a:solidFill>
                <a:schemeClr val="dk1"/>
              </a:solidFill>
              <a:prstDash val="solid"/>
              <a:round/>
              <a:headEnd len="med" w="med" type="none"/>
              <a:tailEnd len="med" w="med" type="triangle"/>
            </a:ln>
          </p:spPr>
        </p:cxnSp>
        <p:cxnSp>
          <p:nvCxnSpPr>
            <p:cNvPr id="389" name="Google Shape;389;p11"/>
            <p:cNvCxnSpPr>
              <a:stCxn id="382" idx="2"/>
              <a:endCxn id="377" idx="1"/>
            </p:cNvCxnSpPr>
            <p:nvPr/>
          </p:nvCxnSpPr>
          <p:spPr>
            <a:xfrm flipH="1" rot="5400000">
              <a:off x="1004" y="3106"/>
              <a:ext cx="1800" cy="300"/>
            </a:xfrm>
            <a:prstGeom prst="bentConnector4">
              <a:avLst>
                <a:gd fmla="val 243150" name="adj1"/>
                <a:gd fmla="val 300358" name="adj2"/>
              </a:avLst>
            </a:prstGeom>
            <a:noFill/>
            <a:ln cap="flat" cmpd="sng" w="9525">
              <a:solidFill>
                <a:schemeClr val="dk1"/>
              </a:solidFill>
              <a:prstDash val="solid"/>
              <a:miter lim="800000"/>
              <a:headEnd len="med" w="med" type="none"/>
              <a:tailEnd len="med" w="med" type="triangle"/>
            </a:ln>
          </p:spPr>
        </p:cxnSp>
        <p:cxnSp>
          <p:nvCxnSpPr>
            <p:cNvPr id="390" name="Google Shape;390;p11"/>
            <p:cNvCxnSpPr>
              <a:stCxn id="377" idx="3"/>
              <a:endCxn id="379" idx="1"/>
            </p:cNvCxnSpPr>
            <p:nvPr/>
          </p:nvCxnSpPr>
          <p:spPr>
            <a:xfrm>
              <a:off x="2486" y="2229"/>
              <a:ext cx="600" cy="0"/>
            </a:xfrm>
            <a:prstGeom prst="straightConnector1">
              <a:avLst/>
            </a:prstGeom>
            <a:noFill/>
            <a:ln cap="flat" cmpd="sng" w="9525">
              <a:solidFill>
                <a:schemeClr val="dk1"/>
              </a:solidFill>
              <a:prstDash val="solid"/>
              <a:round/>
              <a:headEnd len="med" w="med" type="none"/>
              <a:tailEnd len="med" w="med" type="triangle"/>
            </a:ln>
          </p:spPr>
        </p:cxnSp>
        <p:cxnSp>
          <p:nvCxnSpPr>
            <p:cNvPr id="391" name="Google Shape;391;p11"/>
            <p:cNvCxnSpPr>
              <a:stCxn id="379" idx="3"/>
              <a:endCxn id="380" idx="2"/>
            </p:cNvCxnSpPr>
            <p:nvPr/>
          </p:nvCxnSpPr>
          <p:spPr>
            <a:xfrm>
              <a:off x="4345" y="2205"/>
              <a:ext cx="600" cy="0"/>
            </a:xfrm>
            <a:prstGeom prst="straightConnector1">
              <a:avLst/>
            </a:prstGeom>
            <a:noFill/>
            <a:ln cap="flat" cmpd="sng" w="9525">
              <a:solidFill>
                <a:schemeClr val="dk1"/>
              </a:solidFill>
              <a:prstDash val="solid"/>
              <a:round/>
              <a:headEnd len="med" w="med" type="none"/>
              <a:tailEnd len="med" w="med" type="triangle"/>
            </a:ln>
          </p:spPr>
        </p:cxnSp>
        <p:cxnSp>
          <p:nvCxnSpPr>
            <p:cNvPr id="392" name="Google Shape;392;p11"/>
            <p:cNvCxnSpPr>
              <a:stCxn id="381" idx="3"/>
              <a:endCxn id="383" idx="1"/>
            </p:cNvCxnSpPr>
            <p:nvPr/>
          </p:nvCxnSpPr>
          <p:spPr>
            <a:xfrm>
              <a:off x="2486" y="3227"/>
              <a:ext cx="900" cy="0"/>
            </a:xfrm>
            <a:prstGeom prst="straightConnector1">
              <a:avLst/>
            </a:prstGeom>
            <a:noFill/>
            <a:ln cap="flat" cmpd="sng" w="9525">
              <a:solidFill>
                <a:schemeClr val="dk1"/>
              </a:solidFill>
              <a:prstDash val="solid"/>
              <a:round/>
              <a:headEnd len="med" w="med" type="none"/>
              <a:tailEnd len="med" w="med" type="triangle"/>
            </a:ln>
          </p:spPr>
        </p:cxnSp>
        <p:cxnSp>
          <p:nvCxnSpPr>
            <p:cNvPr id="393" name="Google Shape;393;p11"/>
            <p:cNvCxnSpPr>
              <a:stCxn id="383" idx="2"/>
              <a:endCxn id="382" idx="3"/>
            </p:cNvCxnSpPr>
            <p:nvPr/>
          </p:nvCxnSpPr>
          <p:spPr>
            <a:xfrm rot="5400000">
              <a:off x="2923" y="3085"/>
              <a:ext cx="600" cy="1200"/>
            </a:xfrm>
            <a:prstGeom prst="bentConnector2">
              <a:avLst/>
            </a:prstGeom>
            <a:noFill/>
            <a:ln cap="flat" cmpd="sng" w="9525">
              <a:solidFill>
                <a:schemeClr val="dk1"/>
              </a:solidFill>
              <a:prstDash val="solid"/>
              <a:miter lim="800000"/>
              <a:headEnd len="med" w="med" type="none"/>
              <a:tailEnd len="med" w="med" type="triangle"/>
            </a:ln>
          </p:spPr>
        </p:cxnSp>
        <p:sp>
          <p:nvSpPr>
            <p:cNvPr id="394" name="Google Shape;394;p11"/>
            <p:cNvSpPr txBox="1"/>
            <p:nvPr/>
          </p:nvSpPr>
          <p:spPr>
            <a:xfrm>
              <a:off x="2726" y="2020"/>
              <a:ext cx="21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t>
              </a:r>
              <a:endParaRPr/>
            </a:p>
          </p:txBody>
        </p:sp>
        <p:sp>
          <p:nvSpPr>
            <p:cNvPr id="395" name="Google Shape;395;p11"/>
            <p:cNvSpPr txBox="1"/>
            <p:nvPr/>
          </p:nvSpPr>
          <p:spPr>
            <a:xfrm>
              <a:off x="2032" y="3607"/>
              <a:ext cx="21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t>
              </a:r>
              <a:endParaRPr/>
            </a:p>
          </p:txBody>
        </p:sp>
        <p:sp>
          <p:nvSpPr>
            <p:cNvPr id="396" name="Google Shape;396;p11"/>
            <p:cNvSpPr txBox="1"/>
            <p:nvPr/>
          </p:nvSpPr>
          <p:spPr>
            <a:xfrm>
              <a:off x="2046" y="2615"/>
              <a:ext cx="21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Đ</a:t>
              </a:r>
              <a:endParaRPr/>
            </a:p>
          </p:txBody>
        </p:sp>
        <p:sp>
          <p:nvSpPr>
            <p:cNvPr id="397" name="Google Shape;397;p11"/>
            <p:cNvSpPr txBox="1"/>
            <p:nvPr/>
          </p:nvSpPr>
          <p:spPr>
            <a:xfrm>
              <a:off x="2763" y="3022"/>
              <a:ext cx="21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Đ</a:t>
              </a:r>
              <a:endParaRPr/>
            </a:p>
          </p:txBody>
        </p:sp>
      </p:grpSp>
      <p:sp>
        <p:nvSpPr>
          <p:cNvPr id="398" name="Google Shape;398;p11"/>
          <p:cNvSpPr txBox="1"/>
          <p:nvPr/>
        </p:nvSpPr>
        <p:spPr>
          <a:xfrm>
            <a:off x="6034454" y="1701312"/>
            <a:ext cx="2526323" cy="11149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215">
                <a:solidFill>
                  <a:schemeClr val="accent2"/>
                </a:solidFill>
                <a:latin typeface="Calibri"/>
                <a:ea typeface="Calibri"/>
                <a:cs typeface="Calibri"/>
                <a:sym typeface="Calibri"/>
              </a:rPr>
              <a:t>Tìm phần tử mang giá trị lớn nhất trong mảng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2"/>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Biểu diễn bằng Mã giả</a:t>
            </a:r>
            <a:endParaRPr sz="2585"/>
          </a:p>
        </p:txBody>
      </p:sp>
      <p:sp>
        <p:nvSpPr>
          <p:cNvPr id="404" name="Google Shape;404;p12"/>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Clr>
                <a:schemeClr val="dk1"/>
              </a:buClr>
              <a:buSzPts val="2240"/>
              <a:buChar char="•"/>
            </a:pPr>
            <a:r>
              <a:rPr lang="en-US"/>
              <a:t>Ngôn ngữ tựa ngôn ngữ lập trình:</a:t>
            </a:r>
            <a:endParaRPr/>
          </a:p>
          <a:p>
            <a:pPr indent="-128587" lvl="1" marL="334328" rtl="0" algn="l">
              <a:lnSpc>
                <a:spcPct val="100000"/>
              </a:lnSpc>
              <a:spcBef>
                <a:spcPts val="1600"/>
              </a:spcBef>
              <a:spcAft>
                <a:spcPts val="0"/>
              </a:spcAft>
              <a:buClr>
                <a:schemeClr val="dk1"/>
              </a:buClr>
              <a:buSzPts val="2000"/>
              <a:buFont typeface="Noto Sans Symbols"/>
              <a:buChar char="▪"/>
            </a:pPr>
            <a:r>
              <a:rPr lang="en-US"/>
              <a:t>Dùng cấu trúc chuẩn hóa, chẳng hạn tựa Pascal, C.</a:t>
            </a:r>
            <a:endParaRPr/>
          </a:p>
          <a:p>
            <a:pPr indent="-128587" lvl="1" marL="334328" rtl="0" algn="l">
              <a:lnSpc>
                <a:spcPct val="100000"/>
              </a:lnSpc>
              <a:spcBef>
                <a:spcPts val="1000"/>
              </a:spcBef>
              <a:spcAft>
                <a:spcPts val="0"/>
              </a:spcAft>
              <a:buClr>
                <a:schemeClr val="dk1"/>
              </a:buClr>
              <a:buSzPts val="2000"/>
              <a:buFont typeface="Noto Sans Symbols"/>
              <a:buChar char="▪"/>
            </a:pPr>
            <a:r>
              <a:rPr lang="en-US"/>
              <a:t>Dùng các ký hiệu toán học, biến, hàm.</a:t>
            </a:r>
            <a:endParaRPr/>
          </a:p>
          <a:p>
            <a:pPr indent="-142240" lvl="0" marL="154305" rtl="0" algn="l">
              <a:lnSpc>
                <a:spcPct val="150000"/>
              </a:lnSpc>
              <a:spcBef>
                <a:spcPts val="1120"/>
              </a:spcBef>
              <a:spcAft>
                <a:spcPts val="0"/>
              </a:spcAft>
              <a:buClr>
                <a:schemeClr val="dk1"/>
              </a:buClr>
              <a:buSzPts val="2240"/>
              <a:buChar char="•"/>
            </a:pPr>
            <a:r>
              <a:rPr lang="en-US"/>
              <a:t>Ưu điểm:</a:t>
            </a:r>
            <a:endParaRPr/>
          </a:p>
          <a:p>
            <a:pPr indent="-128587" lvl="1" marL="334328" rtl="0" algn="l">
              <a:lnSpc>
                <a:spcPct val="100000"/>
              </a:lnSpc>
              <a:spcBef>
                <a:spcPts val="1600"/>
              </a:spcBef>
              <a:spcAft>
                <a:spcPts val="0"/>
              </a:spcAft>
              <a:buClr>
                <a:schemeClr val="dk1"/>
              </a:buClr>
              <a:buSzPts val="2000"/>
              <a:buFont typeface="Noto Sans Symbols"/>
              <a:buChar char="▪"/>
            </a:pPr>
            <a:r>
              <a:rPr lang="en-US"/>
              <a:t>Đỡ cồng kềnh hơn lưu đồ khối.</a:t>
            </a:r>
            <a:endParaRPr/>
          </a:p>
          <a:p>
            <a:pPr indent="-142240" lvl="0" marL="154305" rtl="0" algn="l">
              <a:lnSpc>
                <a:spcPct val="150000"/>
              </a:lnSpc>
              <a:spcBef>
                <a:spcPts val="1120"/>
              </a:spcBef>
              <a:spcAft>
                <a:spcPts val="0"/>
              </a:spcAft>
              <a:buClr>
                <a:schemeClr val="dk1"/>
              </a:buClr>
              <a:buSzPts val="2240"/>
              <a:buChar char="•"/>
            </a:pPr>
            <a:r>
              <a:rPr lang="en-US"/>
              <a:t>Nhược điểm:</a:t>
            </a:r>
            <a:endParaRPr/>
          </a:p>
          <a:p>
            <a:pPr indent="-128587" lvl="1" marL="334328" rtl="0" algn="l">
              <a:lnSpc>
                <a:spcPct val="100000"/>
              </a:lnSpc>
              <a:spcBef>
                <a:spcPts val="1600"/>
              </a:spcBef>
              <a:spcAft>
                <a:spcPts val="0"/>
              </a:spcAft>
              <a:buClr>
                <a:schemeClr val="dk1"/>
              </a:buClr>
              <a:buSzPts val="2000"/>
              <a:buFont typeface="Noto Sans Symbols"/>
              <a:buChar char="▪"/>
            </a:pPr>
            <a:r>
              <a:rPr lang="en-US"/>
              <a:t>Không trực quan bằng lưu đồ khối.</a:t>
            </a:r>
            <a:endParaRPr/>
          </a:p>
        </p:txBody>
      </p:sp>
      <p:sp>
        <p:nvSpPr>
          <p:cNvPr id="405" name="Google Shape;405;p12"/>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06" name="Google Shape;406;p12"/>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3"/>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Biểu diễn bằng Mã giả</a:t>
            </a:r>
            <a:endParaRPr/>
          </a:p>
        </p:txBody>
      </p:sp>
      <p:sp>
        <p:nvSpPr>
          <p:cNvPr id="412" name="Google Shape;412;p13"/>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70000" lnSpcReduction="20000"/>
          </a:bodyPr>
          <a:lstStyle/>
          <a:p>
            <a:pPr indent="-128628" lvl="0" marL="154305" rtl="0" algn="l">
              <a:lnSpc>
                <a:spcPct val="150000"/>
              </a:lnSpc>
              <a:spcBef>
                <a:spcPts val="0"/>
              </a:spcBef>
              <a:spcAft>
                <a:spcPts val="0"/>
              </a:spcAft>
              <a:buClr>
                <a:schemeClr val="dk1"/>
              </a:buClr>
              <a:buSzPct val="79999"/>
              <a:buChar char="•"/>
            </a:pPr>
            <a:r>
              <a:rPr b="1" lang="en-US" sz="2954"/>
              <a:t>Một số quy ước</a:t>
            </a:r>
            <a:endParaRPr sz="2954"/>
          </a:p>
          <a:p>
            <a:pPr indent="-128588" lvl="0" marL="154305" rtl="0" algn="l">
              <a:lnSpc>
                <a:spcPct val="150000"/>
              </a:lnSpc>
              <a:spcBef>
                <a:spcPts val="1200"/>
              </a:spcBef>
              <a:spcAft>
                <a:spcPts val="0"/>
              </a:spcAft>
              <a:buClr>
                <a:schemeClr val="dk1"/>
              </a:buClr>
              <a:buSzPct val="80000"/>
              <a:buFont typeface="Noto Sans Symbols"/>
              <a:buNone/>
            </a:pPr>
            <a:r>
              <a:rPr lang="en-US"/>
              <a:t>	1. Các biểu thức toán học</a:t>
            </a:r>
            <a:endParaRPr/>
          </a:p>
          <a:p>
            <a:pPr indent="-128588" lvl="0" marL="154305" rtl="0" algn="l">
              <a:lnSpc>
                <a:spcPct val="150000"/>
              </a:lnSpc>
              <a:spcBef>
                <a:spcPts val="1200"/>
              </a:spcBef>
              <a:spcAft>
                <a:spcPts val="0"/>
              </a:spcAft>
              <a:buClr>
                <a:schemeClr val="dk1"/>
              </a:buClr>
              <a:buSzPct val="80000"/>
              <a:buFont typeface="Noto Sans Symbols"/>
              <a:buNone/>
            </a:pPr>
            <a:r>
              <a:rPr lang="en-US"/>
              <a:t>	2. Lệnh gán: “=” (A🡨B)</a:t>
            </a:r>
            <a:endParaRPr/>
          </a:p>
          <a:p>
            <a:pPr indent="-128588" lvl="0" marL="154305" rtl="0" algn="l">
              <a:lnSpc>
                <a:spcPct val="150000"/>
              </a:lnSpc>
              <a:spcBef>
                <a:spcPts val="1200"/>
              </a:spcBef>
              <a:spcAft>
                <a:spcPts val="0"/>
              </a:spcAft>
              <a:buClr>
                <a:schemeClr val="dk1"/>
              </a:buClr>
              <a:buSzPct val="80000"/>
              <a:buFont typeface="Noto Sans Symbols"/>
              <a:buNone/>
            </a:pPr>
            <a:r>
              <a:rPr lang="en-US"/>
              <a:t>     3. So sánh: “==”, “!=”</a:t>
            </a:r>
            <a:endParaRPr/>
          </a:p>
          <a:p>
            <a:pPr indent="-128588" lvl="0" marL="154305" rtl="0" algn="l">
              <a:lnSpc>
                <a:spcPct val="150000"/>
              </a:lnSpc>
              <a:spcBef>
                <a:spcPts val="1200"/>
              </a:spcBef>
              <a:spcAft>
                <a:spcPts val="0"/>
              </a:spcAft>
              <a:buClr>
                <a:schemeClr val="dk1"/>
              </a:buClr>
              <a:buSzPct val="80000"/>
              <a:buFont typeface="Noto Sans Symbols"/>
              <a:buNone/>
            </a:pPr>
            <a:r>
              <a:rPr lang="en-US"/>
              <a:t>     4. Khai báo hàm (thuật toán)</a:t>
            </a:r>
            <a:endParaRPr/>
          </a:p>
          <a:p>
            <a:pPr indent="-128588" lvl="0" marL="154305" rtl="0" algn="l">
              <a:lnSpc>
                <a:spcPct val="150000"/>
              </a:lnSpc>
              <a:spcBef>
                <a:spcPts val="1200"/>
              </a:spcBef>
              <a:spcAft>
                <a:spcPts val="0"/>
              </a:spcAft>
              <a:buClr>
                <a:schemeClr val="dk1"/>
              </a:buClr>
              <a:buSzPct val="80000"/>
              <a:buFont typeface="Noto Sans Symbols"/>
              <a:buNone/>
            </a:pPr>
            <a:r>
              <a:rPr i="1" lang="en-US"/>
              <a:t>	    </a:t>
            </a:r>
            <a:r>
              <a:rPr b="1" i="1" lang="en-US"/>
              <a:t>Thuật toán </a:t>
            </a:r>
            <a:r>
              <a:rPr i="1" lang="en-US"/>
              <a:t>&lt;tên TT&gt; (&lt;tham số&gt;)</a:t>
            </a:r>
            <a:endParaRPr/>
          </a:p>
          <a:p>
            <a:pPr indent="-128588" lvl="0" marL="154305" rtl="0" algn="l">
              <a:lnSpc>
                <a:spcPct val="150000"/>
              </a:lnSpc>
              <a:spcBef>
                <a:spcPts val="1200"/>
              </a:spcBef>
              <a:spcAft>
                <a:spcPts val="0"/>
              </a:spcAft>
              <a:buClr>
                <a:schemeClr val="dk1"/>
              </a:buClr>
              <a:buSzPct val="80000"/>
              <a:buFont typeface="Noto Sans Symbols"/>
              <a:buNone/>
            </a:pPr>
            <a:r>
              <a:rPr i="1" lang="en-US"/>
              <a:t>		    </a:t>
            </a:r>
            <a:r>
              <a:rPr b="1" i="1" lang="en-US"/>
              <a:t>Input</a:t>
            </a:r>
            <a:r>
              <a:rPr i="1" lang="en-US"/>
              <a:t>: &lt;dữ liệu vào&gt;</a:t>
            </a:r>
            <a:endParaRPr/>
          </a:p>
          <a:p>
            <a:pPr indent="-128588" lvl="0" marL="154305" rtl="0" algn="l">
              <a:lnSpc>
                <a:spcPct val="150000"/>
              </a:lnSpc>
              <a:spcBef>
                <a:spcPts val="1200"/>
              </a:spcBef>
              <a:spcAft>
                <a:spcPts val="0"/>
              </a:spcAft>
              <a:buClr>
                <a:schemeClr val="dk1"/>
              </a:buClr>
              <a:buSzPct val="80000"/>
              <a:buFont typeface="Noto Sans Symbols"/>
              <a:buNone/>
            </a:pPr>
            <a:r>
              <a:rPr i="1" lang="en-US"/>
              <a:t>		    </a:t>
            </a:r>
            <a:r>
              <a:rPr b="1" i="1" lang="en-US"/>
              <a:t>Output</a:t>
            </a:r>
            <a:r>
              <a:rPr i="1" lang="en-US"/>
              <a:t>: &lt;dữ liệu ra&gt;</a:t>
            </a:r>
            <a:endParaRPr/>
          </a:p>
          <a:p>
            <a:pPr indent="-128588" lvl="0" marL="154305" rtl="0" algn="l">
              <a:lnSpc>
                <a:spcPct val="150000"/>
              </a:lnSpc>
              <a:spcBef>
                <a:spcPts val="1200"/>
              </a:spcBef>
              <a:spcAft>
                <a:spcPts val="0"/>
              </a:spcAft>
              <a:buClr>
                <a:schemeClr val="dk1"/>
              </a:buClr>
              <a:buSzPct val="80000"/>
              <a:buFont typeface="Noto Sans Symbols"/>
              <a:buNone/>
            </a:pPr>
            <a:r>
              <a:rPr i="1" lang="en-US"/>
              <a:t>		    &lt;Các câu lệnh&gt;</a:t>
            </a:r>
            <a:endParaRPr/>
          </a:p>
          <a:p>
            <a:pPr indent="-128588" lvl="0" marL="154305" rtl="0" algn="l">
              <a:lnSpc>
                <a:spcPct val="150000"/>
              </a:lnSpc>
              <a:spcBef>
                <a:spcPts val="1200"/>
              </a:spcBef>
              <a:spcAft>
                <a:spcPts val="0"/>
              </a:spcAft>
              <a:buClr>
                <a:schemeClr val="dk1"/>
              </a:buClr>
              <a:buSzPct val="80000"/>
              <a:buFont typeface="Noto Sans Symbols"/>
              <a:buNone/>
            </a:pPr>
            <a:r>
              <a:rPr i="1" lang="en-US"/>
              <a:t>         </a:t>
            </a:r>
            <a:r>
              <a:rPr b="1" i="1" lang="en-US"/>
              <a:t>End</a:t>
            </a:r>
            <a:endParaRPr/>
          </a:p>
        </p:txBody>
      </p:sp>
      <p:sp>
        <p:nvSpPr>
          <p:cNvPr id="413" name="Google Shape;413;p13"/>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14" name="Google Shape;414;p13"/>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4"/>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Biểu diễn bằng Mã giả</a:t>
            </a:r>
            <a:endParaRPr/>
          </a:p>
        </p:txBody>
      </p:sp>
      <p:sp>
        <p:nvSpPr>
          <p:cNvPr id="420" name="Google Shape;420;p14"/>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28587" lvl="1" marL="334328" rtl="0" algn="l">
              <a:lnSpc>
                <a:spcPct val="100000"/>
              </a:lnSpc>
              <a:spcBef>
                <a:spcPts val="0"/>
              </a:spcBef>
              <a:spcAft>
                <a:spcPts val="0"/>
              </a:spcAft>
              <a:buClr>
                <a:schemeClr val="dk1"/>
              </a:buClr>
              <a:buSzPts val="2000"/>
              <a:buFont typeface="Noto Sans Symbols"/>
              <a:buNone/>
            </a:pPr>
            <a:r>
              <a:rPr lang="en-US"/>
              <a:t>5. Các cấu trúc:</a:t>
            </a:r>
            <a:endParaRPr/>
          </a:p>
          <a:p>
            <a:pPr indent="-128587" lvl="1" marL="334328" rtl="0" algn="l">
              <a:lnSpc>
                <a:spcPct val="100000"/>
              </a:lnSpc>
              <a:spcBef>
                <a:spcPts val="0"/>
              </a:spcBef>
              <a:spcAft>
                <a:spcPts val="0"/>
              </a:spcAft>
              <a:buClr>
                <a:schemeClr val="dk1"/>
              </a:buClr>
              <a:buSzPts val="2000"/>
              <a:buFont typeface="Noto Sans Symbols"/>
              <a:buNone/>
            </a:pPr>
            <a:r>
              <a:rPr lang="en-US"/>
              <a:t>		Cấu trúc chọn:</a:t>
            </a:r>
            <a:endParaRPr/>
          </a:p>
          <a:p>
            <a:pPr indent="-128587" lvl="1" marL="334328" rtl="0" algn="l">
              <a:lnSpc>
                <a:spcPct val="100000"/>
              </a:lnSpc>
              <a:spcBef>
                <a:spcPts val="0"/>
              </a:spcBef>
              <a:spcAft>
                <a:spcPts val="0"/>
              </a:spcAft>
              <a:buClr>
                <a:schemeClr val="dk1"/>
              </a:buClr>
              <a:buSzPts val="2000"/>
              <a:buFont typeface="Noto Sans Symbols"/>
              <a:buNone/>
            </a:pPr>
            <a:r>
              <a:rPr lang="en-US"/>
              <a:t>				</a:t>
            </a:r>
            <a:r>
              <a:rPr b="1" lang="en-US">
                <a:solidFill>
                  <a:srgbClr val="0000CC"/>
                </a:solidFill>
              </a:rPr>
              <a:t>if</a:t>
            </a:r>
            <a:r>
              <a:rPr lang="en-US"/>
              <a:t> … </a:t>
            </a:r>
            <a:r>
              <a:rPr b="1" lang="en-US">
                <a:solidFill>
                  <a:srgbClr val="0000CC"/>
                </a:solidFill>
              </a:rPr>
              <a:t>then </a:t>
            </a:r>
            <a:r>
              <a:rPr lang="en-US"/>
              <a:t>… [</a:t>
            </a:r>
            <a:r>
              <a:rPr b="1" lang="en-US">
                <a:solidFill>
                  <a:srgbClr val="0000CC"/>
                </a:solidFill>
              </a:rPr>
              <a:t>else </a:t>
            </a:r>
            <a:r>
              <a:rPr lang="en-US"/>
              <a:t>…] </a:t>
            </a:r>
            <a:r>
              <a:rPr b="1" lang="en-US">
                <a:solidFill>
                  <a:srgbClr val="0000CC"/>
                </a:solidFill>
              </a:rPr>
              <a:t>fi</a:t>
            </a:r>
            <a:endParaRPr/>
          </a:p>
          <a:p>
            <a:pPr indent="-128587" lvl="1" marL="334328" rtl="0" algn="l">
              <a:lnSpc>
                <a:spcPct val="100000"/>
              </a:lnSpc>
              <a:spcBef>
                <a:spcPts val="0"/>
              </a:spcBef>
              <a:spcAft>
                <a:spcPts val="0"/>
              </a:spcAft>
              <a:buClr>
                <a:schemeClr val="dk1"/>
              </a:buClr>
              <a:buSzPts val="2000"/>
              <a:buFont typeface="Noto Sans Symbols"/>
              <a:buNone/>
            </a:pPr>
            <a:r>
              <a:rPr lang="en-US"/>
              <a:t>		Vòng lặp:</a:t>
            </a:r>
            <a:endParaRPr/>
          </a:p>
          <a:p>
            <a:pPr indent="-128587" lvl="1" marL="334328" rtl="0" algn="l">
              <a:lnSpc>
                <a:spcPct val="100000"/>
              </a:lnSpc>
              <a:spcBef>
                <a:spcPts val="0"/>
              </a:spcBef>
              <a:spcAft>
                <a:spcPts val="0"/>
              </a:spcAft>
              <a:buClr>
                <a:schemeClr val="dk1"/>
              </a:buClr>
              <a:buSzPts val="2000"/>
              <a:buFont typeface="Noto Sans Symbols"/>
              <a:buNone/>
            </a:pPr>
            <a:r>
              <a:rPr lang="en-US"/>
              <a:t>				</a:t>
            </a:r>
            <a:r>
              <a:rPr b="1" lang="en-US">
                <a:solidFill>
                  <a:srgbClr val="0000CC"/>
                </a:solidFill>
              </a:rPr>
              <a:t>while </a:t>
            </a:r>
            <a:r>
              <a:rPr lang="en-US"/>
              <a:t>… </a:t>
            </a:r>
            <a:r>
              <a:rPr b="1" lang="en-US">
                <a:solidFill>
                  <a:srgbClr val="0000CC"/>
                </a:solidFill>
              </a:rPr>
              <a:t>do</a:t>
            </a:r>
            <a:endParaRPr/>
          </a:p>
          <a:p>
            <a:pPr indent="-128587" lvl="1" marL="334328" rtl="0" algn="l">
              <a:lnSpc>
                <a:spcPct val="100000"/>
              </a:lnSpc>
              <a:spcBef>
                <a:spcPts val="0"/>
              </a:spcBef>
              <a:spcAft>
                <a:spcPts val="0"/>
              </a:spcAft>
              <a:buClr>
                <a:schemeClr val="dk1"/>
              </a:buClr>
              <a:buSzPts val="2000"/>
              <a:buFont typeface="Noto Sans Symbols"/>
              <a:buNone/>
            </a:pPr>
            <a:r>
              <a:rPr lang="en-US"/>
              <a:t>				</a:t>
            </a:r>
            <a:r>
              <a:rPr b="1" lang="en-US">
                <a:solidFill>
                  <a:srgbClr val="0000CC"/>
                </a:solidFill>
              </a:rPr>
              <a:t>do </a:t>
            </a:r>
            <a:r>
              <a:rPr lang="en-US"/>
              <a:t>… </a:t>
            </a:r>
            <a:r>
              <a:rPr b="1" lang="en-US">
                <a:solidFill>
                  <a:srgbClr val="0000CC"/>
                </a:solidFill>
              </a:rPr>
              <a:t>while </a:t>
            </a:r>
            <a:r>
              <a:rPr lang="en-US"/>
              <a:t>(…)</a:t>
            </a:r>
            <a:endParaRPr/>
          </a:p>
          <a:p>
            <a:pPr indent="-128587" lvl="1" marL="334328" rtl="0" algn="l">
              <a:lnSpc>
                <a:spcPct val="100000"/>
              </a:lnSpc>
              <a:spcBef>
                <a:spcPts val="0"/>
              </a:spcBef>
              <a:spcAft>
                <a:spcPts val="0"/>
              </a:spcAft>
              <a:buClr>
                <a:schemeClr val="dk1"/>
              </a:buClr>
              <a:buSzPts val="2000"/>
              <a:buFont typeface="Noto Sans Symbols"/>
              <a:buNone/>
            </a:pPr>
            <a:r>
              <a:rPr lang="en-US"/>
              <a:t>				</a:t>
            </a:r>
            <a:r>
              <a:rPr b="1" lang="en-US">
                <a:solidFill>
                  <a:srgbClr val="0000CC"/>
                </a:solidFill>
              </a:rPr>
              <a:t>for </a:t>
            </a:r>
            <a:r>
              <a:rPr lang="en-US"/>
              <a:t>… </a:t>
            </a:r>
            <a:r>
              <a:rPr b="1" lang="en-US">
                <a:solidFill>
                  <a:srgbClr val="0000CC"/>
                </a:solidFill>
              </a:rPr>
              <a:t>do </a:t>
            </a:r>
            <a:r>
              <a:rPr lang="en-US"/>
              <a:t>… </a:t>
            </a:r>
            <a:r>
              <a:rPr b="1" lang="en-US">
                <a:solidFill>
                  <a:srgbClr val="0000CC"/>
                </a:solidFill>
              </a:rPr>
              <a:t>od</a:t>
            </a:r>
            <a:endParaRPr/>
          </a:p>
          <a:p>
            <a:pPr indent="-128587" lvl="1" marL="334328" rtl="0" algn="l">
              <a:lnSpc>
                <a:spcPct val="100000"/>
              </a:lnSpc>
              <a:spcBef>
                <a:spcPts val="0"/>
              </a:spcBef>
              <a:spcAft>
                <a:spcPts val="0"/>
              </a:spcAft>
              <a:buClr>
                <a:schemeClr val="dk1"/>
              </a:buClr>
              <a:buSzPts val="2000"/>
              <a:buFont typeface="Noto Sans Symbols"/>
              <a:buNone/>
            </a:pPr>
            <a:r>
              <a:rPr lang="en-US"/>
              <a:t>6. Một số câu lệnh khác:</a:t>
            </a:r>
            <a:endParaRPr/>
          </a:p>
          <a:p>
            <a:pPr indent="-128587" lvl="1" marL="334328" rtl="0" algn="l">
              <a:lnSpc>
                <a:spcPct val="100000"/>
              </a:lnSpc>
              <a:spcBef>
                <a:spcPts val="0"/>
              </a:spcBef>
              <a:spcAft>
                <a:spcPts val="0"/>
              </a:spcAft>
              <a:buClr>
                <a:schemeClr val="dk1"/>
              </a:buClr>
              <a:buSzPts val="2000"/>
              <a:buFont typeface="Noto Sans Symbols"/>
              <a:buNone/>
            </a:pPr>
            <a:r>
              <a:rPr lang="en-US"/>
              <a:t>		Trả giá trị về: </a:t>
            </a:r>
            <a:r>
              <a:rPr b="1" lang="en-US">
                <a:solidFill>
                  <a:srgbClr val="0000CC"/>
                </a:solidFill>
              </a:rPr>
              <a:t>return </a:t>
            </a:r>
            <a:r>
              <a:rPr lang="en-US"/>
              <a:t>[giá trị]</a:t>
            </a:r>
            <a:endParaRPr/>
          </a:p>
          <a:p>
            <a:pPr indent="-128587" lvl="1" marL="334328" rtl="0" algn="l">
              <a:lnSpc>
                <a:spcPct val="100000"/>
              </a:lnSpc>
              <a:spcBef>
                <a:spcPts val="0"/>
              </a:spcBef>
              <a:spcAft>
                <a:spcPts val="0"/>
              </a:spcAft>
              <a:buClr>
                <a:schemeClr val="dk1"/>
              </a:buClr>
              <a:buSzPts val="2000"/>
              <a:buFont typeface="Noto Sans Symbols"/>
              <a:buNone/>
            </a:pPr>
            <a:r>
              <a:rPr lang="en-US"/>
              <a:t>		Lời gọi hàm: &lt;Tên&gt;(tham số)</a:t>
            </a:r>
            <a:endParaRPr/>
          </a:p>
        </p:txBody>
      </p:sp>
      <p:sp>
        <p:nvSpPr>
          <p:cNvPr id="421" name="Google Shape;421;p14"/>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22" name="Google Shape;422;p14"/>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5"/>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Biểu diễn bằng Mã giả</a:t>
            </a:r>
            <a:endParaRPr sz="2585"/>
          </a:p>
        </p:txBody>
      </p:sp>
      <p:sp>
        <p:nvSpPr>
          <p:cNvPr id="428" name="Google Shape;428;p15"/>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Clr>
                <a:schemeClr val="dk1"/>
              </a:buClr>
              <a:buSzPts val="2240"/>
              <a:buFont typeface="Noto Sans Symbols"/>
              <a:buChar char="❖"/>
            </a:pPr>
            <a:r>
              <a:rPr b="1" lang="en-US"/>
              <a:t>Ví dụ</a:t>
            </a:r>
            <a:r>
              <a:rPr lang="en-US"/>
              <a:t>: Tìm phần tử lớn nhất trong mảng một chiều.</a:t>
            </a:r>
            <a:endParaRPr/>
          </a:p>
          <a:p>
            <a:pPr indent="-128588" lvl="0" marL="154305" rtl="0" algn="l">
              <a:lnSpc>
                <a:spcPct val="150000"/>
              </a:lnSpc>
              <a:spcBef>
                <a:spcPts val="1200"/>
              </a:spcBef>
              <a:spcAft>
                <a:spcPts val="0"/>
              </a:spcAft>
              <a:buClr>
                <a:schemeClr val="dk1"/>
              </a:buClr>
              <a:buSzPts val="2240"/>
              <a:buFont typeface="Noto Sans Symbols"/>
              <a:buNone/>
            </a:pPr>
            <a:r>
              <a:t/>
            </a:r>
            <a:endParaRPr/>
          </a:p>
          <a:p>
            <a:pPr indent="-128587" lvl="1" marL="334328" rtl="0" algn="l">
              <a:lnSpc>
                <a:spcPct val="100000"/>
              </a:lnSpc>
              <a:spcBef>
                <a:spcPts val="600"/>
              </a:spcBef>
              <a:spcAft>
                <a:spcPts val="0"/>
              </a:spcAft>
              <a:buClr>
                <a:schemeClr val="dk1"/>
              </a:buClr>
              <a:buSzPts val="2000"/>
              <a:buFont typeface="Gill Sans"/>
              <a:buNone/>
            </a:pPr>
            <a:r>
              <a:rPr lang="en-US"/>
              <a:t>a</a:t>
            </a:r>
            <a:r>
              <a:rPr baseline="-25000" lang="en-US"/>
              <a:t>max</a:t>
            </a:r>
            <a:r>
              <a:rPr lang="en-US"/>
              <a:t>=a</a:t>
            </a:r>
            <a:r>
              <a:rPr baseline="-25000" lang="en-US"/>
              <a:t>0</a:t>
            </a:r>
            <a:r>
              <a:rPr lang="en-US"/>
              <a:t>;</a:t>
            </a:r>
            <a:endParaRPr/>
          </a:p>
          <a:p>
            <a:pPr indent="-128587" lvl="1" marL="334328" rtl="0" algn="l">
              <a:lnSpc>
                <a:spcPct val="100000"/>
              </a:lnSpc>
              <a:spcBef>
                <a:spcPts val="0"/>
              </a:spcBef>
              <a:spcAft>
                <a:spcPts val="0"/>
              </a:spcAft>
              <a:buClr>
                <a:schemeClr val="dk1"/>
              </a:buClr>
              <a:buSzPts val="2000"/>
              <a:buFont typeface="Gill Sans"/>
              <a:buNone/>
            </a:pPr>
            <a:r>
              <a:rPr lang="en-US"/>
              <a:t>i=1;</a:t>
            </a:r>
            <a:endParaRPr/>
          </a:p>
          <a:p>
            <a:pPr indent="-128587" lvl="1" marL="334328" rtl="0" algn="l">
              <a:lnSpc>
                <a:spcPct val="100000"/>
              </a:lnSpc>
              <a:spcBef>
                <a:spcPts val="0"/>
              </a:spcBef>
              <a:spcAft>
                <a:spcPts val="0"/>
              </a:spcAft>
              <a:buClr>
                <a:srgbClr val="0000CC"/>
              </a:buClr>
              <a:buSzPts val="2000"/>
              <a:buFont typeface="Gill Sans"/>
              <a:buNone/>
            </a:pPr>
            <a:r>
              <a:rPr b="1" lang="en-US">
                <a:solidFill>
                  <a:srgbClr val="0000CC"/>
                </a:solidFill>
              </a:rPr>
              <a:t>while </a:t>
            </a:r>
            <a:r>
              <a:rPr lang="en-US"/>
              <a:t>(i&lt;n)</a:t>
            </a:r>
            <a:endParaRPr/>
          </a:p>
          <a:p>
            <a:pPr indent="-128587" lvl="1" marL="334328" rtl="0" algn="l">
              <a:lnSpc>
                <a:spcPct val="100000"/>
              </a:lnSpc>
              <a:spcBef>
                <a:spcPts val="0"/>
              </a:spcBef>
              <a:spcAft>
                <a:spcPts val="0"/>
              </a:spcAft>
              <a:buClr>
                <a:schemeClr val="dk1"/>
              </a:buClr>
              <a:buSzPts val="2000"/>
              <a:buFont typeface="Gill Sans"/>
              <a:buNone/>
            </a:pPr>
            <a:r>
              <a:rPr lang="en-US"/>
              <a:t>	</a:t>
            </a:r>
            <a:r>
              <a:rPr b="1" lang="en-US">
                <a:solidFill>
                  <a:srgbClr val="0000CC"/>
                </a:solidFill>
              </a:rPr>
              <a:t>if</a:t>
            </a:r>
            <a:r>
              <a:rPr lang="en-US"/>
              <a:t> (a</a:t>
            </a:r>
            <a:r>
              <a:rPr baseline="-25000" lang="en-US"/>
              <a:t>max</a:t>
            </a:r>
            <a:r>
              <a:rPr lang="en-US"/>
              <a:t>&lt;a</a:t>
            </a:r>
            <a:r>
              <a:rPr baseline="-25000" lang="en-US"/>
              <a:t>i</a:t>
            </a:r>
            <a:r>
              <a:rPr lang="en-US"/>
              <a:t>) a</a:t>
            </a:r>
            <a:r>
              <a:rPr baseline="-25000" lang="en-US"/>
              <a:t>max</a:t>
            </a:r>
            <a:r>
              <a:rPr lang="en-US"/>
              <a:t> = a</a:t>
            </a:r>
            <a:r>
              <a:rPr baseline="-25000" lang="en-US"/>
              <a:t>i</a:t>
            </a:r>
            <a:r>
              <a:rPr lang="en-US"/>
              <a:t>;</a:t>
            </a:r>
            <a:endParaRPr/>
          </a:p>
          <a:p>
            <a:pPr indent="-128587" lvl="1" marL="334328" rtl="0" algn="l">
              <a:lnSpc>
                <a:spcPct val="100000"/>
              </a:lnSpc>
              <a:spcBef>
                <a:spcPts val="0"/>
              </a:spcBef>
              <a:spcAft>
                <a:spcPts val="0"/>
              </a:spcAft>
              <a:buClr>
                <a:schemeClr val="dk1"/>
              </a:buClr>
              <a:buSzPts val="2000"/>
              <a:buFont typeface="Gill Sans"/>
              <a:buNone/>
            </a:pPr>
            <a:r>
              <a:rPr baseline="-25000" lang="en-US"/>
              <a:t>            </a:t>
            </a:r>
            <a:r>
              <a:rPr lang="en-US"/>
              <a:t>i++;</a:t>
            </a:r>
            <a:endParaRPr/>
          </a:p>
          <a:p>
            <a:pPr indent="-128587" lvl="1" marL="334328" rtl="0" algn="l">
              <a:lnSpc>
                <a:spcPct val="100000"/>
              </a:lnSpc>
              <a:spcBef>
                <a:spcPts val="0"/>
              </a:spcBef>
              <a:spcAft>
                <a:spcPts val="0"/>
              </a:spcAft>
              <a:buClr>
                <a:srgbClr val="0000CC"/>
              </a:buClr>
              <a:buSzPts val="2000"/>
              <a:buFont typeface="Gill Sans"/>
              <a:buNone/>
            </a:pPr>
            <a:r>
              <a:rPr b="1" lang="en-US">
                <a:solidFill>
                  <a:srgbClr val="0000CC"/>
                </a:solidFill>
              </a:rPr>
              <a:t>end while</a:t>
            </a:r>
            <a:r>
              <a:rPr lang="en-US"/>
              <a:t>;</a:t>
            </a:r>
            <a:endParaRPr baseline="-25000"/>
          </a:p>
          <a:p>
            <a:pPr indent="-1587" lvl="1" marL="334328" rtl="0" algn="l">
              <a:lnSpc>
                <a:spcPct val="100000"/>
              </a:lnSpc>
              <a:spcBef>
                <a:spcPts val="0"/>
              </a:spcBef>
              <a:spcAft>
                <a:spcPts val="0"/>
              </a:spcAft>
              <a:buClr>
                <a:schemeClr val="dk1"/>
              </a:buClr>
              <a:buSzPts val="2000"/>
              <a:buFont typeface="Gill Sans"/>
              <a:buNone/>
            </a:pPr>
            <a:r>
              <a:t/>
            </a:r>
            <a:endParaRPr/>
          </a:p>
          <a:p>
            <a:pPr indent="0" lvl="0" marL="154305" rtl="0" algn="l">
              <a:lnSpc>
                <a:spcPct val="150000"/>
              </a:lnSpc>
              <a:spcBef>
                <a:spcPts val="600"/>
              </a:spcBef>
              <a:spcAft>
                <a:spcPts val="0"/>
              </a:spcAft>
              <a:buClr>
                <a:schemeClr val="dk1"/>
              </a:buClr>
              <a:buSzPts val="2240"/>
              <a:buNone/>
            </a:pPr>
            <a:r>
              <a:t/>
            </a:r>
            <a:endParaRPr/>
          </a:p>
        </p:txBody>
      </p:sp>
      <p:sp>
        <p:nvSpPr>
          <p:cNvPr id="429" name="Google Shape;429;p15"/>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30" name="Google Shape;430;p15"/>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6"/>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Biểu diễn bằng Ngôn ngữ lập trình</a:t>
            </a:r>
            <a:endParaRPr sz="2585"/>
          </a:p>
        </p:txBody>
      </p:sp>
      <p:sp>
        <p:nvSpPr>
          <p:cNvPr id="436" name="Google Shape;436;p16"/>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Clr>
                <a:schemeClr val="dk1"/>
              </a:buClr>
              <a:buSzPts val="2240"/>
              <a:buChar char="•"/>
            </a:pPr>
            <a:r>
              <a:rPr lang="en-US"/>
              <a:t>Dùng ngôn ngữ máy tính (C, Pascal,...) để diễn tả thuật toán, CTDL thành câu lệnh.</a:t>
            </a:r>
            <a:endParaRPr/>
          </a:p>
          <a:p>
            <a:pPr indent="-142240" lvl="0" marL="154305" rtl="0" algn="l">
              <a:lnSpc>
                <a:spcPct val="150000"/>
              </a:lnSpc>
              <a:spcBef>
                <a:spcPts val="2000"/>
              </a:spcBef>
              <a:spcAft>
                <a:spcPts val="0"/>
              </a:spcAft>
              <a:buClr>
                <a:schemeClr val="dk1"/>
              </a:buClr>
              <a:buSzPts val="2240"/>
              <a:buChar char="•"/>
            </a:pPr>
            <a:r>
              <a:rPr lang="en-US"/>
              <a:t>Kỹ năng lập trình đòi hỏi cần học tập và thực hành (nhiều).</a:t>
            </a:r>
            <a:endParaRPr/>
          </a:p>
          <a:p>
            <a:pPr indent="-142240" lvl="0" marL="154305" rtl="0" algn="l">
              <a:lnSpc>
                <a:spcPct val="150000"/>
              </a:lnSpc>
              <a:spcBef>
                <a:spcPts val="2000"/>
              </a:spcBef>
              <a:spcAft>
                <a:spcPts val="0"/>
              </a:spcAft>
              <a:buClr>
                <a:schemeClr val="dk1"/>
              </a:buClr>
              <a:buSzPts val="2240"/>
              <a:buChar char="•"/>
            </a:pPr>
            <a:r>
              <a:rPr lang="en-US"/>
              <a:t>Dùng phương pháp tinh chế từng bước để chuyển hoá bài toán sang mã chương trình cụ thể.</a:t>
            </a:r>
            <a:endParaRPr/>
          </a:p>
        </p:txBody>
      </p:sp>
      <p:sp>
        <p:nvSpPr>
          <p:cNvPr id="437" name="Google Shape;437;p16"/>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38" name="Google Shape;438;p16"/>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7"/>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Độ phức tạp của Thuật toán</a:t>
            </a:r>
            <a:endParaRPr sz="2585"/>
          </a:p>
        </p:txBody>
      </p:sp>
      <p:sp>
        <p:nvSpPr>
          <p:cNvPr id="444" name="Google Shape;444;p17"/>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92500" lnSpcReduction="20000"/>
          </a:bodyPr>
          <a:lstStyle/>
          <a:p>
            <a:pPr indent="-131572" lvl="0" marL="154305" rtl="0" algn="l">
              <a:lnSpc>
                <a:spcPct val="150000"/>
              </a:lnSpc>
              <a:spcBef>
                <a:spcPts val="0"/>
              </a:spcBef>
              <a:spcAft>
                <a:spcPts val="0"/>
              </a:spcAft>
              <a:buClr>
                <a:schemeClr val="dk1"/>
              </a:buClr>
              <a:buSzPct val="80000"/>
              <a:buChar char="•"/>
            </a:pPr>
            <a:r>
              <a:rPr lang="en-US"/>
              <a:t>Một thuật toán hiệu quả: </a:t>
            </a:r>
            <a:endParaRPr/>
          </a:p>
          <a:p>
            <a:pPr indent="-128613" lvl="1" marL="334328" rtl="0" algn="l">
              <a:lnSpc>
                <a:spcPct val="100000"/>
              </a:lnSpc>
              <a:spcBef>
                <a:spcPts val="600"/>
              </a:spcBef>
              <a:spcAft>
                <a:spcPts val="0"/>
              </a:spcAft>
              <a:buClr>
                <a:schemeClr val="dk1"/>
              </a:buClr>
              <a:buSzPct val="80000"/>
              <a:buFont typeface="Noto Sans Symbols"/>
              <a:buChar char="▪"/>
            </a:pPr>
            <a:r>
              <a:rPr lang="en-US"/>
              <a:t>Chi phí cần sử dụng tài nguyên thấp: Bộ nhớ, thời gian sử dụng CPU, …</a:t>
            </a:r>
            <a:endParaRPr/>
          </a:p>
          <a:p>
            <a:pPr indent="-131572" lvl="0" marL="154305" rtl="0" algn="l">
              <a:lnSpc>
                <a:spcPct val="150000"/>
              </a:lnSpc>
              <a:spcBef>
                <a:spcPts val="600"/>
              </a:spcBef>
              <a:spcAft>
                <a:spcPts val="0"/>
              </a:spcAft>
              <a:buClr>
                <a:schemeClr val="dk1"/>
              </a:buClr>
              <a:buSzPct val="80000"/>
              <a:buChar char="•"/>
            </a:pPr>
            <a:r>
              <a:rPr lang="en-US"/>
              <a:t>Phân tích độ phức tạp thuật toán:</a:t>
            </a:r>
            <a:endParaRPr/>
          </a:p>
          <a:p>
            <a:pPr indent="-128613" lvl="1" marL="334328" rtl="0" algn="l">
              <a:lnSpc>
                <a:spcPct val="100000"/>
              </a:lnSpc>
              <a:spcBef>
                <a:spcPts val="600"/>
              </a:spcBef>
              <a:spcAft>
                <a:spcPts val="0"/>
              </a:spcAft>
              <a:buClr>
                <a:srgbClr val="FF0000"/>
              </a:buClr>
              <a:buSzPct val="80000"/>
              <a:buFont typeface="Noto Sans Symbols"/>
              <a:buChar char="▪"/>
            </a:pPr>
            <a:r>
              <a:rPr b="1" lang="en-US">
                <a:solidFill>
                  <a:srgbClr val="FF0000"/>
                </a:solidFill>
              </a:rPr>
              <a:t>N</a:t>
            </a:r>
            <a:r>
              <a:rPr b="1" lang="en-US"/>
              <a:t> </a:t>
            </a:r>
            <a:r>
              <a:rPr lang="en-US"/>
              <a:t>là khối lượng dữ liệu cần xử lý.</a:t>
            </a:r>
            <a:endParaRPr/>
          </a:p>
          <a:p>
            <a:pPr indent="-128613" lvl="1" marL="334328" rtl="0" algn="l">
              <a:lnSpc>
                <a:spcPct val="100000"/>
              </a:lnSpc>
              <a:spcBef>
                <a:spcPts val="0"/>
              </a:spcBef>
              <a:spcAft>
                <a:spcPts val="0"/>
              </a:spcAft>
              <a:buClr>
                <a:schemeClr val="dk1"/>
              </a:buClr>
              <a:buSzPct val="80000"/>
              <a:buFont typeface="Noto Sans Symbols"/>
              <a:buChar char="▪"/>
            </a:pPr>
            <a:r>
              <a:rPr lang="en-US"/>
              <a:t>Mô tả độ phức tạp thuật toán qua một hàm </a:t>
            </a:r>
            <a:r>
              <a:rPr b="1" lang="en-US">
                <a:solidFill>
                  <a:srgbClr val="FF0000"/>
                </a:solidFill>
              </a:rPr>
              <a:t>f(N)</a:t>
            </a:r>
            <a:r>
              <a:rPr b="1" lang="en-US"/>
              <a:t>.</a:t>
            </a:r>
            <a:endParaRPr/>
          </a:p>
          <a:p>
            <a:pPr indent="-128613" lvl="1" marL="334328" rtl="0" algn="l">
              <a:lnSpc>
                <a:spcPct val="100000"/>
              </a:lnSpc>
              <a:spcBef>
                <a:spcPts val="0"/>
              </a:spcBef>
              <a:spcAft>
                <a:spcPts val="0"/>
              </a:spcAft>
              <a:buClr>
                <a:schemeClr val="dk1"/>
              </a:buClr>
              <a:buSzPct val="80000"/>
              <a:buFont typeface="Noto Sans Symbols"/>
              <a:buChar char="▪"/>
            </a:pPr>
            <a:r>
              <a:rPr lang="en-US"/>
              <a:t>Hai phương pháp đánh giá độ phức tạp của thuật toán:</a:t>
            </a:r>
            <a:endParaRPr/>
          </a:p>
          <a:p>
            <a:pPr indent="-128594" lvl="2" marL="514350" rtl="0" algn="l">
              <a:lnSpc>
                <a:spcPct val="90000"/>
              </a:lnSpc>
              <a:spcBef>
                <a:spcPts val="450"/>
              </a:spcBef>
              <a:spcAft>
                <a:spcPts val="0"/>
              </a:spcAft>
              <a:buClr>
                <a:schemeClr val="dk1"/>
              </a:buClr>
              <a:buSzPct val="80000"/>
              <a:buChar char="•"/>
            </a:pPr>
            <a:r>
              <a:rPr lang="en-US" sz="2585"/>
              <a:t>Phương pháp thực nghiệm.</a:t>
            </a:r>
            <a:endParaRPr/>
          </a:p>
          <a:p>
            <a:pPr indent="-128594" lvl="2" marL="514350" rtl="0" algn="l">
              <a:lnSpc>
                <a:spcPct val="90000"/>
              </a:lnSpc>
              <a:spcBef>
                <a:spcPts val="450"/>
              </a:spcBef>
              <a:spcAft>
                <a:spcPts val="0"/>
              </a:spcAft>
              <a:buClr>
                <a:schemeClr val="dk1"/>
              </a:buClr>
              <a:buSzPct val="80000"/>
              <a:buChar char="•"/>
            </a:pPr>
            <a:r>
              <a:rPr lang="en-US" sz="2585"/>
              <a:t>Phương pháp xấp xỉ toán học.</a:t>
            </a:r>
            <a:endParaRPr/>
          </a:p>
          <a:p>
            <a:pPr indent="-128588" lvl="0" marL="154305" rtl="0" algn="just">
              <a:lnSpc>
                <a:spcPct val="130000"/>
              </a:lnSpc>
              <a:spcBef>
                <a:spcPts val="600"/>
              </a:spcBef>
              <a:spcAft>
                <a:spcPts val="0"/>
              </a:spcAft>
              <a:buClr>
                <a:schemeClr val="dk1"/>
              </a:buClr>
              <a:buSzPct val="80000"/>
              <a:buNone/>
            </a:pPr>
            <a:r>
              <a:rPr lang="en-US" sz="2400"/>
              <a:t>sum = 0; </a:t>
            </a:r>
            <a:endParaRPr/>
          </a:p>
          <a:p>
            <a:pPr indent="-128588" lvl="0" marL="154305" rtl="0" algn="just">
              <a:lnSpc>
                <a:spcPct val="130000"/>
              </a:lnSpc>
              <a:spcBef>
                <a:spcPts val="1200"/>
              </a:spcBef>
              <a:spcAft>
                <a:spcPts val="0"/>
              </a:spcAft>
              <a:buClr>
                <a:schemeClr val="dk1"/>
              </a:buClr>
              <a:buSzPct val="80000"/>
              <a:buNone/>
            </a:pPr>
            <a:r>
              <a:rPr lang="en-US" sz="2400"/>
              <a:t>for(i= 0; i &lt; n; i++)</a:t>
            </a:r>
            <a:endParaRPr/>
          </a:p>
          <a:p>
            <a:pPr indent="-128588" lvl="0" marL="154305" rtl="0" algn="just">
              <a:lnSpc>
                <a:spcPct val="130000"/>
              </a:lnSpc>
              <a:spcBef>
                <a:spcPts val="1200"/>
              </a:spcBef>
              <a:spcAft>
                <a:spcPts val="0"/>
              </a:spcAft>
              <a:buClr>
                <a:schemeClr val="dk1"/>
              </a:buClr>
              <a:buSzPct val="80000"/>
              <a:buNone/>
            </a:pPr>
            <a:r>
              <a:rPr lang="en-US" sz="2400"/>
              <a:t>	sum = sum + i; </a:t>
            </a:r>
            <a:endParaRPr/>
          </a:p>
          <a:p>
            <a:pPr indent="-128588" lvl="0" marL="154305" rtl="0" algn="just">
              <a:lnSpc>
                <a:spcPct val="130000"/>
              </a:lnSpc>
              <a:spcBef>
                <a:spcPts val="1200"/>
              </a:spcBef>
              <a:spcAft>
                <a:spcPts val="0"/>
              </a:spcAft>
              <a:buClr>
                <a:schemeClr val="dk1"/>
              </a:buClr>
              <a:buSzPct val="80000"/>
              <a:buNone/>
            </a:pPr>
            <a:r>
              <a:rPr lang="en-US" sz="2400"/>
              <a:t>return sum; </a:t>
            </a:r>
            <a:endParaRPr sz="2400"/>
          </a:p>
          <a:p>
            <a:pPr indent="-15811" lvl="0" marL="154305" rtl="0" algn="ctr">
              <a:lnSpc>
                <a:spcPct val="150000"/>
              </a:lnSpc>
              <a:spcBef>
                <a:spcPts val="1200"/>
              </a:spcBef>
              <a:spcAft>
                <a:spcPts val="0"/>
              </a:spcAft>
              <a:buClr>
                <a:schemeClr val="dk1"/>
              </a:buClr>
              <a:buSzPct val="80000"/>
              <a:buNone/>
            </a:pPr>
            <a:r>
              <a:t/>
            </a:r>
            <a:endParaRPr sz="2400"/>
          </a:p>
          <a:p>
            <a:pPr indent="-7125" lvl="2" marL="514350" rtl="0" algn="l">
              <a:lnSpc>
                <a:spcPct val="90000"/>
              </a:lnSpc>
              <a:spcBef>
                <a:spcPts val="1050"/>
              </a:spcBef>
              <a:spcAft>
                <a:spcPts val="0"/>
              </a:spcAft>
              <a:buClr>
                <a:schemeClr val="dk1"/>
              </a:buClr>
              <a:buSzPct val="80000"/>
              <a:buNone/>
            </a:pPr>
            <a:r>
              <a:t/>
            </a:r>
            <a:endParaRPr sz="2585"/>
          </a:p>
        </p:txBody>
      </p:sp>
      <p:sp>
        <p:nvSpPr>
          <p:cNvPr id="445" name="Google Shape;445;p17"/>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46" name="Google Shape;446;p17"/>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8"/>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Phương pháp Thực nghiệm</a:t>
            </a:r>
            <a:endParaRPr sz="2585"/>
          </a:p>
        </p:txBody>
      </p:sp>
      <p:sp>
        <p:nvSpPr>
          <p:cNvPr id="452" name="Google Shape;452;p18"/>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lnSpcReduction="10000"/>
          </a:bodyPr>
          <a:lstStyle/>
          <a:p>
            <a:pPr indent="-142240" lvl="0" marL="154305" rtl="0" algn="l">
              <a:lnSpc>
                <a:spcPct val="150000"/>
              </a:lnSpc>
              <a:spcBef>
                <a:spcPts val="0"/>
              </a:spcBef>
              <a:spcAft>
                <a:spcPts val="0"/>
              </a:spcAft>
              <a:buClr>
                <a:schemeClr val="dk1"/>
              </a:buClr>
              <a:buSzPts val="2240"/>
              <a:buChar char="•"/>
            </a:pPr>
            <a:r>
              <a:rPr lang="en-US"/>
              <a:t>Cài thuật toán rồi chọn các bộ dữ liệu thử nghiệm. </a:t>
            </a:r>
            <a:endParaRPr/>
          </a:p>
          <a:p>
            <a:pPr indent="-142240" lvl="0" marL="154305" rtl="0" algn="l">
              <a:lnSpc>
                <a:spcPct val="150000"/>
              </a:lnSpc>
              <a:spcBef>
                <a:spcPts val="1200"/>
              </a:spcBef>
              <a:spcAft>
                <a:spcPts val="0"/>
              </a:spcAft>
              <a:buClr>
                <a:schemeClr val="dk1"/>
              </a:buClr>
              <a:buSzPts val="2240"/>
              <a:buChar char="•"/>
            </a:pPr>
            <a:r>
              <a:rPr lang="en-US"/>
              <a:t>Thống kê các thông số nhận được khi chạy các bộ dữ liệu đó.</a:t>
            </a:r>
            <a:endParaRPr/>
          </a:p>
          <a:p>
            <a:pPr indent="-142240" lvl="0" marL="154305" rtl="0" algn="l">
              <a:lnSpc>
                <a:spcPct val="150000"/>
              </a:lnSpc>
              <a:spcBef>
                <a:spcPts val="1200"/>
              </a:spcBef>
              <a:spcAft>
                <a:spcPts val="0"/>
              </a:spcAft>
              <a:buClr>
                <a:schemeClr val="dk1"/>
              </a:buClr>
              <a:buSzPts val="2240"/>
              <a:buChar char="•"/>
            </a:pPr>
            <a:r>
              <a:rPr i="1" lang="en-US" u="sng"/>
              <a:t>Ưu điểm</a:t>
            </a:r>
            <a:r>
              <a:rPr lang="en-US"/>
              <a:t>: Dễ thực hiện.</a:t>
            </a:r>
            <a:endParaRPr/>
          </a:p>
          <a:p>
            <a:pPr indent="-142240" lvl="0" marL="154305" rtl="0" algn="l">
              <a:lnSpc>
                <a:spcPct val="150000"/>
              </a:lnSpc>
              <a:spcBef>
                <a:spcPts val="1200"/>
              </a:spcBef>
              <a:spcAft>
                <a:spcPts val="0"/>
              </a:spcAft>
              <a:buClr>
                <a:schemeClr val="dk1"/>
              </a:buClr>
              <a:buSzPts val="2240"/>
              <a:buChar char="•"/>
            </a:pPr>
            <a:r>
              <a:rPr i="1" lang="en-US" u="sng"/>
              <a:t>Nhược điểm</a:t>
            </a:r>
            <a:r>
              <a:rPr lang="en-US"/>
              <a:t>: </a:t>
            </a:r>
            <a:endParaRPr/>
          </a:p>
          <a:p>
            <a:pPr indent="-128587" lvl="1" marL="334328" rtl="0" algn="l">
              <a:lnSpc>
                <a:spcPct val="100000"/>
              </a:lnSpc>
              <a:spcBef>
                <a:spcPts val="600"/>
              </a:spcBef>
              <a:spcAft>
                <a:spcPts val="0"/>
              </a:spcAft>
              <a:buClr>
                <a:schemeClr val="dk1"/>
              </a:buClr>
              <a:buSzPts val="2000"/>
              <a:buFont typeface="Noto Sans Symbols"/>
              <a:buChar char="▪"/>
            </a:pPr>
            <a:r>
              <a:rPr lang="en-US"/>
              <a:t>Chịu sự hạn chế của ngôn ngữ lập trình.</a:t>
            </a:r>
            <a:endParaRPr/>
          </a:p>
          <a:p>
            <a:pPr indent="-128587" lvl="1" marL="334328" rtl="0" algn="l">
              <a:lnSpc>
                <a:spcPct val="100000"/>
              </a:lnSpc>
              <a:spcBef>
                <a:spcPts val="0"/>
              </a:spcBef>
              <a:spcAft>
                <a:spcPts val="0"/>
              </a:spcAft>
              <a:buClr>
                <a:schemeClr val="dk1"/>
              </a:buClr>
              <a:buSzPts val="2000"/>
              <a:buFont typeface="Noto Sans Symbols"/>
              <a:buChar char="▪"/>
            </a:pPr>
            <a:r>
              <a:rPr lang="en-US"/>
              <a:t>Ảnh hưởng bởi trình độ của người lập trình.</a:t>
            </a:r>
            <a:endParaRPr/>
          </a:p>
          <a:p>
            <a:pPr indent="-128587" lvl="1" marL="334328" rtl="0" algn="l">
              <a:lnSpc>
                <a:spcPct val="100000"/>
              </a:lnSpc>
              <a:spcBef>
                <a:spcPts val="0"/>
              </a:spcBef>
              <a:spcAft>
                <a:spcPts val="0"/>
              </a:spcAft>
              <a:buClr>
                <a:schemeClr val="dk1"/>
              </a:buClr>
              <a:buSzPts val="2000"/>
              <a:buFont typeface="Noto Sans Symbols"/>
              <a:buChar char="▪"/>
            </a:pPr>
            <a:r>
              <a:rPr lang="en-US"/>
              <a:t>Chọn được các bộ dữ liệu thử đặc trưng cho tất cả tập các dữ liệu vào của thuật toán: khó khăn và tốn nhiều chi phí. </a:t>
            </a:r>
            <a:endParaRPr/>
          </a:p>
          <a:p>
            <a:pPr indent="-128587" lvl="1" marL="334328" rtl="0" algn="l">
              <a:lnSpc>
                <a:spcPct val="100000"/>
              </a:lnSpc>
              <a:spcBef>
                <a:spcPts val="0"/>
              </a:spcBef>
              <a:spcAft>
                <a:spcPts val="0"/>
              </a:spcAft>
              <a:buClr>
                <a:schemeClr val="dk1"/>
              </a:buClr>
              <a:buSzPts val="2000"/>
              <a:buFont typeface="Noto Sans Symbols"/>
              <a:buChar char="▪"/>
            </a:pPr>
            <a:r>
              <a:rPr lang="en-US"/>
              <a:t>Phụ thuộc vào phần cứng.</a:t>
            </a:r>
            <a:endParaRPr/>
          </a:p>
        </p:txBody>
      </p:sp>
      <p:sp>
        <p:nvSpPr>
          <p:cNvPr id="453" name="Google Shape;453;p18"/>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54" name="Google Shape;454;p18"/>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9"/>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Phương pháp Xấp xỉ</a:t>
            </a:r>
            <a:endParaRPr sz="2585"/>
          </a:p>
        </p:txBody>
      </p:sp>
      <p:sp>
        <p:nvSpPr>
          <p:cNvPr id="460" name="Google Shape;460;p19"/>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92500" lnSpcReduction="10000"/>
          </a:bodyPr>
          <a:lstStyle/>
          <a:p>
            <a:pPr indent="-131572" lvl="0" marL="154305" rtl="0" algn="l">
              <a:lnSpc>
                <a:spcPct val="150000"/>
              </a:lnSpc>
              <a:spcBef>
                <a:spcPts val="0"/>
              </a:spcBef>
              <a:spcAft>
                <a:spcPts val="0"/>
              </a:spcAft>
              <a:buClr>
                <a:schemeClr val="dk1"/>
              </a:buClr>
              <a:buSzPct val="80000"/>
              <a:buChar char="•"/>
            </a:pPr>
            <a:r>
              <a:rPr lang="en-US"/>
              <a:t>Đánh giá giá thuật toán theo hướng tiệm xấp xỉ tiệm cận qua các khái niệm O().</a:t>
            </a:r>
            <a:endParaRPr/>
          </a:p>
          <a:p>
            <a:pPr indent="-131572" lvl="0" marL="154305" rtl="0" algn="l">
              <a:lnSpc>
                <a:spcPct val="150000"/>
              </a:lnSpc>
              <a:spcBef>
                <a:spcPts val="1895"/>
              </a:spcBef>
              <a:spcAft>
                <a:spcPts val="0"/>
              </a:spcAft>
              <a:buClr>
                <a:schemeClr val="dk1"/>
              </a:buClr>
              <a:buSzPct val="80000"/>
              <a:buChar char="•"/>
            </a:pPr>
            <a:r>
              <a:rPr i="1" lang="en-US" u="sng"/>
              <a:t>Ưu điểm</a:t>
            </a:r>
            <a:r>
              <a:rPr lang="en-US"/>
              <a:t>: Ít phụ thuộc môi trường cũng như phần cứng hơn.</a:t>
            </a:r>
            <a:endParaRPr/>
          </a:p>
          <a:p>
            <a:pPr indent="-131572" lvl="0" marL="154305" rtl="0" algn="l">
              <a:lnSpc>
                <a:spcPct val="150000"/>
              </a:lnSpc>
              <a:spcBef>
                <a:spcPts val="1895"/>
              </a:spcBef>
              <a:spcAft>
                <a:spcPts val="0"/>
              </a:spcAft>
              <a:buClr>
                <a:schemeClr val="dk1"/>
              </a:buClr>
              <a:buSzPct val="80000"/>
              <a:buChar char="•"/>
            </a:pPr>
            <a:r>
              <a:rPr i="1" lang="en-US" u="sng"/>
              <a:t>Nhược điểm</a:t>
            </a:r>
            <a:r>
              <a:rPr lang="en-US"/>
              <a:t>: Phức tạp.</a:t>
            </a:r>
            <a:endParaRPr/>
          </a:p>
          <a:p>
            <a:pPr indent="-131572" lvl="0" marL="154305" rtl="0" algn="l">
              <a:lnSpc>
                <a:spcPct val="150000"/>
              </a:lnSpc>
              <a:spcBef>
                <a:spcPts val="1895"/>
              </a:spcBef>
              <a:spcAft>
                <a:spcPts val="0"/>
              </a:spcAft>
              <a:buClr>
                <a:schemeClr val="dk1"/>
              </a:buClr>
              <a:buSzPct val="80000"/>
              <a:buChar char="•"/>
            </a:pPr>
            <a:r>
              <a:rPr lang="en-US"/>
              <a:t>Các trường hợp độ phức tạp quan tâm:</a:t>
            </a:r>
            <a:endParaRPr/>
          </a:p>
          <a:p>
            <a:pPr indent="-128613" lvl="1" marL="334328" rtl="0" algn="l">
              <a:lnSpc>
                <a:spcPct val="100000"/>
              </a:lnSpc>
              <a:spcBef>
                <a:spcPts val="1756"/>
              </a:spcBef>
              <a:spcAft>
                <a:spcPts val="0"/>
              </a:spcAft>
              <a:buClr>
                <a:schemeClr val="dk1"/>
              </a:buClr>
              <a:buSzPct val="80000"/>
              <a:buChar char="o"/>
            </a:pPr>
            <a:r>
              <a:rPr lang="en-US"/>
              <a:t> Trường hợp tốt nhất (phân tích chính xác)</a:t>
            </a:r>
            <a:endParaRPr/>
          </a:p>
          <a:p>
            <a:pPr indent="-128613" lvl="1" marL="334328" rtl="0" algn="l">
              <a:lnSpc>
                <a:spcPct val="100000"/>
              </a:lnSpc>
              <a:spcBef>
                <a:spcPts val="1156"/>
              </a:spcBef>
              <a:spcAft>
                <a:spcPts val="0"/>
              </a:spcAft>
              <a:buClr>
                <a:schemeClr val="dk1"/>
              </a:buClr>
              <a:buSzPct val="80000"/>
              <a:buChar char="o"/>
            </a:pPr>
            <a:r>
              <a:rPr lang="en-US"/>
              <a:t>Trường hợp xấu nhất (phân tích chính xác)</a:t>
            </a:r>
            <a:endParaRPr/>
          </a:p>
          <a:p>
            <a:pPr indent="-128613" lvl="1" marL="334328" rtl="0" algn="l">
              <a:lnSpc>
                <a:spcPct val="100000"/>
              </a:lnSpc>
              <a:spcBef>
                <a:spcPts val="1156"/>
              </a:spcBef>
              <a:spcAft>
                <a:spcPts val="0"/>
              </a:spcAft>
              <a:buClr>
                <a:schemeClr val="dk1"/>
              </a:buClr>
              <a:buSzPct val="80000"/>
              <a:buChar char="o"/>
            </a:pPr>
            <a:r>
              <a:rPr lang="en-US"/>
              <a:t>Trường hợp trung bình (mang tích dự đoán)</a:t>
            </a:r>
            <a:endParaRPr/>
          </a:p>
        </p:txBody>
      </p:sp>
      <p:sp>
        <p:nvSpPr>
          <p:cNvPr id="461" name="Google Shape;461;p19"/>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62" name="Google Shape;462;p19"/>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Nội dung</a:t>
            </a:r>
            <a:endParaRPr/>
          </a:p>
        </p:txBody>
      </p:sp>
      <p:sp>
        <p:nvSpPr>
          <p:cNvPr id="269" name="Google Shape;269;p2"/>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Clr>
                <a:schemeClr val="dk1"/>
              </a:buClr>
              <a:buSzPts val="2240"/>
              <a:buChar char="•"/>
            </a:pPr>
            <a:r>
              <a:rPr lang="en-US"/>
              <a:t>Thuật toán &amp; Độ phức tạp của thuật toán</a:t>
            </a:r>
            <a:endParaRPr/>
          </a:p>
          <a:p>
            <a:pPr indent="-142240" lvl="0" marL="154305" rtl="0" algn="l">
              <a:lnSpc>
                <a:spcPct val="150000"/>
              </a:lnSpc>
              <a:spcBef>
                <a:spcPts val="1720"/>
              </a:spcBef>
              <a:spcAft>
                <a:spcPts val="0"/>
              </a:spcAft>
              <a:buClr>
                <a:schemeClr val="dk1"/>
              </a:buClr>
              <a:buSzPts val="2240"/>
              <a:buChar char="•"/>
            </a:pPr>
            <a:r>
              <a:rPr lang="en-US"/>
              <a:t>Ví dụ</a:t>
            </a:r>
            <a:endParaRPr/>
          </a:p>
        </p:txBody>
      </p:sp>
      <p:sp>
        <p:nvSpPr>
          <p:cNvPr id="270" name="Google Shape;270;p2"/>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271" name="Google Shape;271;p2"/>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0"/>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Sự phân lớp theo độ phức tạp của thuật toán</a:t>
            </a:r>
            <a:endParaRPr sz="2585"/>
          </a:p>
        </p:txBody>
      </p:sp>
      <p:sp>
        <p:nvSpPr>
          <p:cNvPr id="469" name="Google Shape;469;p20"/>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Clr>
                <a:schemeClr val="dk1"/>
              </a:buClr>
              <a:buSzPts val="2240"/>
              <a:buChar char="•"/>
            </a:pPr>
            <a:r>
              <a:rPr b="1" lang="en-US"/>
              <a:t>Sử dụng ký hiệu BigO </a:t>
            </a:r>
            <a:endParaRPr/>
          </a:p>
          <a:p>
            <a:pPr indent="-128587" lvl="1" marL="334328" rtl="0" algn="l">
              <a:lnSpc>
                <a:spcPct val="100000"/>
              </a:lnSpc>
              <a:spcBef>
                <a:spcPts val="600"/>
              </a:spcBef>
              <a:spcAft>
                <a:spcPts val="0"/>
              </a:spcAft>
              <a:buClr>
                <a:schemeClr val="dk1"/>
              </a:buClr>
              <a:buSzPts val="2000"/>
              <a:buChar char="o"/>
            </a:pPr>
            <a:r>
              <a:rPr lang="en-US"/>
              <a:t>Hằng số	: O(c)</a:t>
            </a:r>
            <a:endParaRPr/>
          </a:p>
          <a:p>
            <a:pPr indent="-128587" lvl="1" marL="334328" rtl="0" algn="l">
              <a:lnSpc>
                <a:spcPct val="100000"/>
              </a:lnSpc>
              <a:spcBef>
                <a:spcPts val="0"/>
              </a:spcBef>
              <a:spcAft>
                <a:spcPts val="0"/>
              </a:spcAft>
              <a:buClr>
                <a:schemeClr val="dk1"/>
              </a:buClr>
              <a:buSzPts val="2000"/>
              <a:buChar char="o"/>
            </a:pPr>
            <a:r>
              <a:rPr lang="en-US"/>
              <a:t>logN		: O(logN)</a:t>
            </a:r>
            <a:endParaRPr/>
          </a:p>
          <a:p>
            <a:pPr indent="-128587" lvl="1" marL="334328" rtl="0" algn="l">
              <a:lnSpc>
                <a:spcPct val="100000"/>
              </a:lnSpc>
              <a:spcBef>
                <a:spcPts val="0"/>
              </a:spcBef>
              <a:spcAft>
                <a:spcPts val="0"/>
              </a:spcAft>
              <a:buClr>
                <a:schemeClr val="dk1"/>
              </a:buClr>
              <a:buSzPts val="2000"/>
              <a:buChar char="o"/>
            </a:pPr>
            <a:r>
              <a:rPr lang="en-US"/>
              <a:t>N		: O(N)</a:t>
            </a:r>
            <a:endParaRPr/>
          </a:p>
          <a:p>
            <a:pPr indent="-128587" lvl="1" marL="334328" rtl="0" algn="l">
              <a:lnSpc>
                <a:spcPct val="100000"/>
              </a:lnSpc>
              <a:spcBef>
                <a:spcPts val="0"/>
              </a:spcBef>
              <a:spcAft>
                <a:spcPts val="0"/>
              </a:spcAft>
              <a:buClr>
                <a:schemeClr val="dk1"/>
              </a:buClr>
              <a:buSzPts val="2000"/>
              <a:buChar char="o"/>
            </a:pPr>
            <a:r>
              <a:rPr lang="en-US"/>
              <a:t>NlogN	: O(NlogN)</a:t>
            </a:r>
            <a:endParaRPr/>
          </a:p>
          <a:p>
            <a:pPr indent="-128587" lvl="1" marL="334328" rtl="0" algn="l">
              <a:lnSpc>
                <a:spcPct val="100000"/>
              </a:lnSpc>
              <a:spcBef>
                <a:spcPts val="0"/>
              </a:spcBef>
              <a:spcAft>
                <a:spcPts val="0"/>
              </a:spcAft>
              <a:buClr>
                <a:schemeClr val="dk1"/>
              </a:buClr>
              <a:buSzPts val="2000"/>
              <a:buChar char="o"/>
            </a:pPr>
            <a:r>
              <a:rPr lang="en-US"/>
              <a:t>N</a:t>
            </a:r>
            <a:r>
              <a:rPr baseline="30000" lang="en-US"/>
              <a:t>2		: </a:t>
            </a:r>
            <a:r>
              <a:rPr lang="en-US"/>
              <a:t>O(N</a:t>
            </a:r>
            <a:r>
              <a:rPr baseline="30000" lang="en-US"/>
              <a:t>2</a:t>
            </a:r>
            <a:r>
              <a:rPr lang="en-US"/>
              <a:t>)</a:t>
            </a:r>
            <a:endParaRPr baseline="30000"/>
          </a:p>
          <a:p>
            <a:pPr indent="-128587" lvl="1" marL="334328" rtl="0" algn="l">
              <a:lnSpc>
                <a:spcPct val="100000"/>
              </a:lnSpc>
              <a:spcBef>
                <a:spcPts val="0"/>
              </a:spcBef>
              <a:spcAft>
                <a:spcPts val="0"/>
              </a:spcAft>
              <a:buClr>
                <a:schemeClr val="dk1"/>
              </a:buClr>
              <a:buSzPts val="2000"/>
              <a:buChar char="o"/>
            </a:pPr>
            <a:r>
              <a:rPr lang="en-US"/>
              <a:t>N</a:t>
            </a:r>
            <a:r>
              <a:rPr baseline="30000" lang="en-US"/>
              <a:t>3		: </a:t>
            </a:r>
            <a:r>
              <a:rPr lang="en-US"/>
              <a:t>O(N</a:t>
            </a:r>
            <a:r>
              <a:rPr baseline="30000" lang="en-US"/>
              <a:t>3</a:t>
            </a:r>
            <a:r>
              <a:rPr lang="en-US"/>
              <a:t>)</a:t>
            </a:r>
            <a:endParaRPr baseline="30000"/>
          </a:p>
          <a:p>
            <a:pPr indent="-128587" lvl="1" marL="334328" rtl="0" algn="l">
              <a:lnSpc>
                <a:spcPct val="100000"/>
              </a:lnSpc>
              <a:spcBef>
                <a:spcPts val="0"/>
              </a:spcBef>
              <a:spcAft>
                <a:spcPts val="0"/>
              </a:spcAft>
              <a:buClr>
                <a:schemeClr val="dk1"/>
              </a:buClr>
              <a:buSzPts val="2000"/>
              <a:buChar char="o"/>
            </a:pPr>
            <a:r>
              <a:rPr lang="en-US"/>
              <a:t>2</a:t>
            </a:r>
            <a:r>
              <a:rPr baseline="30000" lang="en-US"/>
              <a:t>N		: </a:t>
            </a:r>
            <a:r>
              <a:rPr lang="en-US"/>
              <a:t>O(2</a:t>
            </a:r>
            <a:r>
              <a:rPr baseline="30000" lang="en-US"/>
              <a:t>N</a:t>
            </a:r>
            <a:r>
              <a:rPr lang="en-US"/>
              <a:t>)</a:t>
            </a:r>
            <a:endParaRPr baseline="30000"/>
          </a:p>
          <a:p>
            <a:pPr indent="-128587" lvl="1" marL="334328" rtl="0" algn="l">
              <a:lnSpc>
                <a:spcPct val="100000"/>
              </a:lnSpc>
              <a:spcBef>
                <a:spcPts val="0"/>
              </a:spcBef>
              <a:spcAft>
                <a:spcPts val="0"/>
              </a:spcAft>
              <a:buClr>
                <a:schemeClr val="dk1"/>
              </a:buClr>
              <a:buSzPts val="2000"/>
              <a:buChar char="o"/>
            </a:pPr>
            <a:r>
              <a:rPr lang="en-US"/>
              <a:t>N!		:O(N!)	</a:t>
            </a:r>
            <a:endParaRPr/>
          </a:p>
          <a:p>
            <a:pPr indent="0" lvl="1" marL="274320" rtl="0" algn="l">
              <a:lnSpc>
                <a:spcPct val="100000"/>
              </a:lnSpc>
              <a:spcBef>
                <a:spcPts val="0"/>
              </a:spcBef>
              <a:spcAft>
                <a:spcPts val="0"/>
              </a:spcAft>
              <a:buClr>
                <a:schemeClr val="dk1"/>
              </a:buClr>
              <a:buSzPts val="2000"/>
              <a:buNone/>
            </a:pPr>
            <a:r>
              <a:t/>
            </a:r>
            <a:endParaRPr/>
          </a:p>
          <a:p>
            <a:pPr indent="0" lvl="0" marL="34290" rtl="0" algn="l">
              <a:lnSpc>
                <a:spcPct val="150000"/>
              </a:lnSpc>
              <a:spcBef>
                <a:spcPts val="600"/>
              </a:spcBef>
              <a:spcAft>
                <a:spcPts val="0"/>
              </a:spcAft>
              <a:buClr>
                <a:schemeClr val="dk1"/>
              </a:buClr>
              <a:buSzPts val="2240"/>
              <a:buNone/>
            </a:pPr>
            <a:r>
              <a:rPr lang="en-US"/>
              <a:t>Linear Search O(N) vs Binary Search O(logN)</a:t>
            </a:r>
            <a:endParaRPr/>
          </a:p>
        </p:txBody>
      </p:sp>
      <p:sp>
        <p:nvSpPr>
          <p:cNvPr id="470" name="Google Shape;470;p20"/>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71" name="Google Shape;471;p20"/>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472" name="Google Shape;472;p20"/>
          <p:cNvCxnSpPr/>
          <p:nvPr/>
        </p:nvCxnSpPr>
        <p:spPr>
          <a:xfrm>
            <a:off x="4876800" y="1143000"/>
            <a:ext cx="0" cy="3058257"/>
          </a:xfrm>
          <a:prstGeom prst="straightConnector1">
            <a:avLst/>
          </a:prstGeom>
          <a:noFill/>
          <a:ln cap="flat" cmpd="sng" w="76200">
            <a:solidFill>
              <a:schemeClr val="dk1"/>
            </a:solidFill>
            <a:prstDash val="solid"/>
            <a:round/>
            <a:headEnd len="med" w="med" type="none"/>
            <a:tailEnd len="med" w="med" type="triangle"/>
          </a:ln>
        </p:spPr>
      </p:cxnSp>
      <p:sp>
        <p:nvSpPr>
          <p:cNvPr id="473" name="Google Shape;473;p20"/>
          <p:cNvSpPr txBox="1"/>
          <p:nvPr/>
        </p:nvSpPr>
        <p:spPr>
          <a:xfrm>
            <a:off x="5334000" y="2590800"/>
            <a:ext cx="3114955" cy="4331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215">
                <a:solidFill>
                  <a:schemeClr val="dk1"/>
                </a:solidFill>
                <a:latin typeface="Calibri"/>
                <a:ea typeface="Calibri"/>
                <a:cs typeface="Calibri"/>
                <a:sym typeface="Calibri"/>
              </a:rPr>
              <a:t>Độ phức tạp tăng dần</a:t>
            </a:r>
            <a:endParaRPr b="1" i="1" sz="2215">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1"/>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Độ phức tạp</a:t>
            </a:r>
            <a:endParaRPr/>
          </a:p>
        </p:txBody>
      </p:sp>
      <p:pic>
        <p:nvPicPr>
          <p:cNvPr descr="Untitled.png" id="479" name="Google Shape;479;p21"/>
          <p:cNvPicPr preferRelativeResize="0"/>
          <p:nvPr>
            <p:ph idx="1" type="body"/>
          </p:nvPr>
        </p:nvPicPr>
        <p:blipFill rotWithShape="1">
          <a:blip r:embed="rId3">
            <a:alphaModFix/>
          </a:blip>
          <a:srcRect b="0" l="0" r="0" t="0"/>
          <a:stretch/>
        </p:blipFill>
        <p:spPr>
          <a:xfrm>
            <a:off x="1295400" y="1066800"/>
            <a:ext cx="6992326" cy="4963218"/>
          </a:xfrm>
          <a:prstGeom prst="rect">
            <a:avLst/>
          </a:prstGeom>
          <a:noFill/>
          <a:ln>
            <a:noFill/>
          </a:ln>
        </p:spPr>
      </p:pic>
      <p:sp>
        <p:nvSpPr>
          <p:cNvPr id="480" name="Google Shape;480;p21"/>
          <p:cNvSpPr txBox="1"/>
          <p:nvPr/>
        </p:nvSpPr>
        <p:spPr>
          <a:xfrm>
            <a:off x="4635110" y="5887056"/>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a:t>
            </a:r>
            <a:endParaRPr/>
          </a:p>
        </p:txBody>
      </p:sp>
      <p:sp>
        <p:nvSpPr>
          <p:cNvPr id="481" name="Google Shape;481;p21"/>
          <p:cNvSpPr txBox="1"/>
          <p:nvPr/>
        </p:nvSpPr>
        <p:spPr>
          <a:xfrm rot="-5400000">
            <a:off x="254913" y="4088487"/>
            <a:ext cx="132343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Runing time</a:t>
            </a:r>
            <a:endParaRPr/>
          </a:p>
        </p:txBody>
      </p:sp>
      <p:sp>
        <p:nvSpPr>
          <p:cNvPr id="482" name="Google Shape;482;p21"/>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83" name="Google Shape;483;p21"/>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2"/>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Ví dụ về thuật toán</a:t>
            </a:r>
            <a:endParaRPr/>
          </a:p>
        </p:txBody>
      </p:sp>
      <p:sp>
        <p:nvSpPr>
          <p:cNvPr id="489" name="Google Shape;489;p22"/>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32500" lnSpcReduction="20000"/>
          </a:bodyPr>
          <a:lstStyle/>
          <a:p>
            <a:pPr indent="-128588" lvl="0" marL="154305" rtl="0" algn="l">
              <a:lnSpc>
                <a:spcPct val="150000"/>
              </a:lnSpc>
              <a:spcBef>
                <a:spcPts val="0"/>
              </a:spcBef>
              <a:spcAft>
                <a:spcPts val="0"/>
              </a:spcAft>
              <a:buClr>
                <a:schemeClr val="dk1"/>
              </a:buClr>
              <a:buSzPct val="80000"/>
              <a:buChar char="•"/>
            </a:pPr>
            <a:r>
              <a:rPr lang="en-US"/>
              <a:t>Two algorithms for computing the Factorial</a:t>
            </a:r>
            <a:endParaRPr/>
          </a:p>
          <a:p>
            <a:pPr indent="-128588" lvl="0" marL="154305" rtl="0" algn="l">
              <a:lnSpc>
                <a:spcPct val="150000"/>
              </a:lnSpc>
              <a:spcBef>
                <a:spcPts val="1200"/>
              </a:spcBef>
              <a:spcAft>
                <a:spcPts val="0"/>
              </a:spcAft>
              <a:buClr>
                <a:schemeClr val="dk1"/>
              </a:buClr>
              <a:buSzPct val="80000"/>
              <a:buChar char="•"/>
            </a:pPr>
            <a:r>
              <a:rPr lang="en-US"/>
              <a:t>Which one is better?</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int factorial (int n) {</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	if (n &lt;= 1) return 1;</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	else return n * factorial(n-1);</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a:t>
            </a:r>
            <a:endParaRPr/>
          </a:p>
          <a:p>
            <a:pPr indent="0" lvl="0" marL="34290" rtl="0" algn="l">
              <a:lnSpc>
                <a:spcPct val="150000"/>
              </a:lnSpc>
              <a:spcBef>
                <a:spcPts val="1200"/>
              </a:spcBef>
              <a:spcAft>
                <a:spcPts val="0"/>
              </a:spcAft>
              <a:buClr>
                <a:schemeClr val="dk1"/>
              </a:buClr>
              <a:buSzPct val="80000"/>
              <a:buNone/>
            </a:pPr>
            <a:r>
              <a:t/>
            </a:r>
            <a:endParaRPr>
              <a:latin typeface="Consolas"/>
              <a:ea typeface="Consolas"/>
              <a:cs typeface="Consolas"/>
              <a:sym typeface="Consolas"/>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int factorial (int n) {</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	if (n&lt;=1) return 1;</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	else {</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		fact = 1;</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		for (k=2; k&lt;=n; k++)</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			fact *= k;</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		return fact;</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	}</a:t>
            </a: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a:t>
            </a:r>
            <a:endParaRPr/>
          </a:p>
        </p:txBody>
      </p:sp>
      <p:sp>
        <p:nvSpPr>
          <p:cNvPr id="490" name="Google Shape;490;p22"/>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91" name="Google Shape;491;p22"/>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3"/>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Examples of famous algorithms</a:t>
            </a:r>
            <a:endParaRPr/>
          </a:p>
        </p:txBody>
      </p:sp>
      <p:sp>
        <p:nvSpPr>
          <p:cNvPr id="497" name="Google Shape;497;p23"/>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55000" lnSpcReduction="20000"/>
          </a:bodyPr>
          <a:lstStyle/>
          <a:p>
            <a:pPr indent="-128588" lvl="0" marL="154305" rtl="0" algn="l">
              <a:lnSpc>
                <a:spcPct val="150000"/>
              </a:lnSpc>
              <a:spcBef>
                <a:spcPts val="0"/>
              </a:spcBef>
              <a:spcAft>
                <a:spcPts val="0"/>
              </a:spcAft>
              <a:buClr>
                <a:schemeClr val="dk1"/>
              </a:buClr>
              <a:buSzPct val="80000"/>
              <a:buChar char="•"/>
            </a:pPr>
            <a:r>
              <a:rPr lang="en-US"/>
              <a:t>Shunting-yard algorithm</a:t>
            </a:r>
            <a:endParaRPr/>
          </a:p>
          <a:p>
            <a:pPr indent="-128588" lvl="0" marL="154305" rtl="0" algn="l">
              <a:lnSpc>
                <a:spcPct val="150000"/>
              </a:lnSpc>
              <a:spcBef>
                <a:spcPts val="1200"/>
              </a:spcBef>
              <a:spcAft>
                <a:spcPts val="0"/>
              </a:spcAft>
              <a:buClr>
                <a:schemeClr val="dk1"/>
              </a:buClr>
              <a:buSzPct val="80000"/>
              <a:buChar char="•"/>
            </a:pPr>
            <a:r>
              <a:rPr lang="en-US"/>
              <a:t>Constructions of Euclid</a:t>
            </a:r>
            <a:endParaRPr/>
          </a:p>
          <a:p>
            <a:pPr indent="-128588" lvl="0" marL="154305" rtl="0" algn="l">
              <a:lnSpc>
                <a:spcPct val="150000"/>
              </a:lnSpc>
              <a:spcBef>
                <a:spcPts val="1200"/>
              </a:spcBef>
              <a:spcAft>
                <a:spcPts val="0"/>
              </a:spcAft>
              <a:buClr>
                <a:schemeClr val="dk1"/>
              </a:buClr>
              <a:buSzPct val="80000"/>
              <a:buChar char="•"/>
            </a:pPr>
            <a:r>
              <a:rPr lang="en-US"/>
              <a:t>Newton's root finding</a:t>
            </a:r>
            <a:endParaRPr/>
          </a:p>
          <a:p>
            <a:pPr indent="-128588" lvl="0" marL="154305" rtl="0" algn="l">
              <a:lnSpc>
                <a:spcPct val="150000"/>
              </a:lnSpc>
              <a:spcBef>
                <a:spcPts val="1200"/>
              </a:spcBef>
              <a:spcAft>
                <a:spcPts val="0"/>
              </a:spcAft>
              <a:buClr>
                <a:schemeClr val="dk1"/>
              </a:buClr>
              <a:buSzPct val="80000"/>
              <a:buChar char="•"/>
            </a:pPr>
            <a:r>
              <a:rPr lang="en-US"/>
              <a:t>Fast Fourier Transform</a:t>
            </a:r>
            <a:endParaRPr/>
          </a:p>
          <a:p>
            <a:pPr indent="-128588" lvl="0" marL="154305" rtl="0" algn="l">
              <a:lnSpc>
                <a:spcPct val="150000"/>
              </a:lnSpc>
              <a:spcBef>
                <a:spcPts val="1200"/>
              </a:spcBef>
              <a:spcAft>
                <a:spcPts val="0"/>
              </a:spcAft>
              <a:buClr>
                <a:schemeClr val="dk1"/>
              </a:buClr>
              <a:buSzPct val="80000"/>
              <a:buChar char="•"/>
            </a:pPr>
            <a:r>
              <a:rPr lang="en-US"/>
              <a:t>Compression (Huffman, Lempel-Ziv, GIF, MPEG)</a:t>
            </a:r>
            <a:endParaRPr/>
          </a:p>
          <a:p>
            <a:pPr indent="-128588" lvl="0" marL="154305" rtl="0" algn="l">
              <a:lnSpc>
                <a:spcPct val="150000"/>
              </a:lnSpc>
              <a:spcBef>
                <a:spcPts val="1200"/>
              </a:spcBef>
              <a:spcAft>
                <a:spcPts val="0"/>
              </a:spcAft>
              <a:buClr>
                <a:schemeClr val="dk1"/>
              </a:buClr>
              <a:buSzPct val="80000"/>
              <a:buChar char="•"/>
            </a:pPr>
            <a:r>
              <a:rPr lang="en-US"/>
              <a:t>DES, RSA encryption</a:t>
            </a:r>
            <a:endParaRPr/>
          </a:p>
          <a:p>
            <a:pPr indent="-128588" lvl="0" marL="154305" rtl="0" algn="l">
              <a:lnSpc>
                <a:spcPct val="150000"/>
              </a:lnSpc>
              <a:spcBef>
                <a:spcPts val="1200"/>
              </a:spcBef>
              <a:spcAft>
                <a:spcPts val="0"/>
              </a:spcAft>
              <a:buClr>
                <a:schemeClr val="dk1"/>
              </a:buClr>
              <a:buSzPct val="80000"/>
              <a:buChar char="•"/>
            </a:pPr>
            <a:r>
              <a:rPr lang="en-US"/>
              <a:t>Simplex algorithm for linear programming</a:t>
            </a:r>
            <a:endParaRPr/>
          </a:p>
          <a:p>
            <a:pPr indent="-128588" lvl="0" marL="154305" rtl="0" algn="l">
              <a:lnSpc>
                <a:spcPct val="150000"/>
              </a:lnSpc>
              <a:spcBef>
                <a:spcPts val="1200"/>
              </a:spcBef>
              <a:spcAft>
                <a:spcPts val="0"/>
              </a:spcAft>
              <a:buClr>
                <a:schemeClr val="dk1"/>
              </a:buClr>
              <a:buSzPct val="80000"/>
              <a:buChar char="•"/>
            </a:pPr>
            <a:r>
              <a:rPr lang="en-US"/>
              <a:t>Shortest Path Algorithms (Dijkstra, Bellman-Ford)</a:t>
            </a:r>
            <a:endParaRPr/>
          </a:p>
          <a:p>
            <a:pPr indent="-128588" lvl="0" marL="154305" rtl="0" algn="l">
              <a:lnSpc>
                <a:spcPct val="150000"/>
              </a:lnSpc>
              <a:spcBef>
                <a:spcPts val="1200"/>
              </a:spcBef>
              <a:spcAft>
                <a:spcPts val="0"/>
              </a:spcAft>
              <a:buClr>
                <a:schemeClr val="dk1"/>
              </a:buClr>
              <a:buSzPct val="80000"/>
              <a:buChar char="•"/>
            </a:pPr>
            <a:r>
              <a:rPr lang="en-US"/>
              <a:t>Error correcting codes (CDs, DVDs)</a:t>
            </a:r>
            <a:endParaRPr/>
          </a:p>
          <a:p>
            <a:pPr indent="-128588" lvl="0" marL="154305" rtl="0" algn="l">
              <a:lnSpc>
                <a:spcPct val="150000"/>
              </a:lnSpc>
              <a:spcBef>
                <a:spcPts val="1200"/>
              </a:spcBef>
              <a:spcAft>
                <a:spcPts val="0"/>
              </a:spcAft>
              <a:buClr>
                <a:schemeClr val="dk1"/>
              </a:buClr>
              <a:buSzPct val="80000"/>
              <a:buChar char="•"/>
            </a:pPr>
            <a:r>
              <a:rPr lang="en-US"/>
              <a:t>TCP congestion control, IP routing</a:t>
            </a:r>
            <a:endParaRPr/>
          </a:p>
          <a:p>
            <a:pPr indent="-128588" lvl="0" marL="154305" rtl="0" algn="l">
              <a:lnSpc>
                <a:spcPct val="150000"/>
              </a:lnSpc>
              <a:spcBef>
                <a:spcPts val="1200"/>
              </a:spcBef>
              <a:spcAft>
                <a:spcPts val="0"/>
              </a:spcAft>
              <a:buClr>
                <a:schemeClr val="dk1"/>
              </a:buClr>
              <a:buSzPct val="80000"/>
              <a:buChar char="•"/>
            </a:pPr>
            <a:r>
              <a:rPr lang="en-US"/>
              <a:t>Pattern matching (Genomics)</a:t>
            </a:r>
            <a:endParaRPr/>
          </a:p>
          <a:p>
            <a:pPr indent="-128588" lvl="0" marL="154305" rtl="0" algn="l">
              <a:lnSpc>
                <a:spcPct val="150000"/>
              </a:lnSpc>
              <a:spcBef>
                <a:spcPts val="1200"/>
              </a:spcBef>
              <a:spcAft>
                <a:spcPts val="0"/>
              </a:spcAft>
              <a:buClr>
                <a:schemeClr val="dk1"/>
              </a:buClr>
              <a:buSzPct val="80000"/>
              <a:buChar char="•"/>
            </a:pPr>
            <a:r>
              <a:rPr lang="en-US"/>
              <a:t>Search Engines</a:t>
            </a:r>
            <a:endParaRPr/>
          </a:p>
        </p:txBody>
      </p:sp>
      <p:sp>
        <p:nvSpPr>
          <p:cNvPr id="498" name="Google Shape;498;p23"/>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99" name="Google Shape;499;p23"/>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4"/>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Example: Max Subsequence Problem </a:t>
            </a:r>
            <a:endParaRPr/>
          </a:p>
        </p:txBody>
      </p:sp>
      <p:sp>
        <p:nvSpPr>
          <p:cNvPr id="505" name="Google Shape;505;p24"/>
          <p:cNvSpPr txBox="1"/>
          <p:nvPr>
            <p:ph idx="1" type="body"/>
          </p:nvPr>
        </p:nvSpPr>
        <p:spPr>
          <a:xfrm>
            <a:off x="197427" y="893619"/>
            <a:ext cx="8749146" cy="5527964"/>
          </a:xfrm>
          <a:prstGeom prst="rect">
            <a:avLst/>
          </a:prstGeom>
          <a:blipFill rotWithShape="1">
            <a:blip r:embed="rId3">
              <a:alphaModFix/>
            </a:blip>
            <a:stretch>
              <a:fillRect b="-551" l="-208" r="0" t="0"/>
            </a:stretch>
          </a:blip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SzPts val="2240"/>
              <a:buChar char="•"/>
            </a:pPr>
            <a:r>
              <a:rPr lang="en-US"/>
              <a:t> </a:t>
            </a:r>
            <a:endParaRPr/>
          </a:p>
        </p:txBody>
      </p:sp>
      <p:sp>
        <p:nvSpPr>
          <p:cNvPr id="506" name="Google Shape;506;p24"/>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07" name="Google Shape;507;p24"/>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5"/>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Thuật toán 1</a:t>
            </a:r>
            <a:endParaRPr/>
          </a:p>
        </p:txBody>
      </p:sp>
      <p:sp>
        <p:nvSpPr>
          <p:cNvPr id="513" name="Google Shape;513;p25"/>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55000" lnSpcReduction="20000"/>
          </a:bodyPr>
          <a:lstStyle/>
          <a:p>
            <a:pPr indent="-128588" lvl="0" marL="154305" rtl="0" algn="l">
              <a:lnSpc>
                <a:spcPct val="150000"/>
              </a:lnSpc>
              <a:spcBef>
                <a:spcPts val="0"/>
              </a:spcBef>
              <a:spcAft>
                <a:spcPts val="0"/>
              </a:spcAft>
              <a:buClr>
                <a:schemeClr val="dk1"/>
              </a:buClr>
              <a:buSzPct val="80000"/>
              <a:buChar char="•"/>
            </a:pPr>
            <a:r>
              <a:rPr lang="en-US"/>
              <a:t>Given A</a:t>
            </a:r>
            <a:r>
              <a:rPr baseline="-25000" lang="en-US"/>
              <a:t>0</a:t>
            </a:r>
            <a:r>
              <a:rPr lang="en-US"/>
              <a:t>, …, A</a:t>
            </a:r>
            <a:r>
              <a:rPr baseline="-25000" lang="en-US"/>
              <a:t>n</a:t>
            </a:r>
            <a:r>
              <a:rPr lang="en-US"/>
              <a:t> , find the maximum value of A</a:t>
            </a:r>
            <a:r>
              <a:rPr baseline="-25000" lang="en-US"/>
              <a:t>i </a:t>
            </a:r>
            <a:r>
              <a:rPr lang="en-US"/>
              <a:t>+ A</a:t>
            </a:r>
            <a:r>
              <a:rPr baseline="-25000" lang="en-US"/>
              <a:t>i+1 </a:t>
            </a:r>
            <a:r>
              <a:rPr lang="en-US"/>
              <a:t>+ … + A</a:t>
            </a:r>
            <a:r>
              <a:rPr baseline="-25000" lang="en-US"/>
              <a:t>j</a:t>
            </a:r>
            <a:endParaRPr baseline="-25000"/>
          </a:p>
          <a:p>
            <a:pPr indent="-128588" lvl="0" marL="154305" rtl="0" algn="l">
              <a:lnSpc>
                <a:spcPct val="150000"/>
              </a:lnSpc>
              <a:spcBef>
                <a:spcPts val="1200"/>
              </a:spcBef>
              <a:spcAft>
                <a:spcPts val="0"/>
              </a:spcAft>
              <a:buClr>
                <a:schemeClr val="dk1"/>
              </a:buClr>
              <a:buSzPct val="80000"/>
              <a:buChar char="•"/>
            </a:pPr>
            <a:r>
              <a:rPr lang="en-US"/>
              <a:t>0 if the max value is negative</a:t>
            </a:r>
            <a:endParaRPr/>
          </a:p>
          <a:p>
            <a:pPr indent="-50356" lvl="0" marL="154305" rtl="0" algn="l">
              <a:lnSpc>
                <a:spcPct val="150000"/>
              </a:lnSpc>
              <a:spcBef>
                <a:spcPts val="1200"/>
              </a:spcBef>
              <a:spcAft>
                <a:spcPts val="0"/>
              </a:spcAft>
              <a:buClr>
                <a:schemeClr val="dk1"/>
              </a:buClr>
              <a:buSzPct val="80000"/>
              <a:buNone/>
            </a:pPr>
            <a:r>
              <a:t/>
            </a:r>
            <a:endParaRPr/>
          </a:p>
          <a:p>
            <a:pPr indent="0" lvl="0" marL="34290" rtl="0" algn="l">
              <a:lnSpc>
                <a:spcPct val="150000"/>
              </a:lnSpc>
              <a:spcBef>
                <a:spcPts val="1200"/>
              </a:spcBef>
              <a:spcAft>
                <a:spcPts val="0"/>
              </a:spcAft>
              <a:buClr>
                <a:schemeClr val="dk1"/>
              </a:buClr>
              <a:buSzPct val="80000"/>
              <a:buNone/>
            </a:pPr>
            <a:r>
              <a:rPr lang="en-US" sz="2800">
                <a:latin typeface="Consolas"/>
                <a:ea typeface="Consolas"/>
                <a:cs typeface="Consolas"/>
                <a:sym typeface="Consolas"/>
              </a:rPr>
              <a:t>int maxSum = 0;</a:t>
            </a:r>
            <a:endParaRPr/>
          </a:p>
          <a:p>
            <a:pPr indent="0" lvl="0" marL="34290" rtl="0" algn="l">
              <a:lnSpc>
                <a:spcPct val="150000"/>
              </a:lnSpc>
              <a:spcBef>
                <a:spcPts val="1200"/>
              </a:spcBef>
              <a:spcAft>
                <a:spcPts val="0"/>
              </a:spcAft>
              <a:buClr>
                <a:schemeClr val="dk1"/>
              </a:buClr>
              <a:buSzPct val="80000"/>
              <a:buNone/>
            </a:pPr>
            <a:r>
              <a:rPr lang="en-US" sz="2800">
                <a:latin typeface="Consolas"/>
                <a:ea typeface="Consolas"/>
                <a:cs typeface="Consolas"/>
                <a:sym typeface="Consolas"/>
              </a:rPr>
              <a:t>for(int i = 0; i &lt; a.size( ); i++ )</a:t>
            </a:r>
            <a:endParaRPr/>
          </a:p>
          <a:p>
            <a:pPr indent="0" lvl="0" marL="34290" rtl="0" algn="l">
              <a:lnSpc>
                <a:spcPct val="150000"/>
              </a:lnSpc>
              <a:spcBef>
                <a:spcPts val="1200"/>
              </a:spcBef>
              <a:spcAft>
                <a:spcPts val="0"/>
              </a:spcAft>
              <a:buClr>
                <a:schemeClr val="dk1"/>
              </a:buClr>
              <a:buSzPct val="80000"/>
              <a:buNone/>
            </a:pPr>
            <a:r>
              <a:rPr lang="en-US" sz="2800">
                <a:latin typeface="Consolas"/>
                <a:ea typeface="Consolas"/>
                <a:cs typeface="Consolas"/>
                <a:sym typeface="Consolas"/>
              </a:rPr>
              <a:t>	for(int j = i; j &lt; a.size( ); j++ ) {</a:t>
            </a:r>
            <a:endParaRPr/>
          </a:p>
          <a:p>
            <a:pPr indent="0" lvl="2" marL="514350" rtl="0" algn="l">
              <a:lnSpc>
                <a:spcPct val="90000"/>
              </a:lnSpc>
              <a:spcBef>
                <a:spcPts val="1050"/>
              </a:spcBef>
              <a:spcAft>
                <a:spcPts val="0"/>
              </a:spcAft>
              <a:buClr>
                <a:schemeClr val="dk1"/>
              </a:buClr>
              <a:buSzPct val="80000"/>
              <a:buNone/>
            </a:pPr>
            <a:r>
              <a:rPr lang="en-US" sz="2800">
                <a:latin typeface="Consolas"/>
                <a:ea typeface="Consolas"/>
                <a:cs typeface="Consolas"/>
                <a:sym typeface="Consolas"/>
              </a:rPr>
              <a:t>		int thisSum = 0;</a:t>
            </a:r>
            <a:endParaRPr/>
          </a:p>
          <a:p>
            <a:pPr indent="0" lvl="2" marL="514350" rtl="0" algn="l">
              <a:lnSpc>
                <a:spcPct val="90000"/>
              </a:lnSpc>
              <a:spcBef>
                <a:spcPts val="450"/>
              </a:spcBef>
              <a:spcAft>
                <a:spcPts val="0"/>
              </a:spcAft>
              <a:buClr>
                <a:schemeClr val="dk1"/>
              </a:buClr>
              <a:buSzPct val="80000"/>
              <a:buNone/>
            </a:pPr>
            <a:r>
              <a:rPr lang="en-US" sz="2800">
                <a:latin typeface="Consolas"/>
                <a:ea typeface="Consolas"/>
                <a:cs typeface="Consolas"/>
                <a:sym typeface="Consolas"/>
              </a:rPr>
              <a:t>		for(int k = i; k &lt;= j; k++ )</a:t>
            </a:r>
            <a:endParaRPr/>
          </a:p>
          <a:p>
            <a:pPr indent="0" lvl="2" marL="514350" rtl="0" algn="l">
              <a:lnSpc>
                <a:spcPct val="90000"/>
              </a:lnSpc>
              <a:spcBef>
                <a:spcPts val="450"/>
              </a:spcBef>
              <a:spcAft>
                <a:spcPts val="0"/>
              </a:spcAft>
              <a:buClr>
                <a:schemeClr val="dk1"/>
              </a:buClr>
              <a:buSzPct val="80000"/>
              <a:buNone/>
            </a:pPr>
            <a:r>
              <a:rPr lang="en-US" sz="2800">
                <a:latin typeface="Consolas"/>
                <a:ea typeface="Consolas"/>
                <a:cs typeface="Consolas"/>
                <a:sym typeface="Consolas"/>
              </a:rPr>
              <a:t>			thisSum += a[ k ];</a:t>
            </a:r>
            <a:endParaRPr/>
          </a:p>
          <a:p>
            <a:pPr indent="0" lvl="2" marL="514350" rtl="0" algn="l">
              <a:lnSpc>
                <a:spcPct val="90000"/>
              </a:lnSpc>
              <a:spcBef>
                <a:spcPts val="450"/>
              </a:spcBef>
              <a:spcAft>
                <a:spcPts val="0"/>
              </a:spcAft>
              <a:buClr>
                <a:schemeClr val="dk1"/>
              </a:buClr>
              <a:buSzPct val="80000"/>
              <a:buNone/>
            </a:pPr>
            <a:r>
              <a:rPr lang="en-US" sz="2800">
                <a:latin typeface="Consolas"/>
                <a:ea typeface="Consolas"/>
                <a:cs typeface="Consolas"/>
                <a:sym typeface="Consolas"/>
              </a:rPr>
              <a:t>		if (thisSum &gt; maxSum)</a:t>
            </a:r>
            <a:endParaRPr/>
          </a:p>
          <a:p>
            <a:pPr indent="0" lvl="2" marL="514350" rtl="0" algn="l">
              <a:lnSpc>
                <a:spcPct val="90000"/>
              </a:lnSpc>
              <a:spcBef>
                <a:spcPts val="450"/>
              </a:spcBef>
              <a:spcAft>
                <a:spcPts val="0"/>
              </a:spcAft>
              <a:buClr>
                <a:schemeClr val="dk1"/>
              </a:buClr>
              <a:buSzPct val="80000"/>
              <a:buNone/>
            </a:pPr>
            <a:r>
              <a:rPr lang="en-US" sz="2800">
                <a:latin typeface="Consolas"/>
                <a:ea typeface="Consolas"/>
                <a:cs typeface="Consolas"/>
                <a:sym typeface="Consolas"/>
              </a:rPr>
              <a:t>			maxSum = thisSum;</a:t>
            </a:r>
            <a:endParaRPr/>
          </a:p>
          <a:p>
            <a:pPr indent="0" lvl="2" marL="514350" rtl="0" algn="l">
              <a:lnSpc>
                <a:spcPct val="90000"/>
              </a:lnSpc>
              <a:spcBef>
                <a:spcPts val="450"/>
              </a:spcBef>
              <a:spcAft>
                <a:spcPts val="0"/>
              </a:spcAft>
              <a:buClr>
                <a:schemeClr val="dk1"/>
              </a:buClr>
              <a:buSzPct val="80000"/>
              <a:buNone/>
            </a:pPr>
            <a:r>
              <a:rPr lang="en-US" sz="2800">
                <a:latin typeface="Consolas"/>
                <a:ea typeface="Consolas"/>
                <a:cs typeface="Consolas"/>
                <a:sym typeface="Consolas"/>
              </a:rPr>
              <a:t>	}</a:t>
            </a:r>
            <a:endParaRPr/>
          </a:p>
          <a:p>
            <a:pPr indent="0" lvl="0" marL="34290" rtl="0" algn="l">
              <a:lnSpc>
                <a:spcPct val="150000"/>
              </a:lnSpc>
              <a:spcBef>
                <a:spcPts val="600"/>
              </a:spcBef>
              <a:spcAft>
                <a:spcPts val="0"/>
              </a:spcAft>
              <a:buClr>
                <a:schemeClr val="dk1"/>
              </a:buClr>
              <a:buSzPct val="80000"/>
              <a:buNone/>
            </a:pPr>
            <a:r>
              <a:rPr lang="en-US" sz="2800">
                <a:latin typeface="Consolas"/>
                <a:ea typeface="Consolas"/>
                <a:cs typeface="Consolas"/>
                <a:sym typeface="Consolas"/>
              </a:rPr>
              <a:t>return maxSum;</a:t>
            </a:r>
            <a:endParaRPr/>
          </a:p>
          <a:p>
            <a:pPr indent="0" lvl="0" marL="34290" rtl="0" algn="l">
              <a:lnSpc>
                <a:spcPct val="150000"/>
              </a:lnSpc>
              <a:spcBef>
                <a:spcPts val="1200"/>
              </a:spcBef>
              <a:spcAft>
                <a:spcPts val="0"/>
              </a:spcAft>
              <a:buClr>
                <a:schemeClr val="dk1"/>
              </a:buClr>
              <a:buSzPct val="80000"/>
              <a:buNone/>
            </a:pPr>
            <a:r>
              <a:t/>
            </a:r>
            <a:endParaRPr/>
          </a:p>
          <a:p>
            <a:pPr indent="0" lvl="0" marL="34290" rtl="0" algn="l">
              <a:lnSpc>
                <a:spcPct val="150000"/>
              </a:lnSpc>
              <a:spcBef>
                <a:spcPts val="1200"/>
              </a:spcBef>
              <a:spcAft>
                <a:spcPts val="0"/>
              </a:spcAft>
              <a:buClr>
                <a:schemeClr val="dk1"/>
              </a:buClr>
              <a:buSzPct val="80000"/>
              <a:buNone/>
            </a:pPr>
            <a:r>
              <a:rPr lang="en-US"/>
              <a:t>Time complexity: O(n</a:t>
            </a:r>
            <a:r>
              <a:rPr baseline="30000" lang="en-US"/>
              <a:t>3</a:t>
            </a:r>
            <a:r>
              <a:rPr lang="en-US"/>
              <a:t>)</a:t>
            </a:r>
            <a:endParaRPr/>
          </a:p>
        </p:txBody>
      </p:sp>
      <p:sp>
        <p:nvSpPr>
          <p:cNvPr id="514" name="Google Shape;514;p25"/>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15" name="Google Shape;515;p25"/>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6"/>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Thuật toán 2</a:t>
            </a:r>
            <a:endParaRPr/>
          </a:p>
        </p:txBody>
      </p:sp>
      <p:sp>
        <p:nvSpPr>
          <p:cNvPr id="521" name="Google Shape;521;p26"/>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77500" lnSpcReduction="20000"/>
          </a:bodyPr>
          <a:lstStyle/>
          <a:p>
            <a:pPr indent="-128588" lvl="0" marL="154305" rtl="0" algn="l">
              <a:lnSpc>
                <a:spcPct val="150000"/>
              </a:lnSpc>
              <a:spcBef>
                <a:spcPts val="0"/>
              </a:spcBef>
              <a:spcAft>
                <a:spcPts val="0"/>
              </a:spcAft>
              <a:buClr>
                <a:schemeClr val="dk1"/>
              </a:buClr>
              <a:buSzPct val="80000"/>
              <a:buChar char="•"/>
            </a:pPr>
            <a:r>
              <a:rPr lang="en-US"/>
              <a:t>Idea: Given sum from i to j-1, we can compute the sum from i to j in constant time.</a:t>
            </a:r>
            <a:endParaRPr/>
          </a:p>
          <a:p>
            <a:pPr indent="-128588" lvl="0" marL="154305" rtl="0" algn="l">
              <a:lnSpc>
                <a:spcPct val="150000"/>
              </a:lnSpc>
              <a:spcBef>
                <a:spcPts val="1200"/>
              </a:spcBef>
              <a:spcAft>
                <a:spcPts val="0"/>
              </a:spcAft>
              <a:buClr>
                <a:schemeClr val="dk1"/>
              </a:buClr>
              <a:buSzPct val="80000"/>
              <a:buChar char="•"/>
            </a:pPr>
            <a:r>
              <a:rPr lang="en-US"/>
              <a:t>This eliminates one nested loop, and reduces the running time to O(n</a:t>
            </a:r>
            <a:r>
              <a:rPr baseline="30000" lang="en-US"/>
              <a:t>2</a:t>
            </a:r>
            <a:r>
              <a:rPr lang="en-US"/>
              <a:t>).</a:t>
            </a:r>
            <a:endParaRPr/>
          </a:p>
          <a:p>
            <a:pPr indent="-18351" lvl="0" marL="154305" rtl="0" algn="l">
              <a:lnSpc>
                <a:spcPct val="150000"/>
              </a:lnSpc>
              <a:spcBef>
                <a:spcPts val="1200"/>
              </a:spcBef>
              <a:spcAft>
                <a:spcPts val="0"/>
              </a:spcAft>
              <a:buClr>
                <a:schemeClr val="dk1"/>
              </a:buClr>
              <a:buSzPct val="80000"/>
              <a:buNone/>
            </a:pPr>
            <a:r>
              <a:t/>
            </a:r>
            <a:endParaRPr/>
          </a:p>
          <a:p>
            <a:pPr indent="0" lvl="0" marL="34290" rtl="0" algn="l">
              <a:lnSpc>
                <a:spcPct val="150000"/>
              </a:lnSpc>
              <a:spcBef>
                <a:spcPts val="1200"/>
              </a:spcBef>
              <a:spcAft>
                <a:spcPts val="0"/>
              </a:spcAft>
              <a:buClr>
                <a:schemeClr val="dk1"/>
              </a:buClr>
              <a:buSzPct val="80000"/>
              <a:buNone/>
            </a:pPr>
            <a:r>
              <a:rPr lang="en-US" sz="2400">
                <a:latin typeface="Consolas"/>
                <a:ea typeface="Consolas"/>
                <a:cs typeface="Consolas"/>
                <a:sym typeface="Consolas"/>
              </a:rPr>
              <a:t>into maxSum = 0;</a:t>
            </a:r>
            <a:endParaRPr/>
          </a:p>
          <a:p>
            <a:pPr indent="0" lvl="0" marL="34290" rtl="0" algn="l">
              <a:lnSpc>
                <a:spcPct val="150000"/>
              </a:lnSpc>
              <a:spcBef>
                <a:spcPts val="1200"/>
              </a:spcBef>
              <a:spcAft>
                <a:spcPts val="0"/>
              </a:spcAft>
              <a:buClr>
                <a:schemeClr val="dk1"/>
              </a:buClr>
              <a:buSzPct val="80000"/>
              <a:buNone/>
            </a:pPr>
            <a:r>
              <a:rPr lang="en-US" sz="2400">
                <a:latin typeface="Consolas"/>
                <a:ea typeface="Consolas"/>
                <a:cs typeface="Consolas"/>
                <a:sym typeface="Consolas"/>
              </a:rPr>
              <a:t>for( int i = 0; i &lt; a.size( ); i++ )</a:t>
            </a:r>
            <a:endParaRPr/>
          </a:p>
          <a:p>
            <a:pPr indent="0" lvl="0" marL="34290" rtl="0" algn="l">
              <a:lnSpc>
                <a:spcPct val="150000"/>
              </a:lnSpc>
              <a:spcBef>
                <a:spcPts val="1200"/>
              </a:spcBef>
              <a:spcAft>
                <a:spcPts val="0"/>
              </a:spcAft>
              <a:buClr>
                <a:schemeClr val="dk1"/>
              </a:buClr>
              <a:buSzPct val="80000"/>
              <a:buNone/>
            </a:pPr>
            <a:r>
              <a:rPr lang="en-US" sz="2400">
                <a:latin typeface="Consolas"/>
                <a:ea typeface="Consolas"/>
                <a:cs typeface="Consolas"/>
                <a:sym typeface="Consolas"/>
              </a:rPr>
              <a:t>	int thisSum = 0;</a:t>
            </a:r>
            <a:endParaRPr/>
          </a:p>
          <a:p>
            <a:pPr indent="0" lvl="1" marL="274320" rtl="0" algn="l">
              <a:lnSpc>
                <a:spcPct val="100000"/>
              </a:lnSpc>
              <a:spcBef>
                <a:spcPts val="600"/>
              </a:spcBef>
              <a:spcAft>
                <a:spcPts val="0"/>
              </a:spcAft>
              <a:buClr>
                <a:schemeClr val="dk1"/>
              </a:buClr>
              <a:buSzPct val="80000"/>
              <a:buNone/>
            </a:pPr>
            <a:r>
              <a:rPr lang="en-US" sz="2400">
                <a:latin typeface="Consolas"/>
                <a:ea typeface="Consolas"/>
                <a:cs typeface="Consolas"/>
                <a:sym typeface="Consolas"/>
              </a:rPr>
              <a:t>	for( int j = i; j &lt; a.size( ); j++ ) {</a:t>
            </a:r>
            <a:endParaRPr/>
          </a:p>
          <a:p>
            <a:pPr indent="0" lvl="1" marL="274320" rtl="0" algn="l">
              <a:lnSpc>
                <a:spcPct val="100000"/>
              </a:lnSpc>
              <a:spcBef>
                <a:spcPts val="0"/>
              </a:spcBef>
              <a:spcAft>
                <a:spcPts val="0"/>
              </a:spcAft>
              <a:buClr>
                <a:schemeClr val="dk1"/>
              </a:buClr>
              <a:buSzPct val="80000"/>
              <a:buNone/>
            </a:pPr>
            <a:r>
              <a:rPr lang="en-US" sz="2400">
                <a:latin typeface="Consolas"/>
                <a:ea typeface="Consolas"/>
                <a:cs typeface="Consolas"/>
                <a:sym typeface="Consolas"/>
              </a:rPr>
              <a:t>		thisSum += a[ j ];</a:t>
            </a:r>
            <a:endParaRPr/>
          </a:p>
          <a:p>
            <a:pPr indent="0" lvl="1" marL="274320" rtl="0" algn="l">
              <a:lnSpc>
                <a:spcPct val="100000"/>
              </a:lnSpc>
              <a:spcBef>
                <a:spcPts val="0"/>
              </a:spcBef>
              <a:spcAft>
                <a:spcPts val="0"/>
              </a:spcAft>
              <a:buClr>
                <a:schemeClr val="dk1"/>
              </a:buClr>
              <a:buSzPct val="80000"/>
              <a:buNone/>
            </a:pPr>
            <a:r>
              <a:rPr lang="en-US" sz="2400">
                <a:latin typeface="Consolas"/>
                <a:ea typeface="Consolas"/>
                <a:cs typeface="Consolas"/>
                <a:sym typeface="Consolas"/>
              </a:rPr>
              <a:t>		if( thisSum &gt; maxSum )</a:t>
            </a:r>
            <a:endParaRPr/>
          </a:p>
          <a:p>
            <a:pPr indent="0" lvl="1" marL="274320" rtl="0" algn="l">
              <a:lnSpc>
                <a:spcPct val="100000"/>
              </a:lnSpc>
              <a:spcBef>
                <a:spcPts val="0"/>
              </a:spcBef>
              <a:spcAft>
                <a:spcPts val="0"/>
              </a:spcAft>
              <a:buClr>
                <a:schemeClr val="dk1"/>
              </a:buClr>
              <a:buSzPct val="80000"/>
              <a:buNone/>
            </a:pPr>
            <a:r>
              <a:rPr lang="en-US" sz="2400">
                <a:latin typeface="Consolas"/>
                <a:ea typeface="Consolas"/>
                <a:cs typeface="Consolas"/>
                <a:sym typeface="Consolas"/>
              </a:rPr>
              <a:t>			maxSum = thisSum;</a:t>
            </a:r>
            <a:endParaRPr/>
          </a:p>
          <a:p>
            <a:pPr indent="0" lvl="1" marL="274320" rtl="0" algn="l">
              <a:lnSpc>
                <a:spcPct val="100000"/>
              </a:lnSpc>
              <a:spcBef>
                <a:spcPts val="0"/>
              </a:spcBef>
              <a:spcAft>
                <a:spcPts val="0"/>
              </a:spcAft>
              <a:buClr>
                <a:schemeClr val="dk1"/>
              </a:buClr>
              <a:buSzPct val="80000"/>
              <a:buNone/>
            </a:pPr>
            <a:r>
              <a:rPr lang="en-US" sz="2400">
                <a:latin typeface="Consolas"/>
                <a:ea typeface="Consolas"/>
                <a:cs typeface="Consolas"/>
                <a:sym typeface="Consolas"/>
              </a:rPr>
              <a:t>	}</a:t>
            </a:r>
            <a:endParaRPr/>
          </a:p>
          <a:p>
            <a:pPr indent="0" lvl="0" marL="34290" rtl="0" algn="l">
              <a:lnSpc>
                <a:spcPct val="150000"/>
              </a:lnSpc>
              <a:spcBef>
                <a:spcPts val="600"/>
              </a:spcBef>
              <a:spcAft>
                <a:spcPts val="0"/>
              </a:spcAft>
              <a:buClr>
                <a:schemeClr val="dk1"/>
              </a:buClr>
              <a:buSzPct val="80000"/>
              <a:buNone/>
            </a:pPr>
            <a:r>
              <a:rPr lang="en-US" sz="2400">
                <a:latin typeface="Consolas"/>
                <a:ea typeface="Consolas"/>
                <a:cs typeface="Consolas"/>
                <a:sym typeface="Consolas"/>
              </a:rPr>
              <a:t>return maxSum;</a:t>
            </a:r>
            <a:endParaRPr/>
          </a:p>
        </p:txBody>
      </p:sp>
      <p:sp>
        <p:nvSpPr>
          <p:cNvPr id="522" name="Google Shape;522;p26"/>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23" name="Google Shape;523;p26"/>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7"/>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Thuật toán 3</a:t>
            </a:r>
            <a:endParaRPr/>
          </a:p>
        </p:txBody>
      </p:sp>
      <p:sp>
        <p:nvSpPr>
          <p:cNvPr id="529" name="Google Shape;529;p27"/>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92500" lnSpcReduction="10000"/>
          </a:bodyPr>
          <a:lstStyle/>
          <a:p>
            <a:pPr indent="-128588" lvl="0" marL="154305" rtl="0" algn="l">
              <a:lnSpc>
                <a:spcPct val="150000"/>
              </a:lnSpc>
              <a:spcBef>
                <a:spcPts val="0"/>
              </a:spcBef>
              <a:spcAft>
                <a:spcPts val="0"/>
              </a:spcAft>
              <a:buClr>
                <a:schemeClr val="dk1"/>
              </a:buClr>
              <a:buSzPct val="80000"/>
              <a:buChar char="•"/>
            </a:pPr>
            <a:r>
              <a:rPr lang="en-US" sz="2400"/>
              <a:t>This algorithm uses divide-and-conquer paradigm.</a:t>
            </a:r>
            <a:endParaRPr/>
          </a:p>
          <a:p>
            <a:pPr indent="-128588" lvl="0" marL="154305" rtl="0" algn="l">
              <a:lnSpc>
                <a:spcPct val="150000"/>
              </a:lnSpc>
              <a:spcBef>
                <a:spcPts val="1200"/>
              </a:spcBef>
              <a:spcAft>
                <a:spcPts val="0"/>
              </a:spcAft>
              <a:buClr>
                <a:schemeClr val="dk1"/>
              </a:buClr>
              <a:buSzPct val="80000"/>
              <a:buChar char="•"/>
            </a:pPr>
            <a:r>
              <a:rPr lang="en-US" sz="2400"/>
              <a:t>Suppose we split the input sequence at midpoint.</a:t>
            </a:r>
            <a:endParaRPr/>
          </a:p>
          <a:p>
            <a:pPr indent="-128588" lvl="0" marL="154305" rtl="0" algn="l">
              <a:lnSpc>
                <a:spcPct val="150000"/>
              </a:lnSpc>
              <a:spcBef>
                <a:spcPts val="1200"/>
              </a:spcBef>
              <a:spcAft>
                <a:spcPts val="0"/>
              </a:spcAft>
              <a:buClr>
                <a:schemeClr val="dk1"/>
              </a:buClr>
              <a:buSzPct val="80000"/>
              <a:buChar char="•"/>
            </a:pPr>
            <a:r>
              <a:rPr lang="en-US" sz="2400"/>
              <a:t>The max subsequence is entirely in the left half,</a:t>
            </a:r>
            <a:br>
              <a:rPr lang="en-US" sz="2400"/>
            </a:br>
            <a:r>
              <a:rPr lang="en-US" sz="2400"/>
              <a:t>entirely in the right half, or it straddles the midpoint.</a:t>
            </a:r>
            <a:endParaRPr/>
          </a:p>
          <a:p>
            <a:pPr indent="-128588" lvl="0" marL="154305" rtl="0" algn="l">
              <a:lnSpc>
                <a:spcPct val="150000"/>
              </a:lnSpc>
              <a:spcBef>
                <a:spcPts val="1200"/>
              </a:spcBef>
              <a:spcAft>
                <a:spcPts val="0"/>
              </a:spcAft>
              <a:buClr>
                <a:schemeClr val="dk1"/>
              </a:buClr>
              <a:buSzPct val="80000"/>
              <a:buChar char="•"/>
            </a:pPr>
            <a:r>
              <a:rPr lang="en-US" sz="2400"/>
              <a:t>Example:</a:t>
            </a:r>
            <a:endParaRPr/>
          </a:p>
          <a:p>
            <a:pPr indent="0" lvl="0" marL="34290" rtl="0" algn="ctr">
              <a:lnSpc>
                <a:spcPct val="150000"/>
              </a:lnSpc>
              <a:spcBef>
                <a:spcPts val="1200"/>
              </a:spcBef>
              <a:spcAft>
                <a:spcPts val="0"/>
              </a:spcAft>
              <a:buClr>
                <a:schemeClr val="dk1"/>
              </a:buClr>
              <a:buSzPct val="80000"/>
              <a:buNone/>
            </a:pPr>
            <a:r>
              <a:rPr lang="en-US" sz="2400"/>
              <a:t>left half     |    right half</a:t>
            </a:r>
            <a:br>
              <a:rPr lang="en-US" sz="2400"/>
            </a:br>
            <a:r>
              <a:rPr lang="en-US" sz="2400"/>
              <a:t>4   -3   5   -2  |  -1    2   6   -2</a:t>
            </a:r>
            <a:endParaRPr/>
          </a:p>
          <a:p>
            <a:pPr indent="-128588" lvl="0" marL="154305" rtl="0" algn="l">
              <a:lnSpc>
                <a:spcPct val="150000"/>
              </a:lnSpc>
              <a:spcBef>
                <a:spcPts val="1200"/>
              </a:spcBef>
              <a:spcAft>
                <a:spcPts val="0"/>
              </a:spcAft>
              <a:buClr>
                <a:schemeClr val="dk1"/>
              </a:buClr>
              <a:buSzPct val="80000"/>
              <a:buChar char="•"/>
            </a:pPr>
            <a:r>
              <a:rPr lang="en-US" sz="2400"/>
              <a:t>Max in left is 6 (A</a:t>
            </a:r>
            <a:r>
              <a:rPr baseline="-25000" lang="en-US" sz="2400"/>
              <a:t>0</a:t>
            </a:r>
            <a:r>
              <a:rPr lang="en-US" sz="2400"/>
              <a:t> through A</a:t>
            </a:r>
            <a:r>
              <a:rPr baseline="-25000" lang="en-US" sz="2400"/>
              <a:t>2</a:t>
            </a:r>
            <a:r>
              <a:rPr lang="en-US" sz="2400"/>
              <a:t>); max in right is 8 (A</a:t>
            </a:r>
            <a:r>
              <a:rPr baseline="-25000" lang="en-US" sz="2400"/>
              <a:t>5</a:t>
            </a:r>
            <a:br>
              <a:rPr lang="en-US" sz="2400"/>
            </a:br>
            <a:r>
              <a:rPr lang="en-US" sz="2400"/>
              <a:t>through A</a:t>
            </a:r>
            <a:r>
              <a:rPr baseline="-25000" lang="en-US" sz="2400"/>
              <a:t>6</a:t>
            </a:r>
            <a:r>
              <a:rPr lang="en-US" sz="2400"/>
              <a:t>). But straddling max is 11 (A</a:t>
            </a:r>
            <a:r>
              <a:rPr baseline="-25000" lang="en-US" sz="2400"/>
              <a:t>0</a:t>
            </a:r>
            <a:r>
              <a:rPr lang="en-US" sz="2400"/>
              <a:t> thru A</a:t>
            </a:r>
            <a:r>
              <a:rPr baseline="-25000" lang="en-US" sz="2400"/>
              <a:t>6</a:t>
            </a:r>
            <a:r>
              <a:rPr lang="en-US" sz="2400"/>
              <a:t>). </a:t>
            </a:r>
            <a:br>
              <a:rPr lang="en-US" sz="2400"/>
            </a:br>
            <a:endParaRPr sz="2400"/>
          </a:p>
        </p:txBody>
      </p:sp>
      <p:sp>
        <p:nvSpPr>
          <p:cNvPr id="530" name="Google Shape;530;p27"/>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31" name="Google Shape;531;p27"/>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8"/>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Thuật toán 3 (tt)</a:t>
            </a:r>
            <a:endParaRPr/>
          </a:p>
        </p:txBody>
      </p:sp>
      <p:sp>
        <p:nvSpPr>
          <p:cNvPr id="537" name="Google Shape;537;p28"/>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92500" lnSpcReduction="20000"/>
          </a:bodyPr>
          <a:lstStyle/>
          <a:p>
            <a:pPr indent="-131572" lvl="0" marL="154305" rtl="0" algn="l">
              <a:lnSpc>
                <a:spcPct val="150000"/>
              </a:lnSpc>
              <a:spcBef>
                <a:spcPts val="0"/>
              </a:spcBef>
              <a:spcAft>
                <a:spcPts val="0"/>
              </a:spcAft>
              <a:buClr>
                <a:schemeClr val="dk1"/>
              </a:buClr>
              <a:buSzPct val="80000"/>
              <a:buChar char="•"/>
            </a:pPr>
            <a:r>
              <a:rPr lang="en-US">
                <a:latin typeface="Comic Sans MS"/>
                <a:ea typeface="Comic Sans MS"/>
                <a:cs typeface="Comic Sans MS"/>
                <a:sym typeface="Comic Sans MS"/>
              </a:rPr>
              <a:t>Ví dụ:</a:t>
            </a:r>
            <a:endParaRPr/>
          </a:p>
          <a:p>
            <a:pPr indent="0" lvl="0" marL="34290" rtl="0" algn="l">
              <a:lnSpc>
                <a:spcPct val="150000"/>
              </a:lnSpc>
              <a:spcBef>
                <a:spcPts val="1200"/>
              </a:spcBef>
              <a:spcAft>
                <a:spcPts val="0"/>
              </a:spcAft>
              <a:buClr>
                <a:schemeClr val="dk1"/>
              </a:buClr>
              <a:buSzPct val="80000"/>
              <a:buNone/>
            </a:pPr>
            <a:r>
              <a:t/>
            </a:r>
            <a:endParaRPr>
              <a:latin typeface="Comic Sans MS"/>
              <a:ea typeface="Comic Sans MS"/>
              <a:cs typeface="Comic Sans MS"/>
              <a:sym typeface="Comic Sans MS"/>
            </a:endParaRPr>
          </a:p>
          <a:p>
            <a:pPr indent="0" lvl="0" marL="154305" rtl="0" algn="l">
              <a:lnSpc>
                <a:spcPct val="150000"/>
              </a:lnSpc>
              <a:spcBef>
                <a:spcPts val="1200"/>
              </a:spcBef>
              <a:spcAft>
                <a:spcPts val="0"/>
              </a:spcAft>
              <a:buClr>
                <a:schemeClr val="dk1"/>
              </a:buClr>
              <a:buSzPct val="80000"/>
              <a:buNone/>
            </a:pPr>
            <a:r>
              <a:t/>
            </a:r>
            <a:endParaRPr>
              <a:latin typeface="Comic Sans MS"/>
              <a:ea typeface="Comic Sans MS"/>
              <a:cs typeface="Comic Sans MS"/>
              <a:sym typeface="Comic Sans MS"/>
            </a:endParaRPr>
          </a:p>
          <a:p>
            <a:pPr indent="-131572" lvl="0" marL="154305" rtl="0" algn="l">
              <a:lnSpc>
                <a:spcPct val="150000"/>
              </a:lnSpc>
              <a:spcBef>
                <a:spcPts val="1200"/>
              </a:spcBef>
              <a:spcAft>
                <a:spcPts val="0"/>
              </a:spcAft>
              <a:buClr>
                <a:schemeClr val="dk1"/>
              </a:buClr>
              <a:buSzPct val="80000"/>
              <a:buChar char="•"/>
            </a:pPr>
            <a:r>
              <a:rPr lang="en-US">
                <a:latin typeface="Comic Sans MS"/>
                <a:ea typeface="Comic Sans MS"/>
                <a:cs typeface="Comic Sans MS"/>
                <a:sym typeface="Comic Sans MS"/>
              </a:rPr>
              <a:t>Max subsequences in each half found by recursion.</a:t>
            </a:r>
            <a:endParaRPr/>
          </a:p>
          <a:p>
            <a:pPr indent="-131572" lvl="0" marL="154305" rtl="0" algn="l">
              <a:lnSpc>
                <a:spcPct val="150000"/>
              </a:lnSpc>
              <a:spcBef>
                <a:spcPts val="1200"/>
              </a:spcBef>
              <a:spcAft>
                <a:spcPts val="0"/>
              </a:spcAft>
              <a:buClr>
                <a:schemeClr val="dk1"/>
              </a:buClr>
              <a:buSzPct val="80000"/>
              <a:buChar char="•"/>
            </a:pPr>
            <a:r>
              <a:rPr lang="en-US">
                <a:latin typeface="Comic Sans MS"/>
                <a:ea typeface="Comic Sans MS"/>
                <a:cs typeface="Comic Sans MS"/>
                <a:sym typeface="Comic Sans MS"/>
              </a:rPr>
              <a:t>How do we find the straddling max subsequence?</a:t>
            </a:r>
            <a:endParaRPr/>
          </a:p>
          <a:p>
            <a:pPr indent="-131572" lvl="0" marL="154305" rtl="0" algn="l">
              <a:lnSpc>
                <a:spcPct val="150000"/>
              </a:lnSpc>
              <a:spcBef>
                <a:spcPts val="1200"/>
              </a:spcBef>
              <a:spcAft>
                <a:spcPts val="0"/>
              </a:spcAft>
              <a:buClr>
                <a:srgbClr val="FF0000"/>
              </a:buClr>
              <a:buSzPct val="80000"/>
              <a:buChar char="•"/>
            </a:pPr>
            <a:r>
              <a:rPr lang="en-US">
                <a:solidFill>
                  <a:srgbClr val="FF0000"/>
                </a:solidFill>
                <a:latin typeface="Comic Sans MS"/>
                <a:ea typeface="Comic Sans MS"/>
                <a:cs typeface="Comic Sans MS"/>
                <a:sym typeface="Comic Sans MS"/>
              </a:rPr>
              <a:t>Key Observation</a:t>
            </a:r>
            <a:r>
              <a:rPr lang="en-US">
                <a:latin typeface="Comic Sans MS"/>
                <a:ea typeface="Comic Sans MS"/>
                <a:cs typeface="Comic Sans MS"/>
                <a:sym typeface="Comic Sans MS"/>
              </a:rPr>
              <a:t>:</a:t>
            </a:r>
            <a:endParaRPr/>
          </a:p>
          <a:p>
            <a:pPr indent="-128613" lvl="1" marL="334328" rtl="0" algn="l">
              <a:lnSpc>
                <a:spcPct val="100000"/>
              </a:lnSpc>
              <a:spcBef>
                <a:spcPts val="600"/>
              </a:spcBef>
              <a:spcAft>
                <a:spcPts val="0"/>
              </a:spcAft>
              <a:buClr>
                <a:schemeClr val="dk1"/>
              </a:buClr>
              <a:buSzPct val="80000"/>
              <a:buChar char="o"/>
            </a:pPr>
            <a:r>
              <a:rPr lang="en-US">
                <a:latin typeface="Comic Sans MS"/>
                <a:ea typeface="Comic Sans MS"/>
                <a:cs typeface="Comic Sans MS"/>
                <a:sym typeface="Comic Sans MS"/>
              </a:rPr>
              <a:t>Left half of the straddling sequence is the max subsequence ending with -2.</a:t>
            </a:r>
            <a:endParaRPr/>
          </a:p>
          <a:p>
            <a:pPr indent="-128613" lvl="1" marL="334328" rtl="0" algn="l">
              <a:lnSpc>
                <a:spcPct val="100000"/>
              </a:lnSpc>
              <a:spcBef>
                <a:spcPts val="0"/>
              </a:spcBef>
              <a:spcAft>
                <a:spcPts val="0"/>
              </a:spcAft>
              <a:buClr>
                <a:schemeClr val="dk1"/>
              </a:buClr>
              <a:buSzPct val="80000"/>
              <a:buChar char="o"/>
            </a:pPr>
            <a:r>
              <a:rPr lang="en-US">
                <a:latin typeface="Comic Sans MS"/>
                <a:ea typeface="Comic Sans MS"/>
                <a:cs typeface="Comic Sans MS"/>
                <a:sym typeface="Comic Sans MS"/>
              </a:rPr>
              <a:t>Right half is the max subsequence beginning with -1.</a:t>
            </a:r>
            <a:endParaRPr/>
          </a:p>
          <a:p>
            <a:pPr indent="-131572" lvl="0" marL="154305" rtl="0" algn="l">
              <a:lnSpc>
                <a:spcPct val="150000"/>
              </a:lnSpc>
              <a:spcBef>
                <a:spcPts val="600"/>
              </a:spcBef>
              <a:spcAft>
                <a:spcPts val="0"/>
              </a:spcAft>
              <a:buClr>
                <a:schemeClr val="dk1"/>
              </a:buClr>
              <a:buSzPct val="80000"/>
              <a:buChar char="•"/>
            </a:pPr>
            <a:r>
              <a:rPr lang="en-US">
                <a:latin typeface="Comic Sans MS"/>
                <a:ea typeface="Comic Sans MS"/>
                <a:cs typeface="Comic Sans MS"/>
                <a:sym typeface="Comic Sans MS"/>
              </a:rPr>
              <a:t>A linear scan lets us compute these in O(n) time.</a:t>
            </a:r>
            <a:endParaRPr/>
          </a:p>
        </p:txBody>
      </p:sp>
      <p:sp>
        <p:nvSpPr>
          <p:cNvPr id="538" name="Google Shape;538;p28"/>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39" name="Google Shape;539;p28"/>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40" name="Google Shape;540;p28"/>
          <p:cNvGraphicFramePr/>
          <p:nvPr/>
        </p:nvGraphicFramePr>
        <p:xfrm>
          <a:off x="1905000" y="1397000"/>
          <a:ext cx="3000000" cy="3000000"/>
        </p:xfrm>
        <a:graphic>
          <a:graphicData uri="http://schemas.openxmlformats.org/drawingml/2006/table">
            <a:tbl>
              <a:tblPr bandRow="1" firstRow="1">
                <a:noFill/>
                <a:tableStyleId>{905F73CC-F134-4399-86C0-942CA1498638}</a:tableStyleId>
              </a:tblPr>
              <a:tblGrid>
                <a:gridCol w="2514600"/>
                <a:gridCol w="2514600"/>
              </a:tblGrid>
              <a:tr h="370850">
                <a:tc>
                  <a:txBody>
                    <a:bodyPr/>
                    <a:lstStyle/>
                    <a:p>
                      <a:pPr indent="0" lvl="0" marL="0" marR="0" rtl="0" algn="ctr">
                        <a:spcBef>
                          <a:spcPts val="0"/>
                        </a:spcBef>
                        <a:spcAft>
                          <a:spcPts val="0"/>
                        </a:spcAft>
                        <a:buNone/>
                      </a:pPr>
                      <a:r>
                        <a:rPr b="0" i="0" lang="en-US" sz="2200" u="none" cap="none" strike="noStrike">
                          <a:solidFill>
                            <a:srgbClr val="292934"/>
                          </a:solidFill>
                          <a:latin typeface="Comic Sans MS"/>
                          <a:ea typeface="Comic Sans MS"/>
                          <a:cs typeface="Comic Sans MS"/>
                          <a:sym typeface="Comic Sans MS"/>
                        </a:rPr>
                        <a:t>Left half</a:t>
                      </a:r>
                      <a:endParaRPr sz="2200" u="none" cap="none" strike="noStrike">
                        <a:latin typeface="Comic Sans MS"/>
                        <a:ea typeface="Comic Sans MS"/>
                        <a:cs typeface="Comic Sans MS"/>
                        <a:sym typeface="Comic Sans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200" u="none" cap="none" strike="noStrike">
                          <a:solidFill>
                            <a:srgbClr val="292934"/>
                          </a:solidFill>
                          <a:latin typeface="Comic Sans MS"/>
                          <a:ea typeface="Comic Sans MS"/>
                          <a:cs typeface="Comic Sans MS"/>
                          <a:sym typeface="Comic Sans MS"/>
                        </a:rPr>
                        <a:t>Right hand</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200" u="none" cap="none" strike="noStrike">
                          <a:latin typeface="Comic Sans MS"/>
                          <a:ea typeface="Comic Sans MS"/>
                          <a:cs typeface="Comic Sans MS"/>
                          <a:sym typeface="Comic Sans MS"/>
                        </a:rPr>
                        <a:t>4   -3    5   -2</a:t>
                      </a:r>
                      <a:endParaRPr sz="2200" u="none" cap="none" strike="noStrike">
                        <a:latin typeface="Comic Sans MS"/>
                        <a:ea typeface="Comic Sans MS"/>
                        <a:cs typeface="Comic Sans MS"/>
                        <a:sym typeface="Comic Sans MS"/>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200" u="none" cap="none" strike="noStrike">
                          <a:latin typeface="Comic Sans MS"/>
                          <a:ea typeface="Comic Sans MS"/>
                          <a:cs typeface="Comic Sans MS"/>
                          <a:sym typeface="Comic Sans MS"/>
                        </a:rPr>
                        <a:t> -1   2   6   -2</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9"/>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Thuật toán 3: phân tích</a:t>
            </a:r>
            <a:endParaRPr/>
          </a:p>
        </p:txBody>
      </p:sp>
      <p:sp>
        <p:nvSpPr>
          <p:cNvPr id="546" name="Google Shape;546;p29"/>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Clr>
                <a:schemeClr val="dk1"/>
              </a:buClr>
              <a:buSzPts val="2240"/>
              <a:buChar char="•"/>
            </a:pPr>
            <a:r>
              <a:rPr lang="en-US"/>
              <a:t>The divide and conquer is best analyzed through recurrence:</a:t>
            </a:r>
            <a:endParaRPr/>
          </a:p>
          <a:p>
            <a:pPr indent="0" lvl="0" marL="34290" rtl="0" algn="l">
              <a:lnSpc>
                <a:spcPct val="150000"/>
              </a:lnSpc>
              <a:spcBef>
                <a:spcPts val="1200"/>
              </a:spcBef>
              <a:spcAft>
                <a:spcPts val="0"/>
              </a:spcAft>
              <a:buClr>
                <a:schemeClr val="dk1"/>
              </a:buClr>
              <a:buSzPts val="2240"/>
              <a:buNone/>
            </a:pPr>
            <a:r>
              <a:rPr lang="en-US"/>
              <a:t>	</a:t>
            </a:r>
            <a:endParaRPr/>
          </a:p>
          <a:p>
            <a:pPr indent="0" lvl="0" marL="34290" rtl="0" algn="l">
              <a:lnSpc>
                <a:spcPct val="150000"/>
              </a:lnSpc>
              <a:spcBef>
                <a:spcPts val="1200"/>
              </a:spcBef>
              <a:spcAft>
                <a:spcPts val="0"/>
              </a:spcAft>
              <a:buClr>
                <a:schemeClr val="dk1"/>
              </a:buClr>
              <a:buSzPts val="2240"/>
              <a:buNone/>
            </a:pPr>
            <a:r>
              <a:rPr lang="en-US"/>
              <a:t>	T(1) = 1</a:t>
            </a:r>
            <a:endParaRPr/>
          </a:p>
          <a:p>
            <a:pPr indent="0" lvl="0" marL="34290" rtl="0" algn="l">
              <a:lnSpc>
                <a:spcPct val="150000"/>
              </a:lnSpc>
              <a:spcBef>
                <a:spcPts val="1200"/>
              </a:spcBef>
              <a:spcAft>
                <a:spcPts val="0"/>
              </a:spcAft>
              <a:buClr>
                <a:schemeClr val="dk1"/>
              </a:buClr>
              <a:buSzPts val="2240"/>
              <a:buNone/>
            </a:pPr>
            <a:r>
              <a:rPr lang="en-US"/>
              <a:t>	T(n) = 2T(n/2) + O(n)</a:t>
            </a:r>
            <a:endParaRPr/>
          </a:p>
          <a:p>
            <a:pPr indent="0" lvl="0" marL="34290" rtl="0" algn="l">
              <a:lnSpc>
                <a:spcPct val="150000"/>
              </a:lnSpc>
              <a:spcBef>
                <a:spcPts val="1200"/>
              </a:spcBef>
              <a:spcAft>
                <a:spcPts val="0"/>
              </a:spcAft>
              <a:buClr>
                <a:schemeClr val="dk1"/>
              </a:buClr>
              <a:buSzPts val="2240"/>
              <a:buNone/>
            </a:pPr>
            <a:r>
              <a:t/>
            </a:r>
            <a:endParaRPr/>
          </a:p>
          <a:p>
            <a:pPr indent="-142240" lvl="0" marL="154305" rtl="0" algn="l">
              <a:lnSpc>
                <a:spcPct val="150000"/>
              </a:lnSpc>
              <a:spcBef>
                <a:spcPts val="1200"/>
              </a:spcBef>
              <a:spcAft>
                <a:spcPts val="0"/>
              </a:spcAft>
              <a:buClr>
                <a:schemeClr val="dk1"/>
              </a:buClr>
              <a:buSzPts val="2240"/>
              <a:buChar char="•"/>
            </a:pPr>
            <a:r>
              <a:rPr lang="en-US"/>
              <a:t>This recurrence solves to T(n) = O(n log n).</a:t>
            </a:r>
            <a:endParaRPr/>
          </a:p>
        </p:txBody>
      </p:sp>
      <p:sp>
        <p:nvSpPr>
          <p:cNvPr id="547" name="Google Shape;547;p29"/>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48" name="Google Shape;548;p29"/>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Thuật tóan</a:t>
            </a:r>
            <a:endParaRPr/>
          </a:p>
        </p:txBody>
      </p:sp>
      <p:sp>
        <p:nvSpPr>
          <p:cNvPr id="277" name="Google Shape;277;p3"/>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Clr>
                <a:schemeClr val="dk1"/>
              </a:buClr>
              <a:buSzPts val="2240"/>
              <a:buChar char="•"/>
            </a:pPr>
            <a:r>
              <a:rPr lang="en-US"/>
              <a:t>* Xây dựng cấu trúc không thể tách rời thuật toán</a:t>
            </a:r>
            <a:endParaRPr/>
          </a:p>
          <a:p>
            <a:pPr indent="0" lvl="0" marL="34290" rtl="0" algn="l">
              <a:lnSpc>
                <a:spcPct val="150000"/>
              </a:lnSpc>
              <a:spcBef>
                <a:spcPts val="1200"/>
              </a:spcBef>
              <a:spcAft>
                <a:spcPts val="0"/>
              </a:spcAft>
              <a:buClr>
                <a:schemeClr val="dk1"/>
              </a:buClr>
              <a:buSzPts val="2240"/>
              <a:buNone/>
            </a:pPr>
            <a:r>
              <a:rPr lang="en-US"/>
              <a:t>=&gt; Ngoài 1 số tiêu chuẩn lựa chọn cấu trúc dữ liệu,  cần xác định thêm yêu cầu thao tác cụ thể trên dữ liệu để chọn 1 cấu trúc phù hợp nhất, các thuật toán thực hiện trên dữ liệu đạt hiệu quả cao nhất.</a:t>
            </a:r>
            <a:endParaRPr/>
          </a:p>
          <a:p>
            <a:pPr indent="0" lvl="0" marL="154305" rtl="0" algn="l">
              <a:lnSpc>
                <a:spcPct val="150000"/>
              </a:lnSpc>
              <a:spcBef>
                <a:spcPts val="1200"/>
              </a:spcBef>
              <a:spcAft>
                <a:spcPts val="0"/>
              </a:spcAft>
              <a:buClr>
                <a:schemeClr val="dk1"/>
              </a:buClr>
              <a:buSzPts val="2240"/>
              <a:buNone/>
            </a:pPr>
            <a:r>
              <a:t/>
            </a:r>
            <a:endParaRPr/>
          </a:p>
        </p:txBody>
      </p:sp>
      <p:sp>
        <p:nvSpPr>
          <p:cNvPr id="278" name="Google Shape;278;p3"/>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279" name="Google Shape;279;p3"/>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0"/>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Thuật toán 3 (tt)</a:t>
            </a:r>
            <a:endParaRPr/>
          </a:p>
        </p:txBody>
      </p:sp>
      <p:sp>
        <p:nvSpPr>
          <p:cNvPr id="554" name="Google Shape;554;p30"/>
          <p:cNvSpPr txBox="1"/>
          <p:nvPr>
            <p:ph idx="1" type="body"/>
          </p:nvPr>
        </p:nvSpPr>
        <p:spPr>
          <a:xfrm>
            <a:off x="197427" y="749113"/>
            <a:ext cx="6838410" cy="581697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8200"/>
              </a:buClr>
              <a:buSzPts val="1800"/>
              <a:buFont typeface="Arial"/>
              <a:buNone/>
            </a:pPr>
            <a:r>
              <a:rPr b="0" i="0" lang="en-US" sz="1800" u="none" cap="none" strike="noStrike">
                <a:solidFill>
                  <a:srgbClr val="008200"/>
                </a:solidFill>
                <a:latin typeface="Consolas"/>
                <a:ea typeface="Consolas"/>
                <a:cs typeface="Consolas"/>
                <a:sym typeface="Consolas"/>
              </a:rPr>
              <a:t>// Find the maximum possible sum in arr[l..r] </a:t>
            </a:r>
            <a:endParaRPr/>
          </a:p>
          <a:p>
            <a:pPr indent="0" lvl="0" marL="0" marR="0" rtl="0" algn="l">
              <a:lnSpc>
                <a:spcPct val="100000"/>
              </a:lnSpc>
              <a:spcBef>
                <a:spcPts val="0"/>
              </a:spcBef>
              <a:spcAft>
                <a:spcPts val="0"/>
              </a:spcAft>
              <a:buClr>
                <a:srgbClr val="008200"/>
              </a:buClr>
              <a:buSzPts val="1800"/>
              <a:buFont typeface="Arial"/>
              <a:buNone/>
            </a:pPr>
            <a:r>
              <a:rPr b="0" i="0" lang="en-US" sz="1800" u="none" cap="none" strike="noStrike">
                <a:solidFill>
                  <a:srgbClr val="008200"/>
                </a:solidFill>
                <a:latin typeface="Consolas"/>
                <a:ea typeface="Consolas"/>
                <a:cs typeface="Consolas"/>
                <a:sym typeface="Consolas"/>
              </a:rPr>
              <a:t>// such that arr[mid] is part of it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808080"/>
              </a:buClr>
              <a:buSzPts val="1800"/>
              <a:buFont typeface="Arial"/>
              <a:buNone/>
            </a:pPr>
            <a:r>
              <a:rPr b="1" i="0" lang="en-US" sz="1800" u="none" cap="none" strike="noStrike">
                <a:solidFill>
                  <a:srgbClr val="808080"/>
                </a:solidFill>
                <a:latin typeface="Consolas"/>
                <a:ea typeface="Consolas"/>
                <a:cs typeface="Consolas"/>
                <a:sym typeface="Consolas"/>
              </a:rPr>
              <a:t>int</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maxCrossingSum(</a:t>
            </a:r>
            <a:r>
              <a:rPr b="1" i="0" lang="en-US" sz="1800" u="none" cap="none" strike="noStrike">
                <a:solidFill>
                  <a:srgbClr val="808080"/>
                </a:solidFill>
                <a:latin typeface="Consolas"/>
                <a:ea typeface="Consolas"/>
                <a:cs typeface="Consolas"/>
                <a:sym typeface="Consolas"/>
              </a:rPr>
              <a:t>int</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arr[], </a:t>
            </a:r>
            <a:r>
              <a:rPr b="1" i="0" lang="en-US" sz="1800" u="none" cap="none" strike="noStrike">
                <a:solidFill>
                  <a:srgbClr val="808080"/>
                </a:solidFill>
                <a:latin typeface="Consolas"/>
                <a:ea typeface="Consolas"/>
                <a:cs typeface="Consolas"/>
                <a:sym typeface="Consolas"/>
              </a:rPr>
              <a:t>int</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l, </a:t>
            </a:r>
            <a:r>
              <a:rPr b="1" i="0" lang="en-US" sz="1800" u="none" cap="none" strike="noStrike">
                <a:solidFill>
                  <a:srgbClr val="808080"/>
                </a:solidFill>
                <a:latin typeface="Consolas"/>
                <a:ea typeface="Consolas"/>
                <a:cs typeface="Consolas"/>
                <a:sym typeface="Consolas"/>
              </a:rPr>
              <a:t>int</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mid, </a:t>
            </a:r>
            <a:r>
              <a:rPr b="1" i="0" lang="en-US" sz="1800" u="none" cap="none" strike="noStrike">
                <a:solidFill>
                  <a:srgbClr val="808080"/>
                </a:solidFill>
                <a:latin typeface="Consolas"/>
                <a:ea typeface="Consolas"/>
                <a:cs typeface="Consolas"/>
                <a:sym typeface="Consolas"/>
              </a:rPr>
              <a:t>int</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r)</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8200"/>
                </a:solidFill>
                <a:latin typeface="Consolas"/>
                <a:ea typeface="Consolas"/>
                <a:cs typeface="Consolas"/>
                <a:sym typeface="Consolas"/>
              </a:rPr>
              <a:t>// Include e lements on left of mid.</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1" i="0" lang="en-US" sz="1800" u="none" cap="none" strike="noStrike">
                <a:solidFill>
                  <a:srgbClr val="808080"/>
                </a:solidFill>
                <a:latin typeface="Consolas"/>
                <a:ea typeface="Consolas"/>
                <a:cs typeface="Consolas"/>
                <a:sym typeface="Consolas"/>
              </a:rPr>
              <a:t>int</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sum = 0;</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1" i="0" lang="en-US" sz="1800" u="none" cap="none" strike="noStrike">
                <a:solidFill>
                  <a:srgbClr val="808080"/>
                </a:solidFill>
                <a:latin typeface="Consolas"/>
                <a:ea typeface="Consolas"/>
                <a:cs typeface="Consolas"/>
                <a:sym typeface="Consolas"/>
              </a:rPr>
              <a:t>int</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left_sum = INT_MIN;</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for</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1" i="0" lang="en-US" sz="1800" u="none" cap="none" strike="noStrike">
                <a:solidFill>
                  <a:srgbClr val="808080"/>
                </a:solidFill>
                <a:latin typeface="Consolas"/>
                <a:ea typeface="Consolas"/>
                <a:cs typeface="Consolas"/>
                <a:sym typeface="Consolas"/>
              </a:rPr>
              <a:t>int</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i = mid; i &gt;= l; i--)</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sum = sum + arr[i];</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if</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(sum &gt; left_sum) left_sum = sum;</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8200"/>
                </a:solidFill>
                <a:latin typeface="Consolas"/>
                <a:ea typeface="Consolas"/>
                <a:cs typeface="Consolas"/>
                <a:sym typeface="Consolas"/>
              </a:rPr>
              <a:t>// Include elements on right of mid</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sum = 0;</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1" i="0" lang="en-US" sz="1800" u="none" cap="none" strike="noStrike">
                <a:solidFill>
                  <a:srgbClr val="808080"/>
                </a:solidFill>
                <a:latin typeface="Consolas"/>
                <a:ea typeface="Consolas"/>
                <a:cs typeface="Consolas"/>
                <a:sym typeface="Consolas"/>
              </a:rPr>
              <a:t>int</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right_sum = INT_MIN;</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for</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1" i="0" lang="en-US" sz="1800" u="none" cap="none" strike="noStrike">
                <a:solidFill>
                  <a:srgbClr val="808080"/>
                </a:solidFill>
                <a:latin typeface="Consolas"/>
                <a:ea typeface="Consolas"/>
                <a:cs typeface="Consolas"/>
                <a:sym typeface="Consolas"/>
              </a:rPr>
              <a:t>int</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i = mid+1; i &lt;= r; i++)</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sum = sum + arr[i];</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if</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(sum &gt; right_sum) right_sum = sum;</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757575"/>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8200"/>
                </a:solidFill>
                <a:latin typeface="Consolas"/>
                <a:ea typeface="Consolas"/>
                <a:cs typeface="Consolas"/>
                <a:sym typeface="Consolas"/>
              </a:rPr>
              <a:t>// Return sum of elements on left and right of mid</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r>
              <a:rPr b="1" i="0" lang="en-US" sz="1800" u="none" cap="none" strike="noStrike">
                <a:solidFill>
                  <a:srgbClr val="006699"/>
                </a:solidFill>
                <a:latin typeface="Consolas"/>
                <a:ea typeface="Consolas"/>
                <a:cs typeface="Consolas"/>
                <a:sym typeface="Consolas"/>
              </a:rPr>
              <a:t>return</a:t>
            </a:r>
            <a:r>
              <a:rPr b="0" i="0" lang="en-US" sz="1800" u="none" cap="none" strike="noStrike">
                <a:solidFill>
                  <a:srgbClr val="75757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left_sum + right_sum;</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57575"/>
              </a:buClr>
              <a:buSzPts val="1800"/>
              <a:buFont typeface="Arial"/>
              <a:buNone/>
            </a:pPr>
            <a:r>
              <a:rPr b="0" i="0" lang="en-US" sz="1800" u="none" cap="none" strike="noStrike">
                <a:solidFill>
                  <a:srgbClr val="757575"/>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p:txBody>
      </p:sp>
      <p:sp>
        <p:nvSpPr>
          <p:cNvPr id="555" name="Google Shape;555;p30"/>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56" name="Google Shape;556;p30"/>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1"/>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Thuật toán 3 (tt)</a:t>
            </a:r>
            <a:endParaRPr/>
          </a:p>
        </p:txBody>
      </p:sp>
      <p:sp>
        <p:nvSpPr>
          <p:cNvPr id="562" name="Google Shape;562;p31"/>
          <p:cNvSpPr txBox="1"/>
          <p:nvPr>
            <p:ph idx="1" type="body"/>
          </p:nvPr>
        </p:nvSpPr>
        <p:spPr>
          <a:xfrm>
            <a:off x="197427" y="727364"/>
            <a:ext cx="8749146" cy="54102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08080"/>
              </a:buClr>
              <a:buSzPts val="1600"/>
              <a:buNone/>
            </a:pP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max(</a:t>
            </a: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a, </a:t>
            </a: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b) { </a:t>
            </a:r>
            <a:r>
              <a:rPr b="1" lang="en-US" sz="1600">
                <a:solidFill>
                  <a:srgbClr val="006699"/>
                </a:solidFill>
                <a:latin typeface="Consolas"/>
                <a:ea typeface="Consolas"/>
                <a:cs typeface="Consolas"/>
                <a:sym typeface="Consolas"/>
              </a:rPr>
              <a:t>return</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(a &gt; b)? a : b; }</a:t>
            </a:r>
            <a:endParaRPr sz="1600">
              <a:latin typeface="Consolas"/>
              <a:ea typeface="Consolas"/>
              <a:cs typeface="Consolas"/>
              <a:sym typeface="Consolas"/>
            </a:endParaRPr>
          </a:p>
          <a:p>
            <a:pPr indent="0" lvl="0" marL="0" rtl="0" algn="l">
              <a:lnSpc>
                <a:spcPct val="100000"/>
              </a:lnSpc>
              <a:spcBef>
                <a:spcPts val="0"/>
              </a:spcBef>
              <a:spcAft>
                <a:spcPts val="0"/>
              </a:spcAft>
              <a:buClr>
                <a:srgbClr val="808080"/>
              </a:buClr>
              <a:buSzPts val="1600"/>
              <a:buNone/>
            </a:pP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max(</a:t>
            </a: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a, </a:t>
            </a: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b, </a:t>
            </a: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c) { </a:t>
            </a:r>
            <a:r>
              <a:rPr b="1" lang="en-US" sz="1600">
                <a:solidFill>
                  <a:srgbClr val="006699"/>
                </a:solidFill>
                <a:latin typeface="Consolas"/>
                <a:ea typeface="Consolas"/>
                <a:cs typeface="Consolas"/>
                <a:sym typeface="Consolas"/>
              </a:rPr>
              <a:t>return</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max(max(a, b), c); }</a:t>
            </a:r>
            <a:endParaRPr sz="1600">
              <a:latin typeface="Consolas"/>
              <a:ea typeface="Consolas"/>
              <a:cs typeface="Consolas"/>
              <a:sym typeface="Consolas"/>
            </a:endParaRPr>
          </a:p>
          <a:p>
            <a:pPr indent="0" lvl="0" marL="34290" rtl="0" algn="l">
              <a:lnSpc>
                <a:spcPct val="100000"/>
              </a:lnSpc>
              <a:spcBef>
                <a:spcPts val="600"/>
              </a:spcBef>
              <a:spcAft>
                <a:spcPts val="0"/>
              </a:spcAft>
              <a:buClr>
                <a:srgbClr val="008200"/>
              </a:buClr>
              <a:buSzPts val="1280"/>
              <a:buNone/>
            </a:pPr>
            <a:r>
              <a:rPr lang="en-US" sz="1600">
                <a:solidFill>
                  <a:srgbClr val="008200"/>
                </a:solidFill>
                <a:latin typeface="Consolas"/>
                <a:ea typeface="Consolas"/>
                <a:cs typeface="Consolas"/>
                <a:sym typeface="Consolas"/>
              </a:rPr>
              <a:t>// Returns sum of maximum sum subarray in arr[l..r]</a:t>
            </a:r>
            <a:endParaRPr sz="1600">
              <a:latin typeface="Consolas"/>
              <a:ea typeface="Consolas"/>
              <a:cs typeface="Consolas"/>
              <a:sym typeface="Consolas"/>
            </a:endParaRPr>
          </a:p>
          <a:p>
            <a:pPr indent="0" lvl="0" marL="34290" rtl="0" algn="l">
              <a:lnSpc>
                <a:spcPct val="100000"/>
              </a:lnSpc>
              <a:spcBef>
                <a:spcPts val="1200"/>
              </a:spcBef>
              <a:spcAft>
                <a:spcPts val="0"/>
              </a:spcAft>
              <a:buClr>
                <a:srgbClr val="808080"/>
              </a:buClr>
              <a:buSzPts val="1280"/>
              <a:buNone/>
            </a:pP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maxSubArraySum(</a:t>
            </a: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arr[], </a:t>
            </a: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l, </a:t>
            </a: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r)</a:t>
            </a:r>
            <a:r>
              <a:rPr lang="en-US" sz="1600">
                <a:latin typeface="Consolas"/>
                <a:ea typeface="Consolas"/>
                <a:cs typeface="Consolas"/>
                <a:sym typeface="Consolas"/>
              </a:rPr>
              <a:t> </a:t>
            </a:r>
            <a:r>
              <a:rPr lang="en-US" sz="1600">
                <a:solidFill>
                  <a:srgbClr val="000000"/>
                </a:solidFill>
                <a:latin typeface="Consolas"/>
                <a:ea typeface="Consolas"/>
                <a:cs typeface="Consolas"/>
                <a:sym typeface="Consolas"/>
              </a:rPr>
              <a:t>{</a:t>
            </a:r>
            <a:endParaRPr sz="1600">
              <a:latin typeface="Consolas"/>
              <a:ea typeface="Consolas"/>
              <a:cs typeface="Consolas"/>
              <a:sym typeface="Consolas"/>
            </a:endParaRPr>
          </a:p>
          <a:p>
            <a:pPr indent="0" lvl="0" marL="34290" rtl="0" algn="l">
              <a:lnSpc>
                <a:spcPct val="150000"/>
              </a:lnSpc>
              <a:spcBef>
                <a:spcPts val="1200"/>
              </a:spcBef>
              <a:spcAft>
                <a:spcPts val="0"/>
              </a:spcAft>
              <a:buClr>
                <a:srgbClr val="757575"/>
              </a:buClr>
              <a:buSzPts val="1280"/>
              <a:buNone/>
            </a:pPr>
            <a:r>
              <a:rPr lang="en-US" sz="1600">
                <a:solidFill>
                  <a:srgbClr val="757575"/>
                </a:solidFill>
                <a:latin typeface="Consolas"/>
                <a:ea typeface="Consolas"/>
                <a:cs typeface="Consolas"/>
                <a:sym typeface="Consolas"/>
              </a:rPr>
              <a:t>   </a:t>
            </a:r>
            <a:r>
              <a:rPr lang="en-US" sz="1400">
                <a:solidFill>
                  <a:srgbClr val="008200"/>
                </a:solidFill>
                <a:latin typeface="Consolas"/>
                <a:ea typeface="Consolas"/>
                <a:cs typeface="Consolas"/>
                <a:sym typeface="Consolas"/>
              </a:rPr>
              <a:t>// Base Case: Only one element</a:t>
            </a:r>
            <a:endParaRPr sz="1400">
              <a:latin typeface="Consolas"/>
              <a:ea typeface="Consolas"/>
              <a:cs typeface="Consolas"/>
              <a:sym typeface="Consolas"/>
            </a:endParaRPr>
          </a:p>
          <a:p>
            <a:pPr indent="0" lvl="0" marL="34290" rtl="0" algn="l">
              <a:lnSpc>
                <a:spcPct val="150000"/>
              </a:lnSpc>
              <a:spcBef>
                <a:spcPts val="1200"/>
              </a:spcBef>
              <a:spcAft>
                <a:spcPts val="0"/>
              </a:spcAft>
              <a:buClr>
                <a:srgbClr val="757575"/>
              </a:buClr>
              <a:buSzPts val="1280"/>
              <a:buNone/>
            </a:pPr>
            <a:r>
              <a:rPr lang="en-US" sz="1600">
                <a:solidFill>
                  <a:srgbClr val="757575"/>
                </a:solidFill>
                <a:latin typeface="Consolas"/>
                <a:ea typeface="Consolas"/>
                <a:cs typeface="Consolas"/>
                <a:sym typeface="Consolas"/>
              </a:rPr>
              <a:t>   </a:t>
            </a:r>
            <a:r>
              <a:rPr b="1" lang="en-US" sz="1600">
                <a:solidFill>
                  <a:srgbClr val="006699"/>
                </a:solidFill>
                <a:latin typeface="Consolas"/>
                <a:ea typeface="Consolas"/>
                <a:cs typeface="Consolas"/>
                <a:sym typeface="Consolas"/>
              </a:rPr>
              <a:t>if</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(l == r) </a:t>
            </a:r>
            <a:r>
              <a:rPr b="1" lang="en-US" sz="1600">
                <a:solidFill>
                  <a:srgbClr val="006699"/>
                </a:solidFill>
                <a:latin typeface="Consolas"/>
                <a:ea typeface="Consolas"/>
                <a:cs typeface="Consolas"/>
                <a:sym typeface="Consolas"/>
              </a:rPr>
              <a:t>return</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arr[l];</a:t>
            </a:r>
            <a:endParaRPr sz="1600">
              <a:latin typeface="Consolas"/>
              <a:ea typeface="Consolas"/>
              <a:cs typeface="Consolas"/>
              <a:sym typeface="Consolas"/>
            </a:endParaRPr>
          </a:p>
          <a:p>
            <a:pPr indent="0" lvl="0" marL="34290" rtl="0" algn="l">
              <a:lnSpc>
                <a:spcPct val="150000"/>
              </a:lnSpc>
              <a:spcBef>
                <a:spcPts val="1200"/>
              </a:spcBef>
              <a:spcAft>
                <a:spcPts val="0"/>
              </a:spcAft>
              <a:buClr>
                <a:srgbClr val="757575"/>
              </a:buClr>
              <a:buSzPts val="1280"/>
              <a:buNone/>
            </a:pPr>
            <a:r>
              <a:rPr lang="en-US" sz="1600">
                <a:solidFill>
                  <a:srgbClr val="757575"/>
                </a:solidFill>
                <a:latin typeface="Consolas"/>
                <a:ea typeface="Consolas"/>
                <a:cs typeface="Consolas"/>
                <a:sym typeface="Consolas"/>
              </a:rPr>
              <a:t> </a:t>
            </a:r>
            <a:r>
              <a:rPr lang="en-US" sz="1400">
                <a:solidFill>
                  <a:srgbClr val="757575"/>
                </a:solidFill>
                <a:latin typeface="Consolas"/>
                <a:ea typeface="Consolas"/>
                <a:cs typeface="Consolas"/>
                <a:sym typeface="Consolas"/>
              </a:rPr>
              <a:t> </a:t>
            </a:r>
            <a:r>
              <a:rPr lang="en-US" sz="1600">
                <a:solidFill>
                  <a:srgbClr val="757575"/>
                </a:solidFill>
                <a:latin typeface="Consolas"/>
                <a:ea typeface="Consolas"/>
                <a:cs typeface="Consolas"/>
                <a:sym typeface="Consolas"/>
              </a:rPr>
              <a:t> </a:t>
            </a:r>
            <a:r>
              <a:rPr b="1" lang="en-US" sz="1600">
                <a:solidFill>
                  <a:srgbClr val="808080"/>
                </a:solidFill>
                <a:latin typeface="Consolas"/>
                <a:ea typeface="Consolas"/>
                <a:cs typeface="Consolas"/>
                <a:sym typeface="Consolas"/>
              </a:rPr>
              <a:t>int</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mid = (l + r)/2;</a:t>
            </a:r>
            <a:endParaRPr sz="1600">
              <a:latin typeface="Consolas"/>
              <a:ea typeface="Consolas"/>
              <a:cs typeface="Consolas"/>
              <a:sym typeface="Consolas"/>
            </a:endParaRPr>
          </a:p>
          <a:p>
            <a:pPr indent="0" lvl="0" marL="34290" rtl="0" algn="l">
              <a:lnSpc>
                <a:spcPct val="150000"/>
              </a:lnSpc>
              <a:spcBef>
                <a:spcPts val="1200"/>
              </a:spcBef>
              <a:spcAft>
                <a:spcPts val="0"/>
              </a:spcAft>
              <a:buClr>
                <a:srgbClr val="757575"/>
              </a:buClr>
              <a:buSzPts val="1280"/>
              <a:buNone/>
            </a:pPr>
            <a:r>
              <a:rPr lang="en-US" sz="1600">
                <a:solidFill>
                  <a:srgbClr val="757575"/>
                </a:solidFill>
                <a:latin typeface="Consolas"/>
                <a:ea typeface="Consolas"/>
                <a:cs typeface="Consolas"/>
                <a:sym typeface="Consolas"/>
              </a:rPr>
              <a:t>  </a:t>
            </a:r>
            <a:r>
              <a:rPr lang="en-US" sz="1500">
                <a:solidFill>
                  <a:srgbClr val="757575"/>
                </a:solidFill>
                <a:latin typeface="Consolas"/>
                <a:ea typeface="Consolas"/>
                <a:cs typeface="Consolas"/>
                <a:sym typeface="Consolas"/>
              </a:rPr>
              <a:t>  </a:t>
            </a:r>
            <a:r>
              <a:rPr lang="en-US" sz="1500">
                <a:solidFill>
                  <a:srgbClr val="008200"/>
                </a:solidFill>
                <a:latin typeface="Consolas"/>
                <a:ea typeface="Consolas"/>
                <a:cs typeface="Consolas"/>
                <a:sym typeface="Consolas"/>
              </a:rPr>
              <a:t>/* Return maximum of following three possible cases</a:t>
            </a:r>
            <a:endParaRPr sz="1500">
              <a:latin typeface="Consolas"/>
              <a:ea typeface="Consolas"/>
              <a:cs typeface="Consolas"/>
              <a:sym typeface="Consolas"/>
            </a:endParaRPr>
          </a:p>
          <a:p>
            <a:pPr indent="0" lvl="0" marL="34290" rtl="0" algn="l">
              <a:lnSpc>
                <a:spcPct val="150000"/>
              </a:lnSpc>
              <a:spcBef>
                <a:spcPts val="1200"/>
              </a:spcBef>
              <a:spcAft>
                <a:spcPts val="0"/>
              </a:spcAft>
              <a:buClr>
                <a:srgbClr val="757575"/>
              </a:buClr>
              <a:buSzPts val="1200"/>
              <a:buNone/>
            </a:pPr>
            <a:r>
              <a:rPr lang="en-US" sz="1500">
                <a:solidFill>
                  <a:srgbClr val="757575"/>
                </a:solidFill>
                <a:latin typeface="Consolas"/>
                <a:ea typeface="Consolas"/>
                <a:cs typeface="Consolas"/>
                <a:sym typeface="Consolas"/>
              </a:rPr>
              <a:t>      </a:t>
            </a:r>
            <a:r>
              <a:rPr lang="en-US" sz="1500">
                <a:solidFill>
                  <a:srgbClr val="008200"/>
                </a:solidFill>
                <a:latin typeface="Consolas"/>
                <a:ea typeface="Consolas"/>
                <a:cs typeface="Consolas"/>
                <a:sym typeface="Consolas"/>
              </a:rPr>
              <a:t>a) Maximum subarray sum in left half</a:t>
            </a:r>
            <a:endParaRPr sz="1500">
              <a:latin typeface="Consolas"/>
              <a:ea typeface="Consolas"/>
              <a:cs typeface="Consolas"/>
              <a:sym typeface="Consolas"/>
            </a:endParaRPr>
          </a:p>
          <a:p>
            <a:pPr indent="0" lvl="0" marL="34290" rtl="0" algn="l">
              <a:lnSpc>
                <a:spcPct val="150000"/>
              </a:lnSpc>
              <a:spcBef>
                <a:spcPts val="1200"/>
              </a:spcBef>
              <a:spcAft>
                <a:spcPts val="0"/>
              </a:spcAft>
              <a:buClr>
                <a:srgbClr val="757575"/>
              </a:buClr>
              <a:buSzPts val="1200"/>
              <a:buNone/>
            </a:pPr>
            <a:r>
              <a:rPr lang="en-US" sz="1500">
                <a:solidFill>
                  <a:srgbClr val="757575"/>
                </a:solidFill>
                <a:latin typeface="Consolas"/>
                <a:ea typeface="Consolas"/>
                <a:cs typeface="Consolas"/>
                <a:sym typeface="Consolas"/>
              </a:rPr>
              <a:t>      </a:t>
            </a:r>
            <a:r>
              <a:rPr lang="en-US" sz="1500">
                <a:solidFill>
                  <a:srgbClr val="008200"/>
                </a:solidFill>
                <a:latin typeface="Consolas"/>
                <a:ea typeface="Consolas"/>
                <a:cs typeface="Consolas"/>
                <a:sym typeface="Consolas"/>
              </a:rPr>
              <a:t>b) Maximum subarray sum in right half</a:t>
            </a:r>
            <a:endParaRPr sz="1500">
              <a:latin typeface="Consolas"/>
              <a:ea typeface="Consolas"/>
              <a:cs typeface="Consolas"/>
              <a:sym typeface="Consolas"/>
            </a:endParaRPr>
          </a:p>
          <a:p>
            <a:pPr indent="0" lvl="0" marL="34290" rtl="0" algn="l">
              <a:lnSpc>
                <a:spcPct val="150000"/>
              </a:lnSpc>
              <a:spcBef>
                <a:spcPts val="1200"/>
              </a:spcBef>
              <a:spcAft>
                <a:spcPts val="0"/>
              </a:spcAft>
              <a:buClr>
                <a:srgbClr val="757575"/>
              </a:buClr>
              <a:buSzPts val="1200"/>
              <a:buNone/>
            </a:pPr>
            <a:r>
              <a:rPr lang="en-US" sz="1500">
                <a:solidFill>
                  <a:srgbClr val="757575"/>
                </a:solidFill>
                <a:latin typeface="Consolas"/>
                <a:ea typeface="Consolas"/>
                <a:cs typeface="Consolas"/>
                <a:sym typeface="Consolas"/>
              </a:rPr>
              <a:t>      </a:t>
            </a:r>
            <a:r>
              <a:rPr lang="en-US" sz="1500">
                <a:solidFill>
                  <a:srgbClr val="008200"/>
                </a:solidFill>
                <a:latin typeface="Consolas"/>
                <a:ea typeface="Consolas"/>
                <a:cs typeface="Consolas"/>
                <a:sym typeface="Consolas"/>
              </a:rPr>
              <a:t>c) Maximum subarray sum such that the subarray crosses the midpoint */</a:t>
            </a:r>
            <a:endParaRPr sz="1500">
              <a:latin typeface="Consolas"/>
              <a:ea typeface="Consolas"/>
              <a:cs typeface="Consolas"/>
              <a:sym typeface="Consolas"/>
            </a:endParaRPr>
          </a:p>
          <a:p>
            <a:pPr indent="0" lvl="0" marL="34290" rtl="0" algn="l">
              <a:lnSpc>
                <a:spcPct val="150000"/>
              </a:lnSpc>
              <a:spcBef>
                <a:spcPts val="1200"/>
              </a:spcBef>
              <a:spcAft>
                <a:spcPts val="0"/>
              </a:spcAft>
              <a:buClr>
                <a:srgbClr val="757575"/>
              </a:buClr>
              <a:buSzPts val="1280"/>
              <a:buNone/>
            </a:pPr>
            <a:r>
              <a:rPr lang="en-US" sz="1600">
                <a:solidFill>
                  <a:srgbClr val="757575"/>
                </a:solidFill>
                <a:latin typeface="Consolas"/>
                <a:ea typeface="Consolas"/>
                <a:cs typeface="Consolas"/>
                <a:sym typeface="Consolas"/>
              </a:rPr>
              <a:t>   </a:t>
            </a:r>
            <a:r>
              <a:rPr b="1" lang="en-US" sz="1600">
                <a:solidFill>
                  <a:srgbClr val="006699"/>
                </a:solidFill>
                <a:latin typeface="Consolas"/>
                <a:ea typeface="Consolas"/>
                <a:cs typeface="Consolas"/>
                <a:sym typeface="Consolas"/>
              </a:rPr>
              <a:t>return</a:t>
            </a: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max(maxSubArraySum(arr, l, mid),</a:t>
            </a:r>
            <a:endParaRPr sz="1600">
              <a:latin typeface="Consolas"/>
              <a:ea typeface="Consolas"/>
              <a:cs typeface="Consolas"/>
              <a:sym typeface="Consolas"/>
            </a:endParaRPr>
          </a:p>
          <a:p>
            <a:pPr indent="0" lvl="0" marL="34290" rtl="0" algn="l">
              <a:lnSpc>
                <a:spcPct val="150000"/>
              </a:lnSpc>
              <a:spcBef>
                <a:spcPts val="1200"/>
              </a:spcBef>
              <a:spcAft>
                <a:spcPts val="0"/>
              </a:spcAft>
              <a:buClr>
                <a:srgbClr val="757575"/>
              </a:buClr>
              <a:buSzPts val="1280"/>
              <a:buNone/>
            </a:pP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maxSubArraySum(arr, mid+1, r),</a:t>
            </a:r>
            <a:endParaRPr sz="1600">
              <a:latin typeface="Consolas"/>
              <a:ea typeface="Consolas"/>
              <a:cs typeface="Consolas"/>
              <a:sym typeface="Consolas"/>
            </a:endParaRPr>
          </a:p>
          <a:p>
            <a:pPr indent="0" lvl="0" marL="34290" rtl="0" algn="l">
              <a:lnSpc>
                <a:spcPct val="150000"/>
              </a:lnSpc>
              <a:spcBef>
                <a:spcPts val="1200"/>
              </a:spcBef>
              <a:spcAft>
                <a:spcPts val="0"/>
              </a:spcAft>
              <a:buClr>
                <a:srgbClr val="757575"/>
              </a:buClr>
              <a:buSzPts val="1280"/>
              <a:buNone/>
            </a:pPr>
            <a:r>
              <a:rPr lang="en-US" sz="1600">
                <a:solidFill>
                  <a:srgbClr val="757575"/>
                </a:solidFill>
                <a:latin typeface="Consolas"/>
                <a:ea typeface="Consolas"/>
                <a:cs typeface="Consolas"/>
                <a:sym typeface="Consolas"/>
              </a:rPr>
              <a:t>              </a:t>
            </a:r>
            <a:r>
              <a:rPr lang="en-US" sz="1600">
                <a:solidFill>
                  <a:srgbClr val="000000"/>
                </a:solidFill>
                <a:latin typeface="Consolas"/>
                <a:ea typeface="Consolas"/>
                <a:cs typeface="Consolas"/>
                <a:sym typeface="Consolas"/>
              </a:rPr>
              <a:t>maxCrossingSum(arr, l, mid, r));</a:t>
            </a:r>
            <a:endParaRPr sz="1600">
              <a:latin typeface="Consolas"/>
              <a:ea typeface="Consolas"/>
              <a:cs typeface="Consolas"/>
              <a:sym typeface="Consolas"/>
            </a:endParaRPr>
          </a:p>
          <a:p>
            <a:pPr indent="0" lvl="0" marL="34290" rtl="0" algn="l">
              <a:lnSpc>
                <a:spcPct val="150000"/>
              </a:lnSpc>
              <a:spcBef>
                <a:spcPts val="1200"/>
              </a:spcBef>
              <a:spcAft>
                <a:spcPts val="0"/>
              </a:spcAft>
              <a:buClr>
                <a:srgbClr val="000000"/>
              </a:buClr>
              <a:buSzPts val="1280"/>
              <a:buNone/>
            </a:pPr>
            <a:r>
              <a:rPr lang="en-US" sz="1600">
                <a:solidFill>
                  <a:srgbClr val="000000"/>
                </a:solidFill>
                <a:latin typeface="Consolas"/>
                <a:ea typeface="Consolas"/>
                <a:cs typeface="Consolas"/>
                <a:sym typeface="Consolas"/>
              </a:rPr>
              <a:t>}</a:t>
            </a:r>
            <a:endParaRPr sz="1600">
              <a:latin typeface="Consolas"/>
              <a:ea typeface="Consolas"/>
              <a:cs typeface="Consolas"/>
              <a:sym typeface="Consolas"/>
            </a:endParaRPr>
          </a:p>
          <a:p>
            <a:pPr indent="0" lvl="0" marL="34290" rtl="0" algn="l">
              <a:lnSpc>
                <a:spcPct val="150000"/>
              </a:lnSpc>
              <a:spcBef>
                <a:spcPts val="1200"/>
              </a:spcBef>
              <a:spcAft>
                <a:spcPts val="0"/>
              </a:spcAft>
              <a:buClr>
                <a:schemeClr val="dk1"/>
              </a:buClr>
              <a:buSzPts val="1280"/>
              <a:buNone/>
            </a:pPr>
            <a:r>
              <a:t/>
            </a:r>
            <a:endParaRPr sz="1600">
              <a:latin typeface="Consolas"/>
              <a:ea typeface="Consolas"/>
              <a:cs typeface="Consolas"/>
              <a:sym typeface="Consolas"/>
            </a:endParaRPr>
          </a:p>
        </p:txBody>
      </p:sp>
      <p:sp>
        <p:nvSpPr>
          <p:cNvPr id="563" name="Google Shape;563;p31"/>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64" name="Google Shape;564;p31"/>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2"/>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Thuật toán 4</a:t>
            </a:r>
            <a:endParaRPr/>
          </a:p>
        </p:txBody>
      </p:sp>
      <p:sp>
        <p:nvSpPr>
          <p:cNvPr id="570" name="Google Shape;570;p32"/>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55000" lnSpcReduction="20000"/>
          </a:bodyPr>
          <a:lstStyle/>
          <a:p>
            <a:pPr indent="0" lvl="0" marL="34290" rtl="0" algn="l">
              <a:lnSpc>
                <a:spcPct val="150000"/>
              </a:lnSpc>
              <a:spcBef>
                <a:spcPts val="0"/>
              </a:spcBef>
              <a:spcAft>
                <a:spcPts val="0"/>
              </a:spcAft>
              <a:buClr>
                <a:schemeClr val="dk1"/>
              </a:buClr>
              <a:buSzPct val="80000"/>
              <a:buNone/>
            </a:pPr>
            <a:r>
              <a:rPr lang="en-US"/>
              <a:t>Ví dụ: 2, 3, -2, 1, -5, 4, 1, -3, 4, -1, 2 </a:t>
            </a:r>
            <a:br>
              <a:rPr lang="en-US"/>
            </a:br>
            <a:endParaRPr/>
          </a:p>
          <a:p>
            <a:pPr indent="0" lvl="0" marL="34290" rtl="0" algn="l">
              <a:lnSpc>
                <a:spcPct val="150000"/>
              </a:lnSpc>
              <a:spcBef>
                <a:spcPts val="1200"/>
              </a:spcBef>
              <a:spcAft>
                <a:spcPts val="0"/>
              </a:spcAft>
              <a:buClr>
                <a:schemeClr val="dk1"/>
              </a:buClr>
              <a:buSzPct val="80000"/>
              <a:buNone/>
            </a:pPr>
            <a:r>
              <a:rPr lang="en-US">
                <a:latin typeface="Consolas"/>
                <a:ea typeface="Consolas"/>
                <a:cs typeface="Consolas"/>
                <a:sym typeface="Consolas"/>
              </a:rPr>
              <a:t>int maxSum = 0, thisSum = 0;</a:t>
            </a:r>
            <a:br>
              <a:rPr lang="en-US">
                <a:latin typeface="Consolas"/>
                <a:ea typeface="Consolas"/>
                <a:cs typeface="Consolas"/>
                <a:sym typeface="Consolas"/>
              </a:rPr>
            </a:br>
            <a:r>
              <a:rPr lang="en-US">
                <a:latin typeface="Consolas"/>
                <a:ea typeface="Consolas"/>
                <a:cs typeface="Consolas"/>
                <a:sym typeface="Consolas"/>
              </a:rPr>
              <a:t>for( int j = 0; j &lt; a.size( ); j++ ) {</a:t>
            </a:r>
            <a:br>
              <a:rPr lang="en-US">
                <a:latin typeface="Consolas"/>
                <a:ea typeface="Consolas"/>
                <a:cs typeface="Consolas"/>
                <a:sym typeface="Consolas"/>
              </a:rPr>
            </a:br>
            <a:r>
              <a:rPr lang="en-US">
                <a:latin typeface="Consolas"/>
                <a:ea typeface="Consolas"/>
                <a:cs typeface="Consolas"/>
                <a:sym typeface="Consolas"/>
              </a:rPr>
              <a:t>	thisSum += a[ j ];</a:t>
            </a:r>
            <a:br>
              <a:rPr lang="en-US">
                <a:latin typeface="Consolas"/>
                <a:ea typeface="Consolas"/>
                <a:cs typeface="Consolas"/>
                <a:sym typeface="Consolas"/>
              </a:rPr>
            </a:br>
            <a:r>
              <a:rPr lang="en-US">
                <a:latin typeface="Consolas"/>
                <a:ea typeface="Consolas"/>
                <a:cs typeface="Consolas"/>
                <a:sym typeface="Consolas"/>
              </a:rPr>
              <a:t>	if ( thisSum &gt; maxSum )	</a:t>
            </a:r>
            <a:br>
              <a:rPr lang="en-US">
                <a:latin typeface="Consolas"/>
                <a:ea typeface="Consolas"/>
                <a:cs typeface="Consolas"/>
                <a:sym typeface="Consolas"/>
              </a:rPr>
            </a:br>
            <a:r>
              <a:rPr lang="en-US">
                <a:latin typeface="Consolas"/>
                <a:ea typeface="Consolas"/>
                <a:cs typeface="Consolas"/>
                <a:sym typeface="Consolas"/>
              </a:rPr>
              <a:t>		maxSum = thisSum;</a:t>
            </a:r>
            <a:br>
              <a:rPr lang="en-US">
                <a:latin typeface="Consolas"/>
                <a:ea typeface="Consolas"/>
                <a:cs typeface="Consolas"/>
                <a:sym typeface="Consolas"/>
              </a:rPr>
            </a:br>
            <a:r>
              <a:rPr lang="en-US">
                <a:latin typeface="Consolas"/>
                <a:ea typeface="Consolas"/>
                <a:cs typeface="Consolas"/>
                <a:sym typeface="Consolas"/>
              </a:rPr>
              <a:t>	else if ( thisSum &lt; 0 )</a:t>
            </a:r>
            <a:br>
              <a:rPr lang="en-US">
                <a:latin typeface="Consolas"/>
                <a:ea typeface="Consolas"/>
                <a:cs typeface="Consolas"/>
                <a:sym typeface="Consolas"/>
              </a:rPr>
            </a:br>
            <a:r>
              <a:rPr lang="en-US">
                <a:latin typeface="Consolas"/>
                <a:ea typeface="Consolas"/>
                <a:cs typeface="Consolas"/>
                <a:sym typeface="Consolas"/>
              </a:rPr>
              <a:t>		thisSum = 0;</a:t>
            </a:r>
            <a:br>
              <a:rPr lang="en-US">
                <a:latin typeface="Consolas"/>
                <a:ea typeface="Consolas"/>
                <a:cs typeface="Consolas"/>
                <a:sym typeface="Consolas"/>
              </a:rPr>
            </a:b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return maxSum;</a:t>
            </a:r>
            <a:endParaRPr/>
          </a:p>
          <a:p>
            <a:pPr indent="0" lvl="0" marL="34290" rtl="0" algn="l">
              <a:lnSpc>
                <a:spcPct val="150000"/>
              </a:lnSpc>
              <a:spcBef>
                <a:spcPts val="1200"/>
              </a:spcBef>
              <a:spcAft>
                <a:spcPts val="0"/>
              </a:spcAft>
              <a:buClr>
                <a:schemeClr val="dk1"/>
              </a:buClr>
              <a:buSzPct val="80000"/>
              <a:buNone/>
            </a:pPr>
            <a:br>
              <a:rPr lang="en-US"/>
            </a:br>
            <a:endParaRPr/>
          </a:p>
          <a:p>
            <a:pPr indent="-128588" lvl="0" marL="154305" rtl="0" algn="l">
              <a:lnSpc>
                <a:spcPct val="150000"/>
              </a:lnSpc>
              <a:spcBef>
                <a:spcPts val="1200"/>
              </a:spcBef>
              <a:spcAft>
                <a:spcPts val="0"/>
              </a:spcAft>
              <a:buClr>
                <a:schemeClr val="dk1"/>
              </a:buClr>
              <a:buSzPct val="80000"/>
              <a:buChar char="•"/>
            </a:pPr>
            <a:r>
              <a:rPr lang="en-US"/>
              <a:t>Time complexity clearly </a:t>
            </a:r>
            <a:r>
              <a:rPr i="1" lang="en-US"/>
              <a:t>O</a:t>
            </a:r>
            <a:r>
              <a:rPr lang="en-US"/>
              <a:t>(</a:t>
            </a:r>
            <a:r>
              <a:rPr i="1" lang="en-US"/>
              <a:t>n</a:t>
            </a:r>
            <a:r>
              <a:rPr lang="en-US"/>
              <a:t>)</a:t>
            </a:r>
            <a:endParaRPr/>
          </a:p>
          <a:p>
            <a:pPr indent="-128588" lvl="0" marL="154305" rtl="0" algn="l">
              <a:lnSpc>
                <a:spcPct val="150000"/>
              </a:lnSpc>
              <a:spcBef>
                <a:spcPts val="1200"/>
              </a:spcBef>
              <a:spcAft>
                <a:spcPts val="0"/>
              </a:spcAft>
              <a:buClr>
                <a:schemeClr val="dk1"/>
              </a:buClr>
              <a:buSzPct val="80000"/>
              <a:buChar char="•"/>
            </a:pPr>
            <a:r>
              <a:rPr lang="en-US"/>
              <a:t>But why does it work? I.e. proof of correctness </a:t>
            </a:r>
            <a:br>
              <a:rPr lang="en-US"/>
            </a:br>
            <a:endParaRPr/>
          </a:p>
        </p:txBody>
      </p:sp>
      <p:sp>
        <p:nvSpPr>
          <p:cNvPr id="571" name="Google Shape;571;p32"/>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72" name="Google Shape;572;p32"/>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3"/>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b="0" lang="en-US"/>
              <a:t>Proof of Correctness</a:t>
            </a:r>
            <a:r>
              <a:rPr lang="en-US"/>
              <a:t> </a:t>
            </a:r>
            <a:endParaRPr/>
          </a:p>
        </p:txBody>
      </p:sp>
      <p:sp>
        <p:nvSpPr>
          <p:cNvPr id="578" name="Google Shape;578;p33"/>
          <p:cNvSpPr txBox="1"/>
          <p:nvPr>
            <p:ph idx="1" type="body"/>
          </p:nvPr>
        </p:nvSpPr>
        <p:spPr>
          <a:xfrm>
            <a:off x="197427" y="900684"/>
            <a:ext cx="8749146" cy="5527964"/>
          </a:xfrm>
          <a:prstGeom prst="rect">
            <a:avLst/>
          </a:prstGeom>
          <a:noFill/>
          <a:ln>
            <a:noFill/>
          </a:ln>
        </p:spPr>
        <p:txBody>
          <a:bodyPr anchorCtr="0" anchor="t" bIns="45700" lIns="91425" spcFirstLastPara="1" rIns="91425" wrap="square" tIns="45700">
            <a:normAutofit fontScale="92500" lnSpcReduction="10000"/>
          </a:bodyPr>
          <a:lstStyle/>
          <a:p>
            <a:pPr indent="-131572" lvl="0" marL="154305" rtl="0" algn="l">
              <a:lnSpc>
                <a:spcPct val="150000"/>
              </a:lnSpc>
              <a:spcBef>
                <a:spcPts val="0"/>
              </a:spcBef>
              <a:spcAft>
                <a:spcPts val="0"/>
              </a:spcAft>
              <a:buClr>
                <a:schemeClr val="dk1"/>
              </a:buClr>
              <a:buSzPct val="80000"/>
              <a:buChar char="•"/>
            </a:pPr>
            <a:r>
              <a:rPr lang="en-US"/>
              <a:t>Max subsequence cannot start or end at a negative A</a:t>
            </a:r>
            <a:r>
              <a:rPr baseline="-25000" lang="en-US"/>
              <a:t>i</a:t>
            </a:r>
            <a:r>
              <a:rPr lang="en-US"/>
              <a:t>.</a:t>
            </a:r>
            <a:endParaRPr/>
          </a:p>
          <a:p>
            <a:pPr indent="-131572" lvl="0" marL="154305" rtl="0" algn="l">
              <a:lnSpc>
                <a:spcPct val="150000"/>
              </a:lnSpc>
              <a:spcBef>
                <a:spcPts val="1200"/>
              </a:spcBef>
              <a:spcAft>
                <a:spcPts val="0"/>
              </a:spcAft>
              <a:buClr>
                <a:schemeClr val="dk1"/>
              </a:buClr>
              <a:buSzPct val="80000"/>
              <a:buChar char="•"/>
            </a:pPr>
            <a:r>
              <a:rPr lang="en-US"/>
              <a:t>More generally, the max subsequence cannot have a prefix with a negative sum.</a:t>
            </a:r>
            <a:br>
              <a:rPr lang="en-US"/>
            </a:br>
            <a:r>
              <a:rPr lang="en-US"/>
              <a:t>Ex: -2 11 -4 13 -5 -2</a:t>
            </a:r>
            <a:endParaRPr/>
          </a:p>
          <a:p>
            <a:pPr indent="-131572" lvl="0" marL="154305" rtl="0" algn="l">
              <a:lnSpc>
                <a:spcPct val="150000"/>
              </a:lnSpc>
              <a:spcBef>
                <a:spcPts val="1200"/>
              </a:spcBef>
              <a:spcAft>
                <a:spcPts val="0"/>
              </a:spcAft>
              <a:buClr>
                <a:schemeClr val="dk1"/>
              </a:buClr>
              <a:buSzPct val="80000"/>
              <a:buChar char="•"/>
            </a:pPr>
            <a:r>
              <a:rPr lang="en-US"/>
              <a:t>Thus, if we ever find that A</a:t>
            </a:r>
            <a:r>
              <a:rPr baseline="-25000" lang="en-US"/>
              <a:t>i</a:t>
            </a:r>
            <a:r>
              <a:rPr lang="en-US"/>
              <a:t> through A</a:t>
            </a:r>
            <a:r>
              <a:rPr baseline="-25000" lang="en-US"/>
              <a:t>j</a:t>
            </a:r>
            <a:r>
              <a:rPr lang="en-US"/>
              <a:t> sums to &lt; 0, then we can advance i to j+1</a:t>
            </a:r>
            <a:endParaRPr/>
          </a:p>
          <a:p>
            <a:pPr indent="-128613" lvl="1" marL="334328" rtl="0" algn="l">
              <a:lnSpc>
                <a:spcPct val="100000"/>
              </a:lnSpc>
              <a:spcBef>
                <a:spcPts val="600"/>
              </a:spcBef>
              <a:spcAft>
                <a:spcPts val="0"/>
              </a:spcAft>
              <a:buClr>
                <a:schemeClr val="dk1"/>
              </a:buClr>
              <a:buSzPct val="80000"/>
              <a:buChar char="o"/>
            </a:pPr>
            <a:r>
              <a:rPr lang="en-US"/>
              <a:t>Proof. Suppose j is the first index after i when the sum becomes &lt; 0</a:t>
            </a:r>
            <a:endParaRPr/>
          </a:p>
          <a:p>
            <a:pPr indent="-128613" lvl="1" marL="334328" rtl="0" algn="l">
              <a:lnSpc>
                <a:spcPct val="100000"/>
              </a:lnSpc>
              <a:spcBef>
                <a:spcPts val="0"/>
              </a:spcBef>
              <a:spcAft>
                <a:spcPts val="0"/>
              </a:spcAft>
              <a:buClr>
                <a:schemeClr val="dk1"/>
              </a:buClr>
              <a:buSzPct val="80000"/>
              <a:buChar char="o"/>
            </a:pPr>
            <a:r>
              <a:rPr lang="en-US"/>
              <a:t>The max subsequence cannot start at any p between i and j. Because A</a:t>
            </a:r>
            <a:r>
              <a:rPr baseline="-25000" lang="en-US"/>
              <a:t>i</a:t>
            </a:r>
            <a:r>
              <a:rPr lang="en-US"/>
              <a:t> through A</a:t>
            </a:r>
            <a:r>
              <a:rPr baseline="-25000" lang="en-US"/>
              <a:t>p-1</a:t>
            </a:r>
            <a:r>
              <a:rPr lang="en-US"/>
              <a:t> is positive, so starting at i would have been even better.</a:t>
            </a:r>
            <a:br>
              <a:rPr lang="en-US"/>
            </a:br>
            <a:endParaRPr/>
          </a:p>
        </p:txBody>
      </p:sp>
      <p:sp>
        <p:nvSpPr>
          <p:cNvPr id="579" name="Google Shape;579;p33"/>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80" name="Google Shape;580;p33"/>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4"/>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Thuật toán 4 (tt)</a:t>
            </a:r>
            <a:endParaRPr/>
          </a:p>
        </p:txBody>
      </p:sp>
      <p:sp>
        <p:nvSpPr>
          <p:cNvPr id="586" name="Google Shape;586;p34"/>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0" lvl="0" marL="34290" rtl="0" algn="l">
              <a:lnSpc>
                <a:spcPct val="150000"/>
              </a:lnSpc>
              <a:spcBef>
                <a:spcPts val="0"/>
              </a:spcBef>
              <a:spcAft>
                <a:spcPts val="0"/>
              </a:spcAft>
              <a:buClr>
                <a:schemeClr val="dk1"/>
              </a:buClr>
              <a:buSzPts val="2240"/>
              <a:buNone/>
            </a:pPr>
            <a:br>
              <a:rPr lang="en-US"/>
            </a:br>
            <a:endParaRPr/>
          </a:p>
          <a:p>
            <a:pPr indent="-142240" lvl="0" marL="154305" rtl="0" algn="l">
              <a:lnSpc>
                <a:spcPct val="150000"/>
              </a:lnSpc>
              <a:spcBef>
                <a:spcPts val="1200"/>
              </a:spcBef>
              <a:spcAft>
                <a:spcPts val="0"/>
              </a:spcAft>
              <a:buClr>
                <a:srgbClr val="C63113"/>
              </a:buClr>
              <a:buSzPts val="2240"/>
              <a:buChar char="•"/>
            </a:pPr>
            <a:r>
              <a:rPr lang="en-US">
                <a:solidFill>
                  <a:srgbClr val="C63113"/>
                </a:solidFill>
              </a:rPr>
              <a:t>The algorithm resets whenever prefix is &lt; 0.</a:t>
            </a:r>
            <a:br>
              <a:rPr lang="en-US">
                <a:solidFill>
                  <a:srgbClr val="C63113"/>
                </a:solidFill>
              </a:rPr>
            </a:br>
            <a:r>
              <a:rPr lang="en-US">
                <a:solidFill>
                  <a:srgbClr val="C63113"/>
                </a:solidFill>
              </a:rPr>
              <a:t>Otherwise, it forms new sums and updates</a:t>
            </a:r>
            <a:br>
              <a:rPr lang="en-US">
                <a:solidFill>
                  <a:srgbClr val="C63113"/>
                </a:solidFill>
              </a:rPr>
            </a:br>
            <a:r>
              <a:rPr lang="en-US">
                <a:solidFill>
                  <a:srgbClr val="C63113"/>
                </a:solidFill>
              </a:rPr>
              <a:t>maxSum in one pass </a:t>
            </a:r>
            <a:br>
              <a:rPr lang="en-US"/>
            </a:br>
            <a:endParaRPr/>
          </a:p>
        </p:txBody>
      </p:sp>
      <p:sp>
        <p:nvSpPr>
          <p:cNvPr id="587" name="Google Shape;587;p34"/>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88" name="Google Shape;588;p34"/>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5"/>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Bài tập thực hành</a:t>
            </a:r>
            <a:endParaRPr/>
          </a:p>
        </p:txBody>
      </p:sp>
      <p:sp>
        <p:nvSpPr>
          <p:cNvPr id="594" name="Google Shape;594;p35"/>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lnSpcReduction="10000"/>
          </a:bodyPr>
          <a:lstStyle/>
          <a:p>
            <a:pPr indent="0" lvl="0" marL="34290" rtl="0" algn="l">
              <a:lnSpc>
                <a:spcPct val="150000"/>
              </a:lnSpc>
              <a:spcBef>
                <a:spcPts val="0"/>
              </a:spcBef>
              <a:spcAft>
                <a:spcPts val="0"/>
              </a:spcAft>
              <a:buClr>
                <a:schemeClr val="dk1"/>
              </a:buClr>
              <a:buSzPts val="2240"/>
              <a:buNone/>
            </a:pPr>
            <a:r>
              <a:rPr lang="en-US"/>
              <a:t>Write program and analyze complexity:</a:t>
            </a:r>
            <a:endParaRPr/>
          </a:p>
          <a:p>
            <a:pPr indent="-142240" lvl="0" marL="154305" rtl="0" algn="l">
              <a:lnSpc>
                <a:spcPct val="150000"/>
              </a:lnSpc>
              <a:spcBef>
                <a:spcPts val="1200"/>
              </a:spcBef>
              <a:spcAft>
                <a:spcPts val="0"/>
              </a:spcAft>
              <a:buClr>
                <a:schemeClr val="dk1"/>
              </a:buClr>
              <a:buSzPts val="2240"/>
              <a:buChar char="•"/>
            </a:pPr>
            <a:r>
              <a:rPr lang="en-US"/>
              <a:t>Perform polynomial additional and multiplication</a:t>
            </a:r>
            <a:endParaRPr/>
          </a:p>
          <a:p>
            <a:pPr indent="-142240" lvl="0" marL="154305" rtl="0" algn="l">
              <a:lnSpc>
                <a:spcPct val="150000"/>
              </a:lnSpc>
              <a:spcBef>
                <a:spcPts val="1200"/>
              </a:spcBef>
              <a:spcAft>
                <a:spcPts val="0"/>
              </a:spcAft>
              <a:buClr>
                <a:schemeClr val="dk1"/>
              </a:buClr>
              <a:buSzPts val="2240"/>
              <a:buChar char="•"/>
            </a:pPr>
            <a:r>
              <a:rPr lang="en-US"/>
              <a:t>Determine the 2nd largest element in an array – the kth largest element in an array.</a:t>
            </a:r>
            <a:endParaRPr/>
          </a:p>
          <a:p>
            <a:pPr indent="-142240" lvl="0" marL="154305" rtl="0" algn="l">
              <a:lnSpc>
                <a:spcPct val="150000"/>
              </a:lnSpc>
              <a:spcBef>
                <a:spcPts val="1200"/>
              </a:spcBef>
              <a:spcAft>
                <a:spcPts val="0"/>
              </a:spcAft>
              <a:buClr>
                <a:schemeClr val="dk1"/>
              </a:buClr>
              <a:buSzPts val="2240"/>
              <a:buChar char="•"/>
            </a:pPr>
            <a:r>
              <a:rPr lang="en-US"/>
              <a:t>Find longest increasing subsequence:</a:t>
            </a:r>
            <a:endParaRPr/>
          </a:p>
          <a:p>
            <a:pPr indent="-128587" lvl="1" marL="334328" rtl="0" algn="l">
              <a:lnSpc>
                <a:spcPct val="100000"/>
              </a:lnSpc>
              <a:spcBef>
                <a:spcPts val="600"/>
              </a:spcBef>
              <a:spcAft>
                <a:spcPts val="0"/>
              </a:spcAft>
              <a:buClr>
                <a:schemeClr val="dk1"/>
              </a:buClr>
              <a:buSzPts val="2000"/>
              <a:buChar char="o"/>
            </a:pPr>
            <a:r>
              <a:rPr lang="en-US"/>
              <a:t>contiguous case: 2 algorithms with different complexity</a:t>
            </a:r>
            <a:br>
              <a:rPr lang="en-US"/>
            </a:br>
            <a:r>
              <a:rPr lang="en-US"/>
              <a:t>0, 8, </a:t>
            </a:r>
            <a:r>
              <a:rPr lang="en-US" u="sng"/>
              <a:t>4, 12, 24</a:t>
            </a:r>
            <a:r>
              <a:rPr lang="en-US"/>
              <a:t>, 10, 6, 14, 1, 9, 5, 13, 3, 11, 7, 15</a:t>
            </a:r>
            <a:endParaRPr/>
          </a:p>
          <a:p>
            <a:pPr indent="-128587" lvl="1" marL="334328" rtl="0" algn="l">
              <a:lnSpc>
                <a:spcPct val="100000"/>
              </a:lnSpc>
              <a:spcBef>
                <a:spcPts val="0"/>
              </a:spcBef>
              <a:spcAft>
                <a:spcPts val="0"/>
              </a:spcAft>
              <a:buClr>
                <a:schemeClr val="dk1"/>
              </a:buClr>
              <a:buSzPts val="2000"/>
              <a:buChar char="o"/>
            </a:pPr>
            <a:r>
              <a:rPr lang="en-US"/>
              <a:t>uncontiguous case:</a:t>
            </a:r>
            <a:br>
              <a:rPr lang="en-US"/>
            </a:br>
            <a:r>
              <a:rPr lang="en-US" u="sng"/>
              <a:t>0</a:t>
            </a:r>
            <a:r>
              <a:rPr lang="en-US"/>
              <a:t>, 8, 4, 12, 2, </a:t>
            </a:r>
            <a:r>
              <a:rPr lang="en-US" u="sng"/>
              <a:t>4</a:t>
            </a:r>
            <a:r>
              <a:rPr lang="en-US"/>
              <a:t>, 10, </a:t>
            </a:r>
            <a:r>
              <a:rPr lang="en-US" u="sng"/>
              <a:t>6</a:t>
            </a:r>
            <a:r>
              <a:rPr lang="en-US"/>
              <a:t>, 14, 1, </a:t>
            </a:r>
            <a:r>
              <a:rPr lang="en-US" u="sng"/>
              <a:t>9</a:t>
            </a:r>
            <a:r>
              <a:rPr lang="en-US"/>
              <a:t>, 5, </a:t>
            </a:r>
            <a:r>
              <a:rPr lang="en-US" u="sng"/>
              <a:t>13</a:t>
            </a:r>
            <a:r>
              <a:rPr lang="en-US"/>
              <a:t>, 3, 11, 7, </a:t>
            </a:r>
            <a:r>
              <a:rPr lang="en-US" u="sng"/>
              <a:t>15</a:t>
            </a:r>
            <a:r>
              <a:rPr lang="en-US"/>
              <a:t> </a:t>
            </a:r>
            <a:br>
              <a:rPr lang="en-US"/>
            </a:br>
            <a:endParaRPr/>
          </a:p>
        </p:txBody>
      </p:sp>
      <p:sp>
        <p:nvSpPr>
          <p:cNvPr id="595" name="Google Shape;595;p35"/>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596" name="Google Shape;596;p35"/>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6"/>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Câu hỏi và Bài tập</a:t>
            </a:r>
            <a:endParaRPr/>
          </a:p>
        </p:txBody>
      </p:sp>
      <p:sp>
        <p:nvSpPr>
          <p:cNvPr id="602" name="Google Shape;602;p36"/>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150000"/>
              </a:lnSpc>
              <a:spcBef>
                <a:spcPts val="0"/>
              </a:spcBef>
              <a:spcAft>
                <a:spcPts val="0"/>
              </a:spcAft>
              <a:buClr>
                <a:schemeClr val="dk1"/>
              </a:buClr>
              <a:buSzPct val="80000"/>
              <a:buNone/>
            </a:pPr>
            <a:r>
              <a:rPr lang="en-US"/>
              <a:t>1. Trình bày tầm quan trọng của CTDL&amp;GT?</a:t>
            </a:r>
            <a:endParaRPr/>
          </a:p>
          <a:p>
            <a:pPr indent="0" lvl="0" marL="0" rtl="0" algn="just">
              <a:lnSpc>
                <a:spcPct val="150000"/>
              </a:lnSpc>
              <a:spcBef>
                <a:spcPts val="1200"/>
              </a:spcBef>
              <a:spcAft>
                <a:spcPts val="0"/>
              </a:spcAft>
              <a:buClr>
                <a:schemeClr val="dk1"/>
              </a:buClr>
              <a:buSzPct val="80000"/>
              <a:buNone/>
            </a:pPr>
            <a:r>
              <a:rPr lang="en-US"/>
              <a:t>2. Các tiêu chuẩn để đánh giá CTDL&amp;GT?</a:t>
            </a:r>
            <a:endParaRPr/>
          </a:p>
          <a:p>
            <a:pPr indent="0" lvl="0" marL="0" rtl="0" algn="just">
              <a:lnSpc>
                <a:spcPct val="150000"/>
              </a:lnSpc>
              <a:spcBef>
                <a:spcPts val="1200"/>
              </a:spcBef>
              <a:spcAft>
                <a:spcPts val="0"/>
              </a:spcAft>
              <a:buClr>
                <a:schemeClr val="dk1"/>
              </a:buClr>
              <a:buSzPct val="80000"/>
              <a:buNone/>
            </a:pPr>
            <a:r>
              <a:rPr lang="en-US"/>
              <a:t>3. Khi xây dựng giải thuật có cần quan tâm tới CTDL không? Tại sao?</a:t>
            </a:r>
            <a:endParaRPr/>
          </a:p>
          <a:p>
            <a:pPr indent="0" lvl="0" marL="0" rtl="0" algn="just">
              <a:lnSpc>
                <a:spcPct val="150000"/>
              </a:lnSpc>
              <a:spcBef>
                <a:spcPts val="1200"/>
              </a:spcBef>
              <a:spcAft>
                <a:spcPts val="0"/>
              </a:spcAft>
              <a:buClr>
                <a:schemeClr val="dk1"/>
              </a:buClr>
              <a:buSzPct val="80000"/>
              <a:buNone/>
            </a:pPr>
            <a:r>
              <a:rPr lang="en-US"/>
              <a:t>4. Sử dụng các kiểu dữ liệu cơ bản trong C, xây dựng CTDL để lưu trữ đa thức có bậc tự nhiên n (0 ≤ n ≤100) trên trường số thực 	          :</a:t>
            </a:r>
            <a:endParaRPr/>
          </a:p>
          <a:p>
            <a:pPr indent="-18351" lvl="0" marL="154305" rtl="0" algn="just">
              <a:lnSpc>
                <a:spcPct val="150000"/>
              </a:lnSpc>
              <a:spcBef>
                <a:spcPts val="1200"/>
              </a:spcBef>
              <a:spcAft>
                <a:spcPts val="0"/>
              </a:spcAft>
              <a:buClr>
                <a:schemeClr val="dk1"/>
              </a:buClr>
              <a:buSzPct val="80000"/>
              <a:buNone/>
            </a:pPr>
            <a:r>
              <a:t/>
            </a:r>
            <a:endParaRPr/>
          </a:p>
          <a:p>
            <a:pPr indent="-18351" lvl="0" marL="154305" rtl="0" algn="just">
              <a:lnSpc>
                <a:spcPct val="150000"/>
              </a:lnSpc>
              <a:spcBef>
                <a:spcPts val="1200"/>
              </a:spcBef>
              <a:spcAft>
                <a:spcPts val="0"/>
              </a:spcAft>
              <a:buClr>
                <a:schemeClr val="dk1"/>
              </a:buClr>
              <a:buSzPct val="80000"/>
              <a:buNone/>
            </a:pPr>
            <a:r>
              <a:t/>
            </a:r>
            <a:endParaRPr/>
          </a:p>
          <a:p>
            <a:pPr indent="0" lvl="0" marL="0" rtl="0" algn="just">
              <a:lnSpc>
                <a:spcPct val="150000"/>
              </a:lnSpc>
              <a:spcBef>
                <a:spcPts val="1200"/>
              </a:spcBef>
              <a:spcAft>
                <a:spcPts val="0"/>
              </a:spcAft>
              <a:buClr>
                <a:schemeClr val="dk1"/>
              </a:buClr>
              <a:buSzPct val="80000"/>
              <a:buNone/>
            </a:pPr>
            <a:r>
              <a:rPr lang="en-US"/>
              <a:t>    Với CTDL đã được xây dựng, trình bày thuật toán và cài đặt chương trình để thực hiện các công việc sau:</a:t>
            </a:r>
            <a:endParaRPr/>
          </a:p>
          <a:p>
            <a:pPr indent="-18351" lvl="0" marL="154305" rtl="0" algn="just">
              <a:lnSpc>
                <a:spcPct val="150000"/>
              </a:lnSpc>
              <a:spcBef>
                <a:spcPts val="1200"/>
              </a:spcBef>
              <a:spcAft>
                <a:spcPts val="0"/>
              </a:spcAft>
              <a:buClr>
                <a:schemeClr val="dk1"/>
              </a:buClr>
              <a:buSzPct val="80000"/>
              <a:buNone/>
            </a:pPr>
            <a:r>
              <a:t/>
            </a:r>
            <a:endParaRPr/>
          </a:p>
        </p:txBody>
      </p:sp>
      <p:sp>
        <p:nvSpPr>
          <p:cNvPr id="603" name="Google Shape;603;p36"/>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604" name="Google Shape;604;p36"/>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05" name="Google Shape;605;p36"/>
          <p:cNvPicPr preferRelativeResize="0"/>
          <p:nvPr/>
        </p:nvPicPr>
        <p:blipFill rotWithShape="1">
          <a:blip r:embed="rId3">
            <a:alphaModFix/>
          </a:blip>
          <a:srcRect b="0" l="0" r="0" t="0"/>
          <a:stretch/>
        </p:blipFill>
        <p:spPr>
          <a:xfrm>
            <a:off x="3840842" y="3827814"/>
            <a:ext cx="1340758" cy="531751"/>
          </a:xfrm>
          <a:prstGeom prst="rect">
            <a:avLst/>
          </a:prstGeom>
          <a:noFill/>
          <a:ln>
            <a:noFill/>
          </a:ln>
        </p:spPr>
      </p:pic>
      <p:pic>
        <p:nvPicPr>
          <p:cNvPr id="606" name="Google Shape;606;p36"/>
          <p:cNvPicPr preferRelativeResize="0"/>
          <p:nvPr/>
        </p:nvPicPr>
        <p:blipFill rotWithShape="1">
          <a:blip r:embed="rId4">
            <a:alphaModFix/>
          </a:blip>
          <a:srcRect b="0" l="0" r="0" t="0"/>
          <a:stretch/>
        </p:blipFill>
        <p:spPr>
          <a:xfrm>
            <a:off x="3442029" y="4293096"/>
            <a:ext cx="2193474" cy="93056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7"/>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Câu hỏi và Bài tập</a:t>
            </a:r>
            <a:endParaRPr/>
          </a:p>
        </p:txBody>
      </p:sp>
      <p:sp>
        <p:nvSpPr>
          <p:cNvPr id="614" name="Google Shape;614;p37"/>
          <p:cNvSpPr txBox="1"/>
          <p:nvPr>
            <p:ph idx="1" type="body"/>
          </p:nvPr>
        </p:nvSpPr>
        <p:spPr>
          <a:xfrm>
            <a:off x="197427" y="893619"/>
            <a:ext cx="8749146" cy="5527964"/>
          </a:xfrm>
          <a:prstGeom prst="rect">
            <a:avLst/>
          </a:prstGeom>
          <a:blipFill rotWithShape="1">
            <a:blip r:embed="rId3">
              <a:alphaModFix/>
            </a:blip>
            <a:stretch>
              <a:fillRect b="0" l="-1044" r="-1044" t="0"/>
            </a:stretch>
          </a:blip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SzPts val="2240"/>
              <a:buChar char="•"/>
            </a:pPr>
            <a:r>
              <a:rPr lang="en-US"/>
              <a:t> </a:t>
            </a:r>
            <a:endParaRPr/>
          </a:p>
        </p:txBody>
      </p:sp>
      <p:sp>
        <p:nvSpPr>
          <p:cNvPr id="615" name="Google Shape;615;p37"/>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616" name="Google Shape;616;p37"/>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pic>
        <p:nvPicPr>
          <p:cNvPr id="621" name="Google Shape;621;p38"/>
          <p:cNvPicPr preferRelativeResize="0"/>
          <p:nvPr/>
        </p:nvPicPr>
        <p:blipFill rotWithShape="1">
          <a:blip r:embed="rId3">
            <a:alphaModFix/>
          </a:blip>
          <a:srcRect b="0" l="0" r="0" t="0"/>
          <a:stretch/>
        </p:blipFill>
        <p:spPr>
          <a:xfrm>
            <a:off x="2146554" y="1811655"/>
            <a:ext cx="4850892" cy="3234690"/>
          </a:xfrm>
          <a:prstGeom prst="rect">
            <a:avLst/>
          </a:prstGeom>
          <a:noFill/>
          <a:ln>
            <a:noFill/>
          </a:ln>
        </p:spPr>
      </p:pic>
      <p:sp>
        <p:nvSpPr>
          <p:cNvPr id="622" name="Google Shape;622;p38"/>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t/>
            </a:r>
            <a:endParaRPr/>
          </a:p>
        </p:txBody>
      </p:sp>
      <p:sp>
        <p:nvSpPr>
          <p:cNvPr id="623" name="Google Shape;623;p38"/>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0" lvl="0" marL="61722" rtl="0" algn="ctr">
              <a:lnSpc>
                <a:spcPct val="150000"/>
              </a:lnSpc>
              <a:spcBef>
                <a:spcPts val="0"/>
              </a:spcBef>
              <a:spcAft>
                <a:spcPts val="0"/>
              </a:spcAft>
              <a:buClr>
                <a:srgbClr val="FF0000"/>
              </a:buClr>
              <a:buSzPts val="3000"/>
              <a:buNone/>
            </a:pPr>
            <a:r>
              <a:rPr b="1" lang="en-US" sz="3750">
                <a:solidFill>
                  <a:srgbClr val="FF0000"/>
                </a:solidFill>
                <a:latin typeface="Times New Roman"/>
                <a:ea typeface="Times New Roman"/>
                <a:cs typeface="Times New Roman"/>
                <a:sym typeface="Times New Roman"/>
              </a:rPr>
              <a:t>Chúc các em học tốt!</a:t>
            </a:r>
            <a:endParaRPr/>
          </a:p>
        </p:txBody>
      </p:sp>
      <p:sp>
        <p:nvSpPr>
          <p:cNvPr id="624" name="Google Shape;624;p38"/>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625" name="Google Shape;625;p38"/>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Thuật toán </a:t>
            </a:r>
            <a:endParaRPr/>
          </a:p>
        </p:txBody>
      </p:sp>
      <p:sp>
        <p:nvSpPr>
          <p:cNvPr id="285" name="Google Shape;285;p4"/>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92500" lnSpcReduction="20000"/>
          </a:bodyPr>
          <a:lstStyle/>
          <a:p>
            <a:pPr indent="-131572" lvl="0" marL="154305" rtl="0" algn="l">
              <a:lnSpc>
                <a:spcPct val="150000"/>
              </a:lnSpc>
              <a:spcBef>
                <a:spcPts val="0"/>
              </a:spcBef>
              <a:spcAft>
                <a:spcPts val="0"/>
              </a:spcAft>
              <a:buClr>
                <a:schemeClr val="dk1"/>
              </a:buClr>
              <a:buSzPct val="80000"/>
              <a:buChar char="•"/>
            </a:pPr>
            <a:r>
              <a:rPr b="1" lang="en-US"/>
              <a:t>Thuật toán</a:t>
            </a:r>
            <a:r>
              <a:rPr lang="en-US"/>
              <a:t>: Là </a:t>
            </a:r>
            <a:r>
              <a:rPr lang="en-US">
                <a:solidFill>
                  <a:srgbClr val="FF0000"/>
                </a:solidFill>
              </a:rPr>
              <a:t>tập hợp</a:t>
            </a:r>
            <a:r>
              <a:rPr lang="en-US"/>
              <a:t> (dãy, bước) </a:t>
            </a:r>
            <a:r>
              <a:rPr lang="en-US">
                <a:solidFill>
                  <a:srgbClr val="FF0000"/>
                </a:solidFill>
              </a:rPr>
              <a:t>hữu hạn</a:t>
            </a:r>
            <a:r>
              <a:rPr lang="en-US"/>
              <a:t> các </a:t>
            </a:r>
            <a:r>
              <a:rPr lang="en-US">
                <a:solidFill>
                  <a:srgbClr val="FF0000"/>
                </a:solidFill>
              </a:rPr>
              <a:t>chỉ thị</a:t>
            </a:r>
            <a:r>
              <a:rPr lang="en-US"/>
              <a:t> (hành động) được </a:t>
            </a:r>
            <a:r>
              <a:rPr lang="en-US">
                <a:solidFill>
                  <a:srgbClr val="FF0000"/>
                </a:solidFill>
              </a:rPr>
              <a:t>định nghĩa rõ ràng</a:t>
            </a:r>
            <a:r>
              <a:rPr lang="en-US"/>
              <a:t> và </a:t>
            </a:r>
            <a:r>
              <a:rPr lang="en-US">
                <a:solidFill>
                  <a:srgbClr val="FF0000"/>
                </a:solidFill>
              </a:rPr>
              <a:t>có thể thực thi </a:t>
            </a:r>
            <a:r>
              <a:rPr lang="en-US"/>
              <a:t>nhằm giải quyết một bài toán cụ thể nào đó. Quá trình hành động theo các bước này</a:t>
            </a:r>
            <a:r>
              <a:rPr lang="en-US">
                <a:solidFill>
                  <a:srgbClr val="FF0000"/>
                </a:solidFill>
              </a:rPr>
              <a:t> phải dừng</a:t>
            </a:r>
            <a:r>
              <a:rPr lang="en-US"/>
              <a:t> và cho được </a:t>
            </a:r>
            <a:r>
              <a:rPr lang="en-US">
                <a:solidFill>
                  <a:srgbClr val="FF0000"/>
                </a:solidFill>
              </a:rPr>
              <a:t>kết quả như mong muốn</a:t>
            </a:r>
            <a:r>
              <a:rPr lang="en-US"/>
              <a:t>.</a:t>
            </a:r>
            <a:endParaRPr/>
          </a:p>
          <a:p>
            <a:pPr indent="-131572" lvl="0" marL="154305" rtl="0" algn="l">
              <a:lnSpc>
                <a:spcPct val="90000"/>
              </a:lnSpc>
              <a:spcBef>
                <a:spcPts val="1200"/>
              </a:spcBef>
              <a:spcAft>
                <a:spcPts val="0"/>
              </a:spcAft>
              <a:buClr>
                <a:schemeClr val="dk1"/>
              </a:buClr>
              <a:buSzPct val="80000"/>
              <a:buChar char="•"/>
            </a:pPr>
            <a:r>
              <a:rPr b="1" lang="en-US"/>
              <a:t>Ví dụ</a:t>
            </a:r>
            <a:r>
              <a:rPr lang="en-US"/>
              <a:t>: Thuật toán tính tổng tất cả các số nguyên dương nhỏ hơn n gồm các bước sau:</a:t>
            </a:r>
            <a:endParaRPr/>
          </a:p>
          <a:p>
            <a:pPr indent="-128587" lvl="1" marL="334328" rtl="0" algn="l">
              <a:lnSpc>
                <a:spcPct val="90000"/>
              </a:lnSpc>
              <a:spcBef>
                <a:spcPts val="600"/>
              </a:spcBef>
              <a:spcAft>
                <a:spcPts val="0"/>
              </a:spcAft>
              <a:buClr>
                <a:schemeClr val="dk1"/>
              </a:buClr>
              <a:buSzPct val="80000"/>
              <a:buFont typeface="Noto Sans Symbols"/>
              <a:buNone/>
            </a:pPr>
            <a:r>
              <a:rPr i="1" lang="en-US" u="sng"/>
              <a:t>Bước 1</a:t>
            </a:r>
            <a:r>
              <a:rPr i="1" lang="en-US"/>
              <a:t>:   S=0, i=1; </a:t>
            </a:r>
            <a:endParaRPr/>
          </a:p>
          <a:p>
            <a:pPr indent="-128587" lvl="1" marL="334328" rtl="0" algn="l">
              <a:lnSpc>
                <a:spcPct val="90000"/>
              </a:lnSpc>
              <a:spcBef>
                <a:spcPts val="0"/>
              </a:spcBef>
              <a:spcAft>
                <a:spcPts val="0"/>
              </a:spcAft>
              <a:buClr>
                <a:schemeClr val="dk1"/>
              </a:buClr>
              <a:buSzPct val="80000"/>
              <a:buFont typeface="Noto Sans Symbols"/>
              <a:buNone/>
            </a:pPr>
            <a:r>
              <a:rPr i="1" lang="en-US" u="sng"/>
              <a:t>Bước 2</a:t>
            </a:r>
            <a:r>
              <a:rPr i="1" lang="en-US"/>
              <a:t>:   nếu i&lt;n thì s=s+i;</a:t>
            </a:r>
            <a:endParaRPr/>
          </a:p>
          <a:p>
            <a:pPr indent="-128588" lvl="3" marL="694373" rtl="0" algn="l">
              <a:lnSpc>
                <a:spcPct val="90000"/>
              </a:lnSpc>
              <a:spcBef>
                <a:spcPts val="450"/>
              </a:spcBef>
              <a:spcAft>
                <a:spcPts val="0"/>
              </a:spcAft>
              <a:buClr>
                <a:schemeClr val="dk1"/>
              </a:buClr>
              <a:buSzPct val="80000"/>
              <a:buFont typeface="Gill Sans"/>
              <a:buNone/>
            </a:pPr>
            <a:r>
              <a:rPr i="1" lang="en-US" sz="2585"/>
              <a:t>   	 Ngược lại: qua bước 4;</a:t>
            </a:r>
            <a:endParaRPr/>
          </a:p>
          <a:p>
            <a:pPr indent="-128587" lvl="1" marL="334328" rtl="0" algn="l">
              <a:lnSpc>
                <a:spcPct val="90000"/>
              </a:lnSpc>
              <a:spcBef>
                <a:spcPts val="0"/>
              </a:spcBef>
              <a:spcAft>
                <a:spcPts val="0"/>
              </a:spcAft>
              <a:buClr>
                <a:schemeClr val="dk1"/>
              </a:buClr>
              <a:buSzPct val="80000"/>
              <a:buFont typeface="Noto Sans Symbols"/>
              <a:buNone/>
            </a:pPr>
            <a:r>
              <a:rPr i="1" lang="en-US" u="sng"/>
              <a:t>Bước 3</a:t>
            </a:r>
            <a:r>
              <a:rPr i="1" lang="en-US"/>
              <a:t>: </a:t>
            </a:r>
            <a:endParaRPr/>
          </a:p>
          <a:p>
            <a:pPr indent="-128587" lvl="1" marL="334328" rtl="0" algn="l">
              <a:lnSpc>
                <a:spcPct val="90000"/>
              </a:lnSpc>
              <a:spcBef>
                <a:spcPts val="0"/>
              </a:spcBef>
              <a:spcAft>
                <a:spcPts val="0"/>
              </a:spcAft>
              <a:buClr>
                <a:schemeClr val="dk1"/>
              </a:buClr>
              <a:buSzPct val="80000"/>
              <a:buFont typeface="Noto Sans Symbols"/>
              <a:buNone/>
            </a:pPr>
            <a:r>
              <a:rPr i="1" lang="en-US"/>
              <a:t>		   i=i+1;</a:t>
            </a:r>
            <a:endParaRPr/>
          </a:p>
          <a:p>
            <a:pPr indent="-128587" lvl="1" marL="334328" rtl="0" algn="l">
              <a:lnSpc>
                <a:spcPct val="90000"/>
              </a:lnSpc>
              <a:spcBef>
                <a:spcPts val="0"/>
              </a:spcBef>
              <a:spcAft>
                <a:spcPts val="0"/>
              </a:spcAft>
              <a:buClr>
                <a:schemeClr val="dk1"/>
              </a:buClr>
              <a:buSzPct val="80000"/>
              <a:buFont typeface="Noto Sans Symbols"/>
              <a:buNone/>
            </a:pPr>
            <a:r>
              <a:rPr i="1" lang="en-US"/>
              <a:t>       Quay lại bước 2;</a:t>
            </a:r>
            <a:endParaRPr/>
          </a:p>
          <a:p>
            <a:pPr indent="-128587" lvl="1" marL="334328" rtl="0" algn="l">
              <a:lnSpc>
                <a:spcPct val="90000"/>
              </a:lnSpc>
              <a:spcBef>
                <a:spcPts val="0"/>
              </a:spcBef>
              <a:spcAft>
                <a:spcPts val="0"/>
              </a:spcAft>
              <a:buClr>
                <a:schemeClr val="dk1"/>
              </a:buClr>
              <a:buSzPct val="80000"/>
              <a:buFont typeface="Noto Sans Symbols"/>
              <a:buNone/>
            </a:pPr>
            <a:r>
              <a:rPr i="1" lang="en-US" u="sng"/>
              <a:t>Bước 4</a:t>
            </a:r>
            <a:r>
              <a:rPr i="1" lang="en-US"/>
              <a:t>:   Tổng cần tìm là S.</a:t>
            </a:r>
            <a:endParaRPr/>
          </a:p>
        </p:txBody>
      </p:sp>
      <p:sp>
        <p:nvSpPr>
          <p:cNvPr id="286" name="Google Shape;286;p4"/>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287" name="Google Shape;287;p4"/>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Sự cần thiết của thuật toán</a:t>
            </a:r>
            <a:endParaRPr sz="2585"/>
          </a:p>
        </p:txBody>
      </p:sp>
      <p:sp>
        <p:nvSpPr>
          <p:cNvPr id="293" name="Google Shape;293;p5"/>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90000"/>
              </a:lnSpc>
              <a:spcBef>
                <a:spcPts val="0"/>
              </a:spcBef>
              <a:spcAft>
                <a:spcPts val="0"/>
              </a:spcAft>
              <a:buClr>
                <a:schemeClr val="dk1"/>
              </a:buClr>
              <a:buSzPts val="2240"/>
              <a:buChar char="•"/>
            </a:pPr>
            <a:r>
              <a:rPr lang="en-US"/>
              <a:t>Tại sao sử dụng máy tính để xử lý dữ liệu?</a:t>
            </a:r>
            <a:endParaRPr/>
          </a:p>
          <a:p>
            <a:pPr indent="-128587" lvl="1" marL="334328" rtl="0" algn="l">
              <a:lnSpc>
                <a:spcPct val="100000"/>
              </a:lnSpc>
              <a:spcBef>
                <a:spcPts val="600"/>
              </a:spcBef>
              <a:spcAft>
                <a:spcPts val="0"/>
              </a:spcAft>
              <a:buClr>
                <a:schemeClr val="dk1"/>
              </a:buClr>
              <a:buSzPts val="2000"/>
              <a:buChar char="o"/>
            </a:pPr>
            <a:r>
              <a:rPr lang="en-US"/>
              <a:t>Nhanh hơn.</a:t>
            </a:r>
            <a:endParaRPr/>
          </a:p>
          <a:p>
            <a:pPr indent="-128587" lvl="1" marL="334328" rtl="0" algn="l">
              <a:lnSpc>
                <a:spcPct val="100000"/>
              </a:lnSpc>
              <a:spcBef>
                <a:spcPts val="0"/>
              </a:spcBef>
              <a:spcAft>
                <a:spcPts val="0"/>
              </a:spcAft>
              <a:buClr>
                <a:schemeClr val="dk1"/>
              </a:buClr>
              <a:buSzPts val="2000"/>
              <a:buChar char="o"/>
            </a:pPr>
            <a:r>
              <a:rPr lang="en-US"/>
              <a:t>Nhiều hơn.</a:t>
            </a:r>
            <a:endParaRPr/>
          </a:p>
          <a:p>
            <a:pPr indent="-128587" lvl="1" marL="334328" rtl="0" algn="l">
              <a:lnSpc>
                <a:spcPct val="100000"/>
              </a:lnSpc>
              <a:spcBef>
                <a:spcPts val="0"/>
              </a:spcBef>
              <a:spcAft>
                <a:spcPts val="0"/>
              </a:spcAft>
              <a:buClr>
                <a:schemeClr val="dk1"/>
              </a:buClr>
              <a:buSzPts val="2000"/>
              <a:buChar char="o"/>
            </a:pPr>
            <a:r>
              <a:rPr lang="en-US"/>
              <a:t>Giải quyết những bài toán mà con người không thể hoàn thành được.</a:t>
            </a:r>
            <a:endParaRPr/>
          </a:p>
          <a:p>
            <a:pPr indent="-142240" lvl="0" marL="154305" rtl="0" algn="l">
              <a:lnSpc>
                <a:spcPct val="90000"/>
              </a:lnSpc>
              <a:spcBef>
                <a:spcPts val="600"/>
              </a:spcBef>
              <a:spcAft>
                <a:spcPts val="0"/>
              </a:spcAft>
              <a:buClr>
                <a:schemeClr val="dk1"/>
              </a:buClr>
              <a:buSzPts val="2240"/>
              <a:buChar char="•"/>
            </a:pPr>
            <a:r>
              <a:rPr lang="en-US"/>
              <a:t>Làm sao đạt được những mục tiêu đó?</a:t>
            </a:r>
            <a:endParaRPr/>
          </a:p>
          <a:p>
            <a:pPr indent="-128587" lvl="1" marL="334328" rtl="0" algn="l">
              <a:lnSpc>
                <a:spcPct val="100000"/>
              </a:lnSpc>
              <a:spcBef>
                <a:spcPts val="600"/>
              </a:spcBef>
              <a:spcAft>
                <a:spcPts val="0"/>
              </a:spcAft>
              <a:buClr>
                <a:schemeClr val="dk1"/>
              </a:buClr>
              <a:buSzPts val="2000"/>
              <a:buChar char="o"/>
            </a:pPr>
            <a:r>
              <a:rPr lang="en-US"/>
              <a:t>Nhờ vào sự tiến bộ của kỹ thuật: tăng cấu hình máy ⇨ chi phí cao ☹</a:t>
            </a:r>
            <a:endParaRPr/>
          </a:p>
          <a:p>
            <a:pPr indent="-128587" lvl="1" marL="334328" rtl="0" algn="l">
              <a:lnSpc>
                <a:spcPct val="100000"/>
              </a:lnSpc>
              <a:spcBef>
                <a:spcPts val="0"/>
              </a:spcBef>
              <a:spcAft>
                <a:spcPts val="0"/>
              </a:spcAft>
              <a:buClr>
                <a:schemeClr val="dk1"/>
              </a:buClr>
              <a:buSzPts val="2000"/>
              <a:buChar char="o"/>
            </a:pPr>
            <a:r>
              <a:rPr lang="en-US"/>
              <a:t>Nhờ vào các thuật toán hiệu quả: thông minh và chi phí thấp ☺</a:t>
            </a:r>
            <a:r>
              <a:rPr b="1" i="1" lang="en-US" sz="2215">
                <a:solidFill>
                  <a:srgbClr val="FF0000"/>
                </a:solidFill>
              </a:rPr>
              <a:t>	</a:t>
            </a:r>
            <a:endParaRPr/>
          </a:p>
          <a:p>
            <a:pPr indent="-128588" lvl="0" marL="154305" rtl="0" algn="ctr">
              <a:lnSpc>
                <a:spcPct val="150000"/>
              </a:lnSpc>
              <a:spcBef>
                <a:spcPts val="1108"/>
              </a:spcBef>
              <a:spcAft>
                <a:spcPts val="0"/>
              </a:spcAft>
              <a:buClr>
                <a:srgbClr val="FF0000"/>
              </a:buClr>
              <a:buSzPts val="1772"/>
              <a:buFont typeface="Noto Sans Symbols"/>
              <a:buNone/>
            </a:pPr>
            <a:r>
              <a:rPr b="1" i="1" lang="en-US" sz="2215">
                <a:solidFill>
                  <a:srgbClr val="FF0000"/>
                </a:solidFill>
              </a:rPr>
              <a:t>“Một máy tính siêu hạng vẫn không thể cứu vãn một thuật toán tồi!”</a:t>
            </a:r>
            <a:endParaRPr b="1" i="1" sz="1845">
              <a:solidFill>
                <a:srgbClr val="FF0000"/>
              </a:solidFill>
            </a:endParaRPr>
          </a:p>
        </p:txBody>
      </p:sp>
      <p:sp>
        <p:nvSpPr>
          <p:cNvPr id="294" name="Google Shape;294;p5"/>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295" name="Google Shape;295;p5"/>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000"/>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000"/>
                                        <p:tgtEl>
                                          <p:spTgt spid="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1000"/>
                                        <p:tgtEl>
                                          <p:spTgt spid="2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1000"/>
                                        <p:tgtEl>
                                          <p:spTgt spid="2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Effect filter="fade" transition="in">
                                      <p:cBhvr>
                                        <p:cTn dur="1000"/>
                                        <p:tgtEl>
                                          <p:spTgt spid="2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animEffect filter="fade" transition="in">
                                      <p:cBhvr>
                                        <p:cTn dur="1000"/>
                                        <p:tgtEl>
                                          <p:spTgt spid="2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animEffect filter="fade" transition="in">
                                      <p:cBhvr>
                                        <p:cTn dur="1000"/>
                                        <p:tgtEl>
                                          <p:spTgt spid="2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animEffect filter="fade" transition="in">
                                      <p:cBhvr>
                                        <p:cTn dur="1000"/>
                                        <p:tgtEl>
                                          <p:spTgt spid="29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Các tính chất của thuật toán</a:t>
            </a:r>
            <a:endParaRPr/>
          </a:p>
        </p:txBody>
      </p:sp>
      <p:sp>
        <p:nvSpPr>
          <p:cNvPr id="302" name="Google Shape;302;p6"/>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28588" lvl="0" marL="154305" rtl="0" algn="l">
              <a:lnSpc>
                <a:spcPct val="150000"/>
              </a:lnSpc>
              <a:spcBef>
                <a:spcPts val="0"/>
              </a:spcBef>
              <a:spcAft>
                <a:spcPts val="0"/>
              </a:spcAft>
              <a:buClr>
                <a:schemeClr val="dk1"/>
              </a:buClr>
              <a:buSzPts val="1920"/>
              <a:buChar char="•"/>
            </a:pPr>
            <a:r>
              <a:rPr lang="en-US" sz="2400"/>
              <a:t>Tính chất cơ bản của thật toán:</a:t>
            </a:r>
            <a:endParaRPr/>
          </a:p>
          <a:p>
            <a:pPr indent="-128587" lvl="1" marL="334328" rtl="0" algn="l">
              <a:lnSpc>
                <a:spcPct val="150000"/>
              </a:lnSpc>
              <a:spcBef>
                <a:spcPts val="600"/>
              </a:spcBef>
              <a:spcAft>
                <a:spcPts val="0"/>
              </a:spcAft>
              <a:buClr>
                <a:srgbClr val="FF0000"/>
              </a:buClr>
              <a:buSzPts val="1920"/>
              <a:buChar char="o"/>
            </a:pPr>
            <a:r>
              <a:rPr lang="en-US" sz="2400">
                <a:solidFill>
                  <a:srgbClr val="FF0000"/>
                </a:solidFill>
              </a:rPr>
              <a:t>Tính rõ ràng (xác định)</a:t>
            </a:r>
            <a:r>
              <a:rPr lang="en-US" sz="2400"/>
              <a:t>: các câu lệnh minh bạch (không mập mờ), được sắp xếp theo thứ tự nhất định và có khả năng thực thi.</a:t>
            </a:r>
            <a:endParaRPr/>
          </a:p>
          <a:p>
            <a:pPr indent="-128587" lvl="1" marL="334328" rtl="0" algn="l">
              <a:lnSpc>
                <a:spcPct val="150000"/>
              </a:lnSpc>
              <a:spcBef>
                <a:spcPts val="0"/>
              </a:spcBef>
              <a:spcAft>
                <a:spcPts val="0"/>
              </a:spcAft>
              <a:buClr>
                <a:srgbClr val="FF0000"/>
              </a:buClr>
              <a:buSzPts val="1920"/>
              <a:buChar char="o"/>
            </a:pPr>
            <a:r>
              <a:rPr lang="en-US" sz="2400">
                <a:solidFill>
                  <a:srgbClr val="FF0000"/>
                </a:solidFill>
              </a:rPr>
              <a:t>Tính kết thúc (dừng)</a:t>
            </a:r>
            <a:r>
              <a:rPr lang="en-US" sz="2400"/>
              <a:t>: là sự hữu hạn các bước tính toán.</a:t>
            </a:r>
            <a:endParaRPr/>
          </a:p>
          <a:p>
            <a:pPr indent="-128587" lvl="1" marL="334328" rtl="0" algn="l">
              <a:lnSpc>
                <a:spcPct val="150000"/>
              </a:lnSpc>
              <a:spcBef>
                <a:spcPts val="0"/>
              </a:spcBef>
              <a:spcAft>
                <a:spcPts val="0"/>
              </a:spcAft>
              <a:buClr>
                <a:srgbClr val="FF0000"/>
              </a:buClr>
              <a:buSzPts val="1920"/>
              <a:buChar char="o"/>
            </a:pPr>
            <a:r>
              <a:rPr lang="en-US" sz="2400">
                <a:solidFill>
                  <a:srgbClr val="FF0000"/>
                </a:solidFill>
              </a:rPr>
              <a:t>Tính chính xác (đúng)</a:t>
            </a:r>
            <a:r>
              <a:rPr lang="en-US" sz="2400"/>
              <a:t>: để đảm bảo kết quả tính toán hay các thao tác mà máy tính thực hiện được là chính xác.</a:t>
            </a:r>
            <a:endParaRPr/>
          </a:p>
          <a:p>
            <a:pPr indent="-6667" lvl="1" marL="334328" rtl="0" algn="l">
              <a:lnSpc>
                <a:spcPct val="100000"/>
              </a:lnSpc>
              <a:spcBef>
                <a:spcPts val="0"/>
              </a:spcBef>
              <a:spcAft>
                <a:spcPts val="0"/>
              </a:spcAft>
              <a:buClr>
                <a:schemeClr val="dk1"/>
              </a:buClr>
              <a:buSzPts val="1920"/>
              <a:buNone/>
            </a:pPr>
            <a:r>
              <a:t/>
            </a:r>
            <a:endParaRPr sz="2400"/>
          </a:p>
        </p:txBody>
      </p:sp>
      <p:sp>
        <p:nvSpPr>
          <p:cNvPr id="303" name="Google Shape;303;p6"/>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6"/>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7"/>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Các tính chất của thuật toán</a:t>
            </a:r>
            <a:endParaRPr/>
          </a:p>
        </p:txBody>
      </p:sp>
      <p:sp>
        <p:nvSpPr>
          <p:cNvPr id="311" name="Google Shape;311;p7"/>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28588" lvl="0" marL="154305" rtl="0" algn="l">
              <a:lnSpc>
                <a:spcPct val="150000"/>
              </a:lnSpc>
              <a:spcBef>
                <a:spcPts val="0"/>
              </a:spcBef>
              <a:spcAft>
                <a:spcPts val="0"/>
              </a:spcAft>
              <a:buClr>
                <a:srgbClr val="4C59D2"/>
              </a:buClr>
              <a:buSzPts val="1920"/>
              <a:buChar char="•"/>
            </a:pPr>
            <a:r>
              <a:rPr lang="en-US" sz="2400">
                <a:solidFill>
                  <a:srgbClr val="0A82FE"/>
                </a:solidFill>
              </a:rPr>
              <a:t>Ngoài ra còn có những tính chất sau:</a:t>
            </a:r>
            <a:endParaRPr/>
          </a:p>
          <a:p>
            <a:pPr indent="-128587" lvl="1" marL="334328" rtl="0" algn="l">
              <a:lnSpc>
                <a:spcPct val="100000"/>
              </a:lnSpc>
              <a:spcBef>
                <a:spcPts val="600"/>
              </a:spcBef>
              <a:spcAft>
                <a:spcPts val="0"/>
              </a:spcAft>
              <a:buClr>
                <a:srgbClr val="FF0000"/>
              </a:buClr>
              <a:buSzPts val="1920"/>
              <a:buChar char="o"/>
            </a:pPr>
            <a:r>
              <a:rPr lang="en-US" sz="2400">
                <a:solidFill>
                  <a:srgbClr val="FF0000"/>
                </a:solidFill>
              </a:rPr>
              <a:t>Tính hiệu quả</a:t>
            </a:r>
            <a:r>
              <a:rPr lang="en-US" sz="2400"/>
              <a:t>: tính hiệu quả của thuật toán được đánh giá dựa trên một số tiêu chuẩn như khối lượng tính toán, không gian và thời gian khi thuật toán được thi hành.</a:t>
            </a:r>
            <a:endParaRPr sz="2400"/>
          </a:p>
          <a:p>
            <a:pPr indent="-128587" lvl="1" marL="334328" rtl="0" algn="l">
              <a:lnSpc>
                <a:spcPct val="100000"/>
              </a:lnSpc>
              <a:spcBef>
                <a:spcPts val="0"/>
              </a:spcBef>
              <a:spcAft>
                <a:spcPts val="0"/>
              </a:spcAft>
              <a:buClr>
                <a:srgbClr val="FF0000"/>
              </a:buClr>
              <a:buSzPts val="1920"/>
              <a:buChar char="o"/>
            </a:pPr>
            <a:r>
              <a:rPr lang="en-US" sz="2400">
                <a:solidFill>
                  <a:srgbClr val="FF0000"/>
                </a:solidFill>
              </a:rPr>
              <a:t>Tính tổng quát</a:t>
            </a:r>
            <a:r>
              <a:rPr lang="en-US" sz="2400"/>
              <a:t>: phải áp dụng được cho mọi trường hợp của bài toán.</a:t>
            </a:r>
            <a:endParaRPr/>
          </a:p>
          <a:p>
            <a:pPr indent="-128587" lvl="1" marL="334328" rtl="0" algn="l">
              <a:lnSpc>
                <a:spcPct val="100000"/>
              </a:lnSpc>
              <a:spcBef>
                <a:spcPts val="0"/>
              </a:spcBef>
              <a:spcAft>
                <a:spcPts val="0"/>
              </a:spcAft>
              <a:buClr>
                <a:srgbClr val="FF0000"/>
              </a:buClr>
              <a:buSzPts val="1920"/>
              <a:buChar char="o"/>
            </a:pPr>
            <a:r>
              <a:rPr lang="en-US" sz="2400">
                <a:solidFill>
                  <a:srgbClr val="FF0000"/>
                </a:solidFill>
              </a:rPr>
              <a:t>Tính khách quan: </a:t>
            </a:r>
            <a:r>
              <a:rPr lang="en-US" sz="2400"/>
              <a:t>được viết bởi nhiều người trên máy tính nhưng kết quả phải như nhau.</a:t>
            </a:r>
            <a:endParaRPr/>
          </a:p>
          <a:p>
            <a:pPr indent="-128587" lvl="1" marL="334328" rtl="0" algn="l">
              <a:lnSpc>
                <a:spcPct val="100000"/>
              </a:lnSpc>
              <a:spcBef>
                <a:spcPts val="0"/>
              </a:spcBef>
              <a:spcAft>
                <a:spcPts val="0"/>
              </a:spcAft>
              <a:buClr>
                <a:srgbClr val="FF0000"/>
              </a:buClr>
              <a:buSzPts val="1920"/>
              <a:buChar char="o"/>
            </a:pPr>
            <a:r>
              <a:rPr lang="en-US" sz="2400">
                <a:solidFill>
                  <a:srgbClr val="FF0000"/>
                </a:solidFill>
              </a:rPr>
              <a:t>Tính phổ dụng: </a:t>
            </a:r>
            <a:r>
              <a:rPr lang="en-US" sz="2400"/>
              <a:t>có thể áp dụng cho một lớp các bài toán có đầu vào tương tự nhau.</a:t>
            </a:r>
            <a:endParaRPr/>
          </a:p>
          <a:p>
            <a:pPr indent="-6667" lvl="1" marL="334328" rtl="0" algn="l">
              <a:lnSpc>
                <a:spcPct val="100000"/>
              </a:lnSpc>
              <a:spcBef>
                <a:spcPts val="0"/>
              </a:spcBef>
              <a:spcAft>
                <a:spcPts val="0"/>
              </a:spcAft>
              <a:buClr>
                <a:schemeClr val="dk1"/>
              </a:buClr>
              <a:buSzPts val="1920"/>
              <a:buNone/>
            </a:pPr>
            <a:r>
              <a:t/>
            </a:r>
            <a:endParaRPr sz="2400"/>
          </a:p>
          <a:p>
            <a:pPr indent="-6667" lvl="1" marL="334328" rtl="0" algn="l">
              <a:lnSpc>
                <a:spcPct val="100000"/>
              </a:lnSpc>
              <a:spcBef>
                <a:spcPts val="0"/>
              </a:spcBef>
              <a:spcAft>
                <a:spcPts val="0"/>
              </a:spcAft>
              <a:buClr>
                <a:schemeClr val="dk1"/>
              </a:buClr>
              <a:buSzPts val="1920"/>
              <a:buNone/>
            </a:pPr>
            <a:r>
              <a:t/>
            </a:r>
            <a:endParaRPr sz="2400"/>
          </a:p>
        </p:txBody>
      </p:sp>
      <p:sp>
        <p:nvSpPr>
          <p:cNvPr id="312" name="Google Shape;312;p7"/>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13" name="Google Shape;313;p7"/>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Biễu diễn Thuật toán</a:t>
            </a:r>
            <a:endParaRPr/>
          </a:p>
        </p:txBody>
      </p:sp>
      <p:sp>
        <p:nvSpPr>
          <p:cNvPr id="319" name="Google Shape;319;p8"/>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Clr>
                <a:schemeClr val="dk1"/>
              </a:buClr>
              <a:buSzPts val="2240"/>
              <a:buChar char="•"/>
            </a:pPr>
            <a:r>
              <a:rPr lang="en-US"/>
              <a:t>Dạng ngôn ngữ tự nhiên</a:t>
            </a:r>
            <a:endParaRPr/>
          </a:p>
          <a:p>
            <a:pPr indent="-142240" lvl="0" marL="154305" rtl="0" algn="l">
              <a:lnSpc>
                <a:spcPct val="150000"/>
              </a:lnSpc>
              <a:spcBef>
                <a:spcPts val="2840"/>
              </a:spcBef>
              <a:spcAft>
                <a:spcPts val="0"/>
              </a:spcAft>
              <a:buClr>
                <a:schemeClr val="dk1"/>
              </a:buClr>
              <a:buSzPts val="2240"/>
              <a:buChar char="•"/>
            </a:pPr>
            <a:r>
              <a:rPr lang="en-US"/>
              <a:t>Dạng lưu đồ (sơ đồ khối)</a:t>
            </a:r>
            <a:endParaRPr/>
          </a:p>
          <a:p>
            <a:pPr indent="-142240" lvl="0" marL="154305" rtl="0" algn="l">
              <a:lnSpc>
                <a:spcPct val="150000"/>
              </a:lnSpc>
              <a:spcBef>
                <a:spcPts val="2840"/>
              </a:spcBef>
              <a:spcAft>
                <a:spcPts val="0"/>
              </a:spcAft>
              <a:buClr>
                <a:schemeClr val="dk1"/>
              </a:buClr>
              <a:buSzPts val="2240"/>
              <a:buChar char="•"/>
            </a:pPr>
            <a:r>
              <a:rPr lang="en-US"/>
              <a:t>Dạng mã giả</a:t>
            </a:r>
            <a:endParaRPr/>
          </a:p>
          <a:p>
            <a:pPr indent="-142240" lvl="0" marL="154305" rtl="0" algn="l">
              <a:lnSpc>
                <a:spcPct val="150000"/>
              </a:lnSpc>
              <a:spcBef>
                <a:spcPts val="2840"/>
              </a:spcBef>
              <a:spcAft>
                <a:spcPts val="0"/>
              </a:spcAft>
              <a:buClr>
                <a:schemeClr val="dk1"/>
              </a:buClr>
              <a:buSzPts val="2240"/>
              <a:buChar char="•"/>
            </a:pPr>
            <a:r>
              <a:rPr lang="en-US"/>
              <a:t>Ngôn ngữ lập trình</a:t>
            </a:r>
            <a:endParaRPr/>
          </a:p>
        </p:txBody>
      </p:sp>
      <p:sp>
        <p:nvSpPr>
          <p:cNvPr id="320" name="Google Shape;320;p8"/>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21" name="Google Shape;321;p8"/>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9"/>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85"/>
              <a:buNone/>
            </a:pPr>
            <a:r>
              <a:rPr lang="en-US" sz="2585"/>
              <a:t>Biểu diễn bằng Ngôn ngữ tự nhiên</a:t>
            </a:r>
            <a:endParaRPr/>
          </a:p>
        </p:txBody>
      </p:sp>
      <p:sp>
        <p:nvSpPr>
          <p:cNvPr id="327" name="Google Shape;327;p9"/>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42240" lvl="0" marL="154305" rtl="0" algn="l">
              <a:lnSpc>
                <a:spcPct val="150000"/>
              </a:lnSpc>
              <a:spcBef>
                <a:spcPts val="0"/>
              </a:spcBef>
              <a:spcAft>
                <a:spcPts val="0"/>
              </a:spcAft>
              <a:buClr>
                <a:schemeClr val="dk1"/>
              </a:buClr>
              <a:buSzPts val="2240"/>
              <a:buChar char="•"/>
            </a:pPr>
            <a:r>
              <a:rPr lang="en-US"/>
              <a:t>NN tự nhiên thông qua các bước được tuần tự liệt kê để biễu diễn thuật toán.</a:t>
            </a:r>
            <a:endParaRPr/>
          </a:p>
          <a:p>
            <a:pPr indent="-142240" lvl="0" marL="154305" rtl="0" algn="l">
              <a:lnSpc>
                <a:spcPct val="150000"/>
              </a:lnSpc>
              <a:spcBef>
                <a:spcPts val="1720"/>
              </a:spcBef>
              <a:spcAft>
                <a:spcPts val="0"/>
              </a:spcAft>
              <a:buClr>
                <a:schemeClr val="dk1"/>
              </a:buClr>
              <a:buSzPts val="2240"/>
              <a:buChar char="•"/>
            </a:pPr>
            <a:r>
              <a:rPr lang="en-US"/>
              <a:t>Ưu điểm:</a:t>
            </a:r>
            <a:endParaRPr/>
          </a:p>
          <a:p>
            <a:pPr indent="-128587" lvl="1" marL="334328" rtl="0" algn="l">
              <a:lnSpc>
                <a:spcPct val="100000"/>
              </a:lnSpc>
              <a:spcBef>
                <a:spcPts val="1600"/>
              </a:spcBef>
              <a:spcAft>
                <a:spcPts val="0"/>
              </a:spcAft>
              <a:buClr>
                <a:schemeClr val="dk1"/>
              </a:buClr>
              <a:buSzPts val="2000"/>
              <a:buFont typeface="Noto Sans Symbols"/>
              <a:buChar char="▪"/>
            </a:pPr>
            <a:r>
              <a:rPr lang="en-US"/>
              <a:t>Đơn giản, không cần kiến thức về về cách biểu diễn (mã giả, lưu đồ,...)</a:t>
            </a:r>
            <a:endParaRPr/>
          </a:p>
          <a:p>
            <a:pPr indent="-142240" lvl="0" marL="154305" rtl="0" algn="l">
              <a:lnSpc>
                <a:spcPct val="150000"/>
              </a:lnSpc>
              <a:spcBef>
                <a:spcPts val="1120"/>
              </a:spcBef>
              <a:spcAft>
                <a:spcPts val="0"/>
              </a:spcAft>
              <a:buClr>
                <a:schemeClr val="dk1"/>
              </a:buClr>
              <a:buSzPts val="2240"/>
              <a:buChar char="•"/>
            </a:pPr>
            <a:r>
              <a:rPr lang="en-US"/>
              <a:t>Nhược điểm:</a:t>
            </a:r>
            <a:endParaRPr/>
          </a:p>
          <a:p>
            <a:pPr indent="-128587" lvl="1" marL="334328" rtl="0" algn="l">
              <a:lnSpc>
                <a:spcPct val="100000"/>
              </a:lnSpc>
              <a:spcBef>
                <a:spcPts val="1600"/>
              </a:spcBef>
              <a:spcAft>
                <a:spcPts val="0"/>
              </a:spcAft>
              <a:buClr>
                <a:schemeClr val="dk1"/>
              </a:buClr>
              <a:buSzPts val="2000"/>
              <a:buFont typeface="Noto Sans Symbols"/>
              <a:buChar char="▪"/>
            </a:pPr>
            <a:r>
              <a:rPr lang="en-US"/>
              <a:t>Dài dòng, không cấu trúc.</a:t>
            </a:r>
            <a:endParaRPr/>
          </a:p>
          <a:p>
            <a:pPr indent="-128587" lvl="1" marL="334328" rtl="0" algn="l">
              <a:lnSpc>
                <a:spcPct val="100000"/>
              </a:lnSpc>
              <a:spcBef>
                <a:spcPts val="1000"/>
              </a:spcBef>
              <a:spcAft>
                <a:spcPts val="0"/>
              </a:spcAft>
              <a:buClr>
                <a:schemeClr val="dk1"/>
              </a:buClr>
              <a:buSzPts val="2000"/>
              <a:buFont typeface="Noto Sans Symbols"/>
              <a:buChar char="▪"/>
            </a:pPr>
            <a:r>
              <a:rPr lang="en-US"/>
              <a:t>Đôi lúc khó hiểu, không diễn đạt được thuật toán.</a:t>
            </a:r>
            <a:endParaRPr/>
          </a:p>
        </p:txBody>
      </p:sp>
      <p:sp>
        <p:nvSpPr>
          <p:cNvPr id="328" name="Google Shape;328;p9"/>
          <p:cNvSpPr txBox="1"/>
          <p:nvPr>
            <p:ph idx="11" type="ftr"/>
          </p:nvPr>
        </p:nvSpPr>
        <p:spPr>
          <a:xfrm>
            <a:off x="197428"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29" name="Google Shape;329;p9"/>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1_Banded Design Teal 16x9">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Banded Design Teal 16x9">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2020-04-23T13:04:55Z</dcterms:created>
  <dc:creator>Diem Nguyen</dc:creator>
</cp:coreProperties>
</file>