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sldIdLst>
    <p:sldId id="296" r:id="rId3"/>
    <p:sldId id="658" r:id="rId4"/>
    <p:sldId id="659" r:id="rId5"/>
    <p:sldId id="660" r:id="rId6"/>
    <p:sldId id="694" r:id="rId7"/>
    <p:sldId id="690" r:id="rId8"/>
    <p:sldId id="699" r:id="rId9"/>
    <p:sldId id="691" r:id="rId10"/>
    <p:sldId id="693" r:id="rId11"/>
    <p:sldId id="700" r:id="rId12"/>
    <p:sldId id="701" r:id="rId13"/>
    <p:sldId id="661" r:id="rId14"/>
    <p:sldId id="662" r:id="rId15"/>
    <p:sldId id="663" r:id="rId16"/>
    <p:sldId id="672" r:id="rId17"/>
    <p:sldId id="673" r:id="rId18"/>
    <p:sldId id="675" r:id="rId19"/>
    <p:sldId id="676" r:id="rId20"/>
    <p:sldId id="695" r:id="rId21"/>
    <p:sldId id="678" r:id="rId22"/>
    <p:sldId id="696" r:id="rId23"/>
    <p:sldId id="680" r:id="rId24"/>
    <p:sldId id="697" r:id="rId25"/>
    <p:sldId id="698" r:id="rId26"/>
    <p:sldId id="683" r:id="rId27"/>
    <p:sldId id="684" r:id="rId28"/>
    <p:sldId id="685" r:id="rId29"/>
    <p:sldId id="686" r:id="rId30"/>
    <p:sldId id="687" r:id="rId31"/>
    <p:sldId id="688" r:id="rId32"/>
    <p:sldId id="689" r:id="rId33"/>
    <p:sldId id="702" r:id="rId34"/>
    <p:sldId id="36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A2047-0975-4AA3-8959-E94642375F12}" type="datetimeFigureOut">
              <a:rPr lang="en-US" smtClean="0"/>
              <a:t>07/03/2024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4BB04-000D-47B6-89F5-80B26B8D8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1">
            <a:extLst>
              <a:ext uri="{FF2B5EF4-FFF2-40B4-BE49-F238E27FC236}">
                <a16:creationId xmlns:a16="http://schemas.microsoft.com/office/drawing/2014/main" id="{AAC00B09-AA8A-4EDC-BDDD-FBF00F3C9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FCA02F6E-63DD-4E3C-9DF3-3000F7C00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88CCA184-C013-4E6E-B66D-6471B04A2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D28297BC-AA9E-4501-8875-317C5582B336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2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">
            <a:extLst>
              <a:ext uri="{FF2B5EF4-FFF2-40B4-BE49-F238E27FC236}">
                <a16:creationId xmlns:a16="http://schemas.microsoft.com/office/drawing/2014/main" id="{76B2A90D-3D46-476B-8FAD-A19D2A1FE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73EFF144-B337-4D79-8A54-04CADA57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1186F1AB-C86F-45B2-9F72-A4EDE5A6C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D67EC5F5-AACD-475F-9A1A-739FA77B0B40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11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409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1">
            <a:extLst>
              <a:ext uri="{FF2B5EF4-FFF2-40B4-BE49-F238E27FC236}">
                <a16:creationId xmlns:a16="http://schemas.microsoft.com/office/drawing/2014/main" id="{7EA8E5A4-06F3-49D3-8ABA-006DB41C0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BD836CA5-A1B2-462D-9384-1AE377982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DE57B3DA-3027-4503-82FD-17D1DF85C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D886EADA-6DF2-4126-887D-A0D760BC655D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12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1">
            <a:extLst>
              <a:ext uri="{FF2B5EF4-FFF2-40B4-BE49-F238E27FC236}">
                <a16:creationId xmlns:a16="http://schemas.microsoft.com/office/drawing/2014/main" id="{54870CE6-6AD2-4D9A-8620-6D00140A68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B5CD46EC-6388-4288-B79F-6E8043AF2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25CA9454-038B-4D1E-ACD6-CB66DAFD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22142117-A5E8-4B9E-A3D8-E9B0B5243DE6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1">
            <a:extLst>
              <a:ext uri="{FF2B5EF4-FFF2-40B4-BE49-F238E27FC236}">
                <a16:creationId xmlns:a16="http://schemas.microsoft.com/office/drawing/2014/main" id="{E96726A5-EA2E-4628-B5CF-DFB26B7E4F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5AC5B016-1D3B-44F5-966F-C5E19E32E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44B33214-B065-4D49-A265-C9A56199D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F2AA40EB-433D-43FC-B499-169C6416EFA4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14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1">
            <a:extLst>
              <a:ext uri="{FF2B5EF4-FFF2-40B4-BE49-F238E27FC236}">
                <a16:creationId xmlns:a16="http://schemas.microsoft.com/office/drawing/2014/main" id="{F0485598-EEC4-4A3D-978C-890A7FD355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E395FAA3-91A2-43E5-B757-3EA663113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300B27C9-AFA5-4329-8A25-F5F805953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B79D30D1-67B9-4C10-8B75-02C562AABC7B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15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">
            <a:extLst>
              <a:ext uri="{FF2B5EF4-FFF2-40B4-BE49-F238E27FC236}">
                <a16:creationId xmlns:a16="http://schemas.microsoft.com/office/drawing/2014/main" id="{37985588-A1BB-4070-9A40-D28CB36A3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4FCBF730-6AA7-4EBF-9135-E01656585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CE002081-88F2-4258-9442-E7226B0D1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6DF33AD1-1911-40E8-B879-C704B8AC0FA9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16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">
            <a:extLst>
              <a:ext uri="{FF2B5EF4-FFF2-40B4-BE49-F238E27FC236}">
                <a16:creationId xmlns:a16="http://schemas.microsoft.com/office/drawing/2014/main" id="{CEEC2876-3A2E-4BE5-B4A6-91D046C74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08898897-A44F-4BA8-82F8-98D606EB1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C8DA2541-A1D9-42E8-9ACE-FD81C23ED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8B026E36-A621-42A9-A83B-5A7E16F18EBB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17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1">
            <a:extLst>
              <a:ext uri="{FF2B5EF4-FFF2-40B4-BE49-F238E27FC236}">
                <a16:creationId xmlns:a16="http://schemas.microsoft.com/office/drawing/2014/main" id="{62512A7B-6B57-4936-9D1A-1530CBE49A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9AD54B6F-4395-40B3-9B62-B0F90627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FFD4FCBB-7463-4BD8-9FC8-76540ACE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A714A75B-5563-4E0C-AE65-859D6D6F8172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18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71AD332-2920-4071-9D67-53F8462A6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1">
            <a:extLst>
              <a:ext uri="{FF2B5EF4-FFF2-40B4-BE49-F238E27FC236}">
                <a16:creationId xmlns:a16="http://schemas.microsoft.com/office/drawing/2014/main" id="{62512A7B-6B57-4936-9D1A-1530CBE49A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9AD54B6F-4395-40B3-9B62-B0F90627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FFD4FCBB-7463-4BD8-9FC8-76540ACE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A714A75B-5563-4E0C-AE65-859D6D6F8172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19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71AD332-2920-4071-9D67-53F8462A6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07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1">
            <a:extLst>
              <a:ext uri="{FF2B5EF4-FFF2-40B4-BE49-F238E27FC236}">
                <a16:creationId xmlns:a16="http://schemas.microsoft.com/office/drawing/2014/main" id="{3BD436B2-E776-48A9-87E5-BF17AE1D3E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8F04E89A-5B95-41EF-B5EA-5CF409CC6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3817E0AB-69F7-4975-8AC2-4E66E78BF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9135C88E-FB8F-42EC-B306-0D6562EA1572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20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1">
            <a:extLst>
              <a:ext uri="{FF2B5EF4-FFF2-40B4-BE49-F238E27FC236}">
                <a16:creationId xmlns:a16="http://schemas.microsoft.com/office/drawing/2014/main" id="{E6FCE2E4-86A6-4987-BBDF-773B0C2CF7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1708AC25-9873-4D30-BE4E-8C4692B73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046D4795-6937-46D2-BB68-0795F745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8B0CE40B-9DE6-4C50-BBBE-19F058D64E53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1">
            <a:extLst>
              <a:ext uri="{FF2B5EF4-FFF2-40B4-BE49-F238E27FC236}">
                <a16:creationId xmlns:a16="http://schemas.microsoft.com/office/drawing/2014/main" id="{3BD436B2-E776-48A9-87E5-BF17AE1D3E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8F04E89A-5B95-41EF-B5EA-5CF409CC6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3817E0AB-69F7-4975-8AC2-4E66E78BF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9135C88E-FB8F-42EC-B306-0D6562EA1572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21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5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1">
            <a:extLst>
              <a:ext uri="{FF2B5EF4-FFF2-40B4-BE49-F238E27FC236}">
                <a16:creationId xmlns:a16="http://schemas.microsoft.com/office/drawing/2014/main" id="{403CA2F7-9691-4857-BDFC-756F6ECAB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F1C6B6A7-C22B-4EE3-B763-285E584D1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7554A578-E3E3-4EB1-8E9C-C4AA8717F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D8BD003B-CD06-4D26-8B92-DAA19730B0C1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22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1">
            <a:extLst>
              <a:ext uri="{FF2B5EF4-FFF2-40B4-BE49-F238E27FC236}">
                <a16:creationId xmlns:a16="http://schemas.microsoft.com/office/drawing/2014/main" id="{403CA2F7-9691-4857-BDFC-756F6ECAB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F1C6B6A7-C22B-4EE3-B763-285E584D1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7554A578-E3E3-4EB1-8E9C-C4AA8717F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D8BD003B-CD06-4D26-8B92-DAA19730B0C1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23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48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1">
            <a:extLst>
              <a:ext uri="{FF2B5EF4-FFF2-40B4-BE49-F238E27FC236}">
                <a16:creationId xmlns:a16="http://schemas.microsoft.com/office/drawing/2014/main" id="{403CA2F7-9691-4857-BDFC-756F6ECAB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F1C6B6A7-C22B-4EE3-B763-285E584D1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7554A578-E3E3-4EB1-8E9C-C4AA8717F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D8BD003B-CD06-4D26-8B92-DAA19730B0C1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24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0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">
            <a:extLst>
              <a:ext uri="{FF2B5EF4-FFF2-40B4-BE49-F238E27FC236}">
                <a16:creationId xmlns:a16="http://schemas.microsoft.com/office/drawing/2014/main" id="{3A7DE387-BA27-4969-9D57-0DE713D4B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4C5F9C94-311B-4771-9C5C-A2B43736F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562D0699-4564-468D-91AA-393EFA00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52237E69-DA0E-497A-8AC0-66324A25E857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25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1">
            <a:extLst>
              <a:ext uri="{FF2B5EF4-FFF2-40B4-BE49-F238E27FC236}">
                <a16:creationId xmlns:a16="http://schemas.microsoft.com/office/drawing/2014/main" id="{5D5C5283-C49A-4FD7-9323-4FB158F26E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33B68675-3811-43B9-8422-D430A3C04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33B88EA8-7F45-4CBF-8E98-1DE363215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39CF4F88-ECD2-43C4-95A1-51D9F4681049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26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">
            <a:extLst>
              <a:ext uri="{FF2B5EF4-FFF2-40B4-BE49-F238E27FC236}">
                <a16:creationId xmlns:a16="http://schemas.microsoft.com/office/drawing/2014/main" id="{A454C54F-EF4D-43A9-8B35-9ECCDE5E4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AD680D4C-93DD-41B9-AB40-AE885C97C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B7327498-651E-4C6B-8F95-754F9A0C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44034BBD-2219-43BC-B4A5-652CD5FABCE5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27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1">
            <a:extLst>
              <a:ext uri="{FF2B5EF4-FFF2-40B4-BE49-F238E27FC236}">
                <a16:creationId xmlns:a16="http://schemas.microsoft.com/office/drawing/2014/main" id="{0AD50B37-FA32-41BB-A662-72B2404E5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4DE02617-A7A8-4191-8F62-B4682E055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31D6AEFF-6355-4F9A-95DE-940A9719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99D1432A-3E8F-402F-AEE0-EF53E302FD7C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28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1">
            <a:extLst>
              <a:ext uri="{FF2B5EF4-FFF2-40B4-BE49-F238E27FC236}">
                <a16:creationId xmlns:a16="http://schemas.microsoft.com/office/drawing/2014/main" id="{473898B2-C5F3-4C64-A615-910CDDB2C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3F3752F6-5DC3-4EB5-B7DB-DBE679A40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2C5700BD-679F-480D-B628-643D7A4D7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5554762C-3250-432B-91F8-1A811DF0119E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29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1">
            <a:extLst>
              <a:ext uri="{FF2B5EF4-FFF2-40B4-BE49-F238E27FC236}">
                <a16:creationId xmlns:a16="http://schemas.microsoft.com/office/drawing/2014/main" id="{D386A1C5-B45A-4695-9CA8-5F5B52C7F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96D4A1C0-ACBF-4C9F-94D4-F1BDD3961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1E30B496-B6A2-49D8-8905-B384A6DE2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2DCF8FA9-62D3-4148-9E1F-465A5B629487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30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">
            <a:extLst>
              <a:ext uri="{FF2B5EF4-FFF2-40B4-BE49-F238E27FC236}">
                <a16:creationId xmlns:a16="http://schemas.microsoft.com/office/drawing/2014/main" id="{321A510E-D12E-48A0-90FA-33D6F32AD4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6A98DFD9-80B8-47B5-8AD6-D4CC58608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A46644BA-1A62-4F7B-BF79-6368950F0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1D1BD223-42D0-4298-9038-B9AB55BAF2DF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1">
            <a:extLst>
              <a:ext uri="{FF2B5EF4-FFF2-40B4-BE49-F238E27FC236}">
                <a16:creationId xmlns:a16="http://schemas.microsoft.com/office/drawing/2014/main" id="{3E3ADBFD-FA9D-4281-8FB5-EE4D50B98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96DF02AF-FF31-447D-841B-FF3C444D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9642CA58-70A1-436A-827D-759882FC4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CA183872-B55C-4EF8-AF7C-3F0F8AB669FE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31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">
            <a:extLst>
              <a:ext uri="{FF2B5EF4-FFF2-40B4-BE49-F238E27FC236}">
                <a16:creationId xmlns:a16="http://schemas.microsoft.com/office/drawing/2014/main" id="{76B2A90D-3D46-476B-8FAD-A19D2A1FE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73EFF144-B337-4D79-8A54-04CADA57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1186F1AB-C86F-45B2-9F72-A4EDE5A6C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D67EC5F5-AACD-475F-9A1A-739FA77B0B40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75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">
            <a:extLst>
              <a:ext uri="{FF2B5EF4-FFF2-40B4-BE49-F238E27FC236}">
                <a16:creationId xmlns:a16="http://schemas.microsoft.com/office/drawing/2014/main" id="{76B2A90D-3D46-476B-8FAD-A19D2A1FE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73EFF144-B337-4D79-8A54-04CADA57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1186F1AB-C86F-45B2-9F72-A4EDE5A6C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D67EC5F5-AACD-475F-9A1A-739FA77B0B40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6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4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">
            <a:extLst>
              <a:ext uri="{FF2B5EF4-FFF2-40B4-BE49-F238E27FC236}">
                <a16:creationId xmlns:a16="http://schemas.microsoft.com/office/drawing/2014/main" id="{76B2A90D-3D46-476B-8FAD-A19D2A1FE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73EFF144-B337-4D79-8A54-04CADA57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1186F1AB-C86F-45B2-9F72-A4EDE5A6C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D67EC5F5-AACD-475F-9A1A-739FA77B0B40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1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">
            <a:extLst>
              <a:ext uri="{FF2B5EF4-FFF2-40B4-BE49-F238E27FC236}">
                <a16:creationId xmlns:a16="http://schemas.microsoft.com/office/drawing/2014/main" id="{76B2A90D-3D46-476B-8FAD-A19D2A1FE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73EFF144-B337-4D79-8A54-04CADA57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1186F1AB-C86F-45B2-9F72-A4EDE5A6C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D67EC5F5-AACD-475F-9A1A-739FA77B0B40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4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">
            <a:extLst>
              <a:ext uri="{FF2B5EF4-FFF2-40B4-BE49-F238E27FC236}">
                <a16:creationId xmlns:a16="http://schemas.microsoft.com/office/drawing/2014/main" id="{76B2A90D-3D46-476B-8FAD-A19D2A1FE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73EFF144-B337-4D79-8A54-04CADA57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1186F1AB-C86F-45B2-9F72-A4EDE5A6C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D67EC5F5-AACD-475F-9A1A-739FA77B0B40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6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">
            <a:extLst>
              <a:ext uri="{FF2B5EF4-FFF2-40B4-BE49-F238E27FC236}">
                <a16:creationId xmlns:a16="http://schemas.microsoft.com/office/drawing/2014/main" id="{76B2A90D-3D46-476B-8FAD-A19D2A1FE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73EFF144-B337-4D79-8A54-04CADA57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862513"/>
            <a:ext cx="56800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kern="0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1186F1AB-C86F-45B2-9F72-A4EDE5A6C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D67EC5F5-AACD-475F-9A1A-739FA77B0B40}" type="slidenum">
              <a:rPr lang="en-US" altLang="en-US" sz="1300" kern="0" smtClean="0">
                <a:solidFill>
                  <a:srgbClr val="003366"/>
                </a:solidFill>
                <a:latin typeface="Arial" panose="020B0604020202020204" pitchFamily="34" charset="0"/>
                <a:cs typeface="Tahoma" panose="020B0604030504040204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en-US" sz="1300" kern="0">
              <a:solidFill>
                <a:srgbClr val="003366"/>
              </a:solidFill>
              <a:latin typeface="Arial" panose="020B0604020202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7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430483"/>
            <a:ext cx="9141620" cy="397971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013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105891"/>
            <a:ext cx="7200900" cy="1517904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779243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82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AB40E-F58E-471C-AA32-11D8AC973E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69D-5325-4A1B-BF0E-5B3AE7E40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0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610592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013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303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25" cap="all" baseline="0">
                <a:solidFill>
                  <a:schemeClr val="bg1"/>
                </a:solidFill>
              </a:defRPr>
            </a:lvl1pPr>
            <a:lvl2pPr marL="257175" indent="0" algn="ctr">
              <a:buNone/>
              <a:defRPr sz="1575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446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013" dirty="0"/>
          </a:p>
        </p:txBody>
      </p:sp>
      <p:sp>
        <p:nvSpPr>
          <p:cNvPr id="8" name="Rectangle 7"/>
          <p:cNvSpPr/>
          <p:nvPr/>
        </p:nvSpPr>
        <p:spPr>
          <a:xfrm>
            <a:off x="1" y="6421585"/>
            <a:ext cx="9141620" cy="4364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  <a:latin typeface="Gill Sans MT" panose="020B0502020104020203" pitchFamily="34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800">
                <a:latin typeface="Gill Sans MT" panose="020B0502020104020203" pitchFamily="34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 marL="334328" indent="-128588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2500">
                <a:latin typeface="Gill Sans MT" panose="020B0502020104020203" pitchFamily="34" charset="0"/>
                <a:ea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defRPr sz="2200">
                <a:latin typeface="Gill Sans MT" panose="020B0502020104020203" pitchFamily="34" charset="0"/>
                <a:ea typeface="Tahoma" panose="020B0604030504040204" pitchFamily="34" charset="0"/>
                <a:cs typeface="Times New Roman" panose="02020603050405020304" pitchFamily="18" charset="0"/>
              </a:defRPr>
            </a:lvl3pPr>
            <a:lvl4pPr marL="694373" indent="-128588">
              <a:buFont typeface="Courier New" panose="02070309020205020404" pitchFamily="49" charset="0"/>
              <a:buChar char="o"/>
              <a:defRPr sz="2400">
                <a:latin typeface="Gill Sans MT" panose="020B0502020104020203" pitchFamily="34" charset="0"/>
                <a:ea typeface="Tahoma" panose="020B0604030504040204" pitchFamily="34" charset="0"/>
                <a:cs typeface="Times New Roman" panose="02020603050405020304" pitchFamily="18" charset="0"/>
              </a:defRPr>
            </a:lvl4pPr>
            <a:lvl5pPr marL="1088707" indent="-342900">
              <a:buFont typeface="Wingdings" panose="05000000000000000000" pitchFamily="2" charset="2"/>
              <a:buChar char="§"/>
              <a:defRPr sz="2200">
                <a:latin typeface="Gill Sans MT" panose="020B0502020104020203" pitchFamily="34" charset="0"/>
                <a:ea typeface="Fira Code" panose="020B0809050000020004" pitchFamily="49" charset="0"/>
                <a:cs typeface="Times New Roman" panose="02020603050405020304" pitchFamily="18" charset="0"/>
              </a:defRPr>
            </a:lvl5pPr>
            <a:lvl6pPr marL="1431925" indent="-342900">
              <a:buFont typeface="Wingdings" panose="05000000000000000000" pitchFamily="2" charset="2"/>
              <a:buChar char="§"/>
              <a:defRPr sz="2200">
                <a:latin typeface="Gill Sans MT" panose="020B0502020104020203" pitchFamily="34" charset="0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 Second level</a:t>
            </a:r>
          </a:p>
          <a:p>
            <a:pPr lvl="5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1" y="6544056"/>
            <a:ext cx="1193223" cy="237744"/>
          </a:xfr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8" y="6544056"/>
            <a:ext cx="6355773" cy="237744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DSA- 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diễm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6422" y="6544056"/>
            <a:ext cx="711777" cy="237744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1" y="80531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3038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125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09780-4FCB-4D3D-A38A-CDFA21996D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9F1E4-4EFC-4DD1-A4F9-AF158D68D7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125" b="0" cap="all" baseline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5"/>
            <a:ext cx="3429000" cy="3288847"/>
          </a:xfr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125" b="0" cap="all" baseline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5"/>
            <a:ext cx="3429000" cy="3288847"/>
          </a:xfr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A1D45-4E9D-4F12-8269-E7808DEC6A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E0E13-7C7D-45F3-8DC6-8905351191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06D7-6FE3-4602-B1D8-C024D79633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1913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675"/>
              </a:spcBef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E62CD-9E06-4035-A685-3587B7E58D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013" dirty="0"/>
          </a:p>
        </p:txBody>
      </p:sp>
      <p:sp>
        <p:nvSpPr>
          <p:cNvPr id="8" name="Rectangle 7"/>
          <p:cNvSpPr/>
          <p:nvPr/>
        </p:nvSpPr>
        <p:spPr>
          <a:xfrm>
            <a:off x="1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r>
              <a:rPr lang="vi-VN"/>
              <a:t>DSA- tHs. NguyễN thị ngọc diễm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750"/>
            </a:lvl1pPr>
          </a:lstStyle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1" y="80531"/>
            <a:ext cx="684376" cy="56630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1913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675"/>
              </a:spcBef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580E9-0F43-4939-871B-F914C180D1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5188A-4A89-4062-894C-EA0707588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08615-8ACB-4419-A0D2-8B4511AB7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6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7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7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2"/>
            <a:ext cx="670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 sz="135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 sz="135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 sz="135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z="135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35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Đặng Bình Ph</a:t>
            </a:r>
            <a:r>
              <a:rPr lang="vi-VN" altLang="en-US" sz="1200">
                <a:latin typeface="Verdana" panose="020B0604030504040204" pitchFamily="34" charset="0"/>
              </a:rPr>
              <a:t>ươ</a:t>
            </a:r>
            <a:r>
              <a:rPr lang="en-US" altLang="en-US" sz="12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9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1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75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9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z="135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35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2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6" y="304802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274320" indent="-212598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80060" indent="-178308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19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65226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6"/>
            <a:ext cx="8458200" cy="960605"/>
          </a:xfrm>
        </p:spPr>
        <p:txBody>
          <a:bodyPr>
            <a:noAutofit/>
          </a:bodyPr>
          <a:lstStyle>
            <a:lvl1pPr>
              <a:defRPr sz="3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975">
                <a:latin typeface="Tahoma (Body)"/>
              </a:defRPr>
            </a:lvl1pPr>
          </a:lstStyle>
          <a:p>
            <a:pPr>
              <a:defRPr/>
            </a:pPr>
            <a:r>
              <a:rPr lang="vi-VN"/>
              <a:t>DSA- tHs. NguyễN thị ngọc diễm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125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1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z="135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35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2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DSA- tHs. NguyễN thị ngọc diễm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538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4" y="79375"/>
            <a:ext cx="81094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5867" y="981075"/>
            <a:ext cx="3884734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278" y="981075"/>
            <a:ext cx="3884735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6215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6" y="304802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274320" indent="-212598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80060" indent="-178308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195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65226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6"/>
            <a:ext cx="8458200" cy="960605"/>
          </a:xfrm>
        </p:spPr>
        <p:txBody>
          <a:bodyPr>
            <a:noAutofit/>
          </a:bodyPr>
          <a:lstStyle>
            <a:lvl1pPr>
              <a:defRPr sz="3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975"/>
            </a:lvl1pPr>
          </a:lstStyle>
          <a:p>
            <a:pPr>
              <a:defRPr/>
            </a:pPr>
            <a:r>
              <a:rPr lang="vi-VN"/>
              <a:t>DSA- tHs. NguyễN thị ngọc diễm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125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4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z="135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35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2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3038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125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75A46-EE27-4FDE-A304-930C34878C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9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6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7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7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2"/>
            <a:ext cx="670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2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 sz="135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 sz="135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 sz="1350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z="135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35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Đặng Bình Ph</a:t>
            </a:r>
            <a:r>
              <a:rPr lang="vi-VN" altLang="en-US" sz="1200">
                <a:latin typeface="Verdana" panose="020B0604030504040204" pitchFamily="34" charset="0"/>
              </a:rPr>
              <a:t>ươ</a:t>
            </a:r>
            <a:r>
              <a:rPr lang="en-US" altLang="en-US" sz="12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9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1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75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9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z="1350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35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2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1A098-8AA2-4584-BA6A-7259965A79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125" b="0" cap="all" baseline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5"/>
            <a:ext cx="3429000" cy="3288847"/>
          </a:xfr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125" b="0" cap="all" baseline="0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5"/>
            <a:ext cx="3429000" cy="3288847"/>
          </a:xfrm>
        </p:spPr>
        <p:txBody>
          <a:bodyPr>
            <a:normAutofit/>
          </a:bodyPr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D17C1-2DE8-4D0A-8476-67403193D1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6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0E39-E028-4E74-B393-C12B37CC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6" y="523875"/>
            <a:ext cx="10826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2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C5611-1CB1-4EF6-BCF1-B0C60DDFD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1913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675"/>
              </a:spcBef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69F2-9502-4DA7-A8A8-D6AB5BB5F8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1913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675"/>
              </a:spcBef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27345-41A6-41D3-8A04-0D37F1E385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6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5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DSA- tHs. NguyễN thị ngọc diễm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FE268-376F-4D5E-A516-E0767C324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51435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19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28588" algn="l" defTabSz="514350" rtl="0" eaLnBrk="1" latinLnBrk="0" hangingPunct="1">
        <a:lnSpc>
          <a:spcPct val="90000"/>
        </a:lnSpc>
        <a:spcBef>
          <a:spcPts val="1013"/>
        </a:spcBef>
        <a:buSzPct val="80000"/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28588" algn="l" defTabSz="514350" rtl="0" eaLnBrk="1" latinLnBrk="0" hangingPunct="1">
        <a:lnSpc>
          <a:spcPct val="90000"/>
        </a:lnSpc>
        <a:spcBef>
          <a:spcPts val="563"/>
        </a:spcBef>
        <a:buSzPct val="80000"/>
        <a:buFont typeface="Arial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28588" algn="l" defTabSz="51435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4373" indent="-128588" algn="l" defTabSz="51435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874395" indent="-128588" algn="l" defTabSz="51435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1054418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14463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94485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5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DSA- tHs. NguyễN thị ngọc diễm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8F3FF9-41A8-4863-B38E-6F2B9507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7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51435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19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28588" algn="l" defTabSz="514350" rtl="0" eaLnBrk="1" latinLnBrk="0" hangingPunct="1">
        <a:lnSpc>
          <a:spcPct val="90000"/>
        </a:lnSpc>
        <a:spcBef>
          <a:spcPts val="1013"/>
        </a:spcBef>
        <a:buSzPct val="80000"/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28588" algn="l" defTabSz="514350" rtl="0" eaLnBrk="1" latinLnBrk="0" hangingPunct="1">
        <a:lnSpc>
          <a:spcPct val="90000"/>
        </a:lnSpc>
        <a:spcBef>
          <a:spcPts val="563"/>
        </a:spcBef>
        <a:buSzPct val="80000"/>
        <a:buFont typeface="Arial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28588" algn="l" defTabSz="51435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4373" indent="-128588" algn="l" defTabSz="51435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874395" indent="-128588" algn="l" defTabSz="514350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1054418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14463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94485" indent="-128588" algn="l" defTabSz="514350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•"/>
        <a:defRPr sz="788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 bwMode="auto">
          <a:xfrm>
            <a:off x="1543050" y="2571750"/>
            <a:ext cx="6000750" cy="1138428"/>
          </a:xfrm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Priority Queue</a:t>
            </a:r>
            <a:endParaRPr lang="en-US" sz="27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114800" y="4457700"/>
            <a:ext cx="5400675" cy="516636"/>
          </a:xfrm>
        </p:spPr>
        <p:txBody>
          <a:bodyPr/>
          <a:lstStyle/>
          <a:p>
            <a:r>
              <a:rPr lang="en-US" cap="none" dirty="0" err="1">
                <a:solidFill>
                  <a:schemeClr val="bg1">
                    <a:lumMod val="95000"/>
                  </a:schemeClr>
                </a:solidFill>
              </a:rPr>
              <a:t>ThS</a:t>
            </a:r>
            <a:r>
              <a:rPr lang="en-US" cap="none" dirty="0">
                <a:solidFill>
                  <a:schemeClr val="bg1">
                    <a:lumMod val="95000"/>
                  </a:schemeClr>
                </a:solidFill>
              </a:rPr>
              <a:t> Nguyễn </a:t>
            </a:r>
            <a:r>
              <a:rPr lang="en-US" cap="none" dirty="0" err="1">
                <a:solidFill>
                  <a:schemeClr val="bg1">
                    <a:lumMod val="95000"/>
                  </a:schemeClr>
                </a:solidFill>
              </a:rPr>
              <a:t>Thị</a:t>
            </a:r>
            <a:r>
              <a:rPr lang="en-US" cap="none" dirty="0">
                <a:solidFill>
                  <a:schemeClr val="bg1">
                    <a:lumMod val="95000"/>
                  </a:schemeClr>
                </a:solidFill>
              </a:rPr>
              <a:t> Ngọc </a:t>
            </a:r>
            <a:r>
              <a:rPr lang="en-US" cap="none" dirty="0" err="1">
                <a:solidFill>
                  <a:schemeClr val="bg1">
                    <a:lumMod val="95000"/>
                  </a:schemeClr>
                </a:solidFill>
              </a:rPr>
              <a:t>Diễm</a:t>
            </a:r>
            <a:endParaRPr lang="en-US" cap="none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cap="none" dirty="0">
                <a:solidFill>
                  <a:schemeClr val="bg1">
                    <a:lumMod val="95000"/>
                  </a:schemeClr>
                </a:solidFill>
              </a:rPr>
              <a:t>diemntn@uit.edu.vn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14550" y="3771900"/>
            <a:ext cx="52578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Subtitle 1"/>
          <p:cNvSpPr txBox="1">
            <a:spLocks/>
          </p:cNvSpPr>
          <p:nvPr/>
        </p:nvSpPr>
        <p:spPr>
          <a:xfrm>
            <a:off x="1843088" y="3805270"/>
            <a:ext cx="5400675" cy="516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prstClr val="white"/>
                </a:solidFill>
                <a:latin typeface="Calibri" panose="020F0502020204030204"/>
              </a:rPr>
              <a:t>Data Structures </a:t>
            </a:r>
            <a:r>
              <a:rPr lang="en-US" sz="1500">
                <a:solidFill>
                  <a:prstClr val="white"/>
                </a:solidFill>
                <a:latin typeface="Calibri" panose="020F0502020204030204"/>
              </a:rPr>
              <a:t>and AlgorithmS</a:t>
            </a:r>
            <a:endParaRPr lang="en-US" sz="15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D80C-6019-4492-A486-4A8A676A6E46}"/>
              </a:ext>
            </a:extLst>
          </p:cNvPr>
          <p:cNvSpPr/>
          <p:nvPr/>
        </p:nvSpPr>
        <p:spPr>
          <a:xfrm>
            <a:off x="41148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A44AC-D730-41F5-8906-F62C7E4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VỚI DANH SÁCH ĐƠN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5CEC2-A6E8-4F81-AB5C-05B1FAF6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2382981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1, enqueue 7, enqueue 3, dequeue, enqueue 2,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</a:p>
          <a:p>
            <a:pPr marL="0" indent="0" algn="ctr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E9FEB5-B3BB-456A-88FC-6C848E178744}"/>
              </a:ext>
            </a:extLst>
          </p:cNvPr>
          <p:cNvSpPr/>
          <p:nvPr/>
        </p:nvSpPr>
        <p:spPr>
          <a:xfrm>
            <a:off x="48006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5368F-3701-465F-B799-368F90981A88}"/>
              </a:ext>
            </a:extLst>
          </p:cNvPr>
          <p:cNvSpPr/>
          <p:nvPr/>
        </p:nvSpPr>
        <p:spPr>
          <a:xfrm>
            <a:off x="54864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2D268A-4C5A-401A-95C1-1E940610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FCDA46-7C78-418E-AACE-65F5DAE8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EA8057F2-40FC-4119-8F69-70D368D8FA1D}"/>
              </a:ext>
            </a:extLst>
          </p:cNvPr>
          <p:cNvSpPr/>
          <p:nvPr/>
        </p:nvSpPr>
        <p:spPr>
          <a:xfrm>
            <a:off x="4175125" y="2819400"/>
            <a:ext cx="473075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75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A44AC-D730-41F5-8906-F62C7E4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VỚI DANH SÁCH ĐƠN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5CEC2-A6E8-4F81-AB5C-05B1FAF6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1, enqueue 7, enqueue 3, dequeue, enqueue 2, dequeue.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E9FEB5-B3BB-456A-88FC-6C848E178744}"/>
              </a:ext>
            </a:extLst>
          </p:cNvPr>
          <p:cNvSpPr/>
          <p:nvPr/>
        </p:nvSpPr>
        <p:spPr>
          <a:xfrm>
            <a:off x="48006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5368F-3701-465F-B799-368F90981A88}"/>
              </a:ext>
            </a:extLst>
          </p:cNvPr>
          <p:cNvSpPr/>
          <p:nvPr/>
        </p:nvSpPr>
        <p:spPr>
          <a:xfrm>
            <a:off x="54864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EAC05B-4FAD-4479-B6A5-CCC9816D2CF9}"/>
              </a:ext>
            </a:extLst>
          </p:cNvPr>
          <p:cNvCxnSpPr/>
          <p:nvPr/>
        </p:nvCxnSpPr>
        <p:spPr>
          <a:xfrm>
            <a:off x="4800600" y="22098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28D358-C845-462F-AC32-F8CE3B82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D0757A-EEA0-4A53-BAD5-F6777716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49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994CB9-41A8-4CEA-9EF9-47196DBA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280FD3-4F63-4522-9B44-5A2D97F2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pPr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enqueue: O(n).</a:t>
            </a:r>
          </a:p>
          <a:p>
            <a:pPr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dequeue: O(1).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2A9DD-F125-40F0-AB73-2C14C931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36F-354C-4D17-B0F9-50EFF097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ED375E-9DA1-401D-8816-C2B7BD46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CÀI ĐẶT VỚI HEAP NHỊ PHÂN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FB5D1C-C45B-40F5-9754-AB3E4233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heap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enqueue:</a:t>
            </a:r>
          </a:p>
          <a:p>
            <a:pPr marL="803275" lvl="1" indent="-457200">
              <a:spcBef>
                <a:spcPts val="700"/>
              </a:spcBef>
              <a:buClr>
                <a:srgbClr val="4C59D2"/>
              </a:buClr>
              <a:tabLst>
                <a:tab pos="325438" algn="l"/>
                <a:tab pos="803275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/>
            </a:pP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alt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3275" lvl="1" indent="-457200">
              <a:spcBef>
                <a:spcPts val="700"/>
              </a:spcBef>
              <a:buClr>
                <a:srgbClr val="4C59D2"/>
              </a:buClr>
              <a:tabLst>
                <a:tab pos="325438" algn="l"/>
                <a:tab pos="803275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/>
            </a:pP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Thực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về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percolateUp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3EF0F-51B6-475D-97F6-81BDEAB3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D3096-C4C0-474D-AAEB-BD208382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1B87E-8E0F-4316-9C7A-EFABAEF9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9D92AE-5F44-48E7-8056-9EA31518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dequeue:</a:t>
            </a:r>
          </a:p>
          <a:p>
            <a:pPr marL="803275" lvl="1" indent="-457200">
              <a:spcBef>
                <a:spcPts val="700"/>
              </a:spcBef>
              <a:buClr>
                <a:srgbClr val="4C59D2"/>
              </a:buClr>
              <a:tabLst>
                <a:tab pos="325438" algn="l"/>
                <a:tab pos="803275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/>
            </a:pP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</a:p>
          <a:p>
            <a:pPr marL="803275" lvl="1" indent="-457200">
              <a:spcBef>
                <a:spcPts val="700"/>
              </a:spcBef>
              <a:buClr>
                <a:srgbClr val="4C59D2"/>
              </a:buClr>
              <a:tabLst>
                <a:tab pos="325438" algn="l"/>
                <a:tab pos="803275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/>
            </a:pP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Thực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về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perlocateDown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8C7E5-C6AE-4537-AEC7-4B19ECF9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BEC6-C40E-4B38-A776-45370643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1F6C38-F018-472E-84FC-232831CD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538615-F394-472C-A864-8F81F0F3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increase (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803275" lvl="1" indent="-457200">
              <a:spcBef>
                <a:spcPts val="700"/>
              </a:spcBef>
              <a:buClr>
                <a:srgbClr val="4C59D2"/>
              </a:buClr>
              <a:tabLst>
                <a:tab pos="325438" algn="l"/>
                <a:tab pos="803275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/>
            </a:pP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</a:p>
          <a:p>
            <a:pPr marL="803275" lvl="1" indent="-457200">
              <a:spcBef>
                <a:spcPts val="700"/>
              </a:spcBef>
              <a:buClr>
                <a:srgbClr val="4C59D2"/>
              </a:buClr>
              <a:tabLst>
                <a:tab pos="325438" algn="l"/>
                <a:tab pos="803275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/>
            </a:pP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Thực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về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alt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F7152-CE3F-400A-9D60-9E34DA4A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CDA56-B289-40B4-9E5A-31E110DB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E60FD-B581-479D-B4E7-27ECA941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73F1C4-0062-49A9-A9CE-B2062689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decrease (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803275" lvl="1" indent="-457200">
              <a:spcBef>
                <a:spcPts val="700"/>
              </a:spcBef>
              <a:buClr>
                <a:srgbClr val="4C59D2"/>
              </a:buClr>
              <a:tabLst>
                <a:tab pos="325438" algn="l"/>
                <a:tab pos="803275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/>
            </a:pP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</a:p>
          <a:p>
            <a:pPr marL="803275" lvl="1" indent="-457200">
              <a:spcBef>
                <a:spcPts val="700"/>
              </a:spcBef>
              <a:buClr>
                <a:srgbClr val="4C59D2"/>
              </a:buClr>
              <a:tabLst>
                <a:tab pos="325438" algn="l"/>
                <a:tab pos="803275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/>
            </a:pP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Thực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heapify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về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alt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6075" lvl="1" indent="0">
              <a:spcBef>
                <a:spcPts val="700"/>
              </a:spcBef>
              <a:buClr>
                <a:srgbClr val="4C59D2"/>
              </a:buClr>
              <a:buNone/>
              <a:tabLst>
                <a:tab pos="325438" algn="l"/>
                <a:tab pos="803275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/>
            </a:pPr>
            <a:endParaRPr lang="en-US" alt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6075" lvl="1" indent="0" algn="ctr">
              <a:spcBef>
                <a:spcPts val="700"/>
              </a:spcBef>
              <a:buClr>
                <a:srgbClr val="4C59D2"/>
              </a:buClr>
              <a:buNone/>
              <a:tabLst>
                <a:tab pos="325438" algn="l"/>
                <a:tab pos="803275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  <a:tab pos="9469438" algn="l"/>
              </a:tabLst>
              <a:defRPr/>
            </a:pP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alt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 Heap Sort</a:t>
            </a:r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03C3-6B2D-4305-BCB0-0B982B70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005E0-7DEE-4E2D-A4D9-08152B01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196A61-3FF4-421C-84F3-75DB2D9C95A2}"/>
              </a:ext>
            </a:extLst>
          </p:cNvPr>
          <p:cNvSpPr/>
          <p:nvPr/>
        </p:nvSpPr>
        <p:spPr>
          <a:xfrm>
            <a:off x="2590800" y="3762375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9C339-C616-4586-8DA1-BB4AEE94E9AF}"/>
              </a:ext>
            </a:extLst>
          </p:cNvPr>
          <p:cNvSpPr txBox="1"/>
          <p:nvPr/>
        </p:nvSpPr>
        <p:spPr>
          <a:xfrm>
            <a:off x="2590800" y="32004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203DC-D955-4F2E-96D4-762AAD7AB8F2}"/>
              </a:ext>
            </a:extLst>
          </p:cNvPr>
          <p:cNvSpPr txBox="1"/>
          <p:nvPr/>
        </p:nvSpPr>
        <p:spPr>
          <a:xfrm>
            <a:off x="3198813" y="32004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4011C-7E05-4A64-B6F1-0F0CE4FE6A65}"/>
              </a:ext>
            </a:extLst>
          </p:cNvPr>
          <p:cNvSpPr txBox="1"/>
          <p:nvPr/>
        </p:nvSpPr>
        <p:spPr>
          <a:xfrm>
            <a:off x="3808413" y="32004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E16757-54C7-446A-A43C-B8AD8BBA2486}"/>
              </a:ext>
            </a:extLst>
          </p:cNvPr>
          <p:cNvSpPr txBox="1"/>
          <p:nvPr/>
        </p:nvSpPr>
        <p:spPr>
          <a:xfrm>
            <a:off x="4414838" y="32004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71B39F-B260-4C53-9193-85510A9050E2}"/>
              </a:ext>
            </a:extLst>
          </p:cNvPr>
          <p:cNvSpPr txBox="1"/>
          <p:nvPr/>
        </p:nvSpPr>
        <p:spPr>
          <a:xfrm>
            <a:off x="5076825" y="32004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BC94E-64B0-41E3-B79E-D8C037131894}"/>
              </a:ext>
            </a:extLst>
          </p:cNvPr>
          <p:cNvSpPr txBox="1"/>
          <p:nvPr/>
        </p:nvSpPr>
        <p:spPr>
          <a:xfrm>
            <a:off x="5678488" y="32004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2F7477-0FE7-40AD-B3CB-2A2A115F49FF}"/>
              </a:ext>
            </a:extLst>
          </p:cNvPr>
          <p:cNvSpPr txBox="1"/>
          <p:nvPr/>
        </p:nvSpPr>
        <p:spPr>
          <a:xfrm>
            <a:off x="6340475" y="32004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FA966-72FF-42EB-95DD-C7885398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3680E-E350-4128-986B-539FA181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2202006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7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, enqueue 5, enqueue 3, enqueue 2, enqueue 6, enqueue 1, dequeue, increase (0,2)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7</a:t>
            </a:r>
            <a:endParaRPr lang="en-US" altLang="en-US" sz="24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7173EB-7DE4-4358-A217-58C6782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522A3F-0F20-41D0-AAFB-2E4FB89B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42E25E-8D83-4F1F-90C3-737C7CD870C8}"/>
              </a:ext>
            </a:extLst>
          </p:cNvPr>
          <p:cNvSpPr/>
          <p:nvPr/>
        </p:nvSpPr>
        <p:spPr>
          <a:xfrm>
            <a:off x="2590800" y="3657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A38BA-120D-4D26-BB31-F05ADD0FA147}"/>
              </a:ext>
            </a:extLst>
          </p:cNvPr>
          <p:cNvSpPr txBox="1"/>
          <p:nvPr/>
        </p:nvSpPr>
        <p:spPr>
          <a:xfrm>
            <a:off x="2590800" y="3095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CCF80-CEAC-474E-A453-8021DA65C66A}"/>
              </a:ext>
            </a:extLst>
          </p:cNvPr>
          <p:cNvSpPr txBox="1"/>
          <p:nvPr/>
        </p:nvSpPr>
        <p:spPr>
          <a:xfrm>
            <a:off x="3198813" y="3095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32C428-449D-4370-A9A8-DD002CF03C9F}"/>
              </a:ext>
            </a:extLst>
          </p:cNvPr>
          <p:cNvSpPr txBox="1"/>
          <p:nvPr/>
        </p:nvSpPr>
        <p:spPr>
          <a:xfrm>
            <a:off x="3808413" y="3095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E00F5-EEF7-4F34-B385-930938973503}"/>
              </a:ext>
            </a:extLst>
          </p:cNvPr>
          <p:cNvSpPr txBox="1"/>
          <p:nvPr/>
        </p:nvSpPr>
        <p:spPr>
          <a:xfrm>
            <a:off x="4414838" y="3095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9DE8E-AE4D-4CED-83A8-F990C9222789}"/>
              </a:ext>
            </a:extLst>
          </p:cNvPr>
          <p:cNvSpPr txBox="1"/>
          <p:nvPr/>
        </p:nvSpPr>
        <p:spPr>
          <a:xfrm>
            <a:off x="5076825" y="3095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45C7DC-5776-45C7-92AA-CF77C703B3E0}"/>
              </a:ext>
            </a:extLst>
          </p:cNvPr>
          <p:cNvSpPr txBox="1"/>
          <p:nvPr/>
        </p:nvSpPr>
        <p:spPr>
          <a:xfrm>
            <a:off x="5678488" y="3095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0D5DC2-C032-462E-835A-A7DA2070AF19}"/>
              </a:ext>
            </a:extLst>
          </p:cNvPr>
          <p:cNvSpPr txBox="1"/>
          <p:nvPr/>
        </p:nvSpPr>
        <p:spPr>
          <a:xfrm>
            <a:off x="6340475" y="3095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9C5C03-E5AD-4C26-A9A6-BE9275889619}"/>
              </a:ext>
            </a:extLst>
          </p:cNvPr>
          <p:cNvSpPr/>
          <p:nvPr/>
        </p:nvSpPr>
        <p:spPr>
          <a:xfrm>
            <a:off x="3200400" y="3657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7ED8EF1-3A89-44E5-99A7-ACE5238132BB}"/>
              </a:ext>
            </a:extLst>
          </p:cNvPr>
          <p:cNvSpPr/>
          <p:nvPr/>
        </p:nvSpPr>
        <p:spPr>
          <a:xfrm>
            <a:off x="2884488" y="3440113"/>
            <a:ext cx="631825" cy="220662"/>
          </a:xfrm>
          <a:custGeom>
            <a:avLst/>
            <a:gdLst>
              <a:gd name="connsiteX0" fmla="*/ 630620 w 630620"/>
              <a:gd name="connsiteY0" fmla="*/ 220766 h 220766"/>
              <a:gd name="connsiteX1" fmla="*/ 315310 w 630620"/>
              <a:gd name="connsiteY1" fmla="*/ 48 h 220766"/>
              <a:gd name="connsiteX2" fmla="*/ 0 w 630620"/>
              <a:gd name="connsiteY2" fmla="*/ 205000 h 220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20" h="220766">
                <a:moveTo>
                  <a:pt x="630620" y="220766"/>
                </a:moveTo>
                <a:cubicBezTo>
                  <a:pt x="525516" y="111721"/>
                  <a:pt x="420413" y="2676"/>
                  <a:pt x="315310" y="48"/>
                </a:cubicBezTo>
                <a:cubicBezTo>
                  <a:pt x="210207" y="-2580"/>
                  <a:pt x="105103" y="101210"/>
                  <a:pt x="0" y="20500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B2C811-C70A-4C57-B4B3-06A4BCBF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C3CC47-59AE-4969-87B4-720EB51D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914400"/>
            <a:ext cx="8749146" cy="22860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7,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5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, enqueue 3, enqueue 2, enqueue 6, enqueue 1, dequeue, increase (0,2)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5</a:t>
            </a:r>
            <a:endParaRPr lang="en-US" altLang="en-US" sz="24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F0FB02-20D4-46A0-97EF-02AB9665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E33C3D-B21A-47EA-9EEC-A2D1CE84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42E25E-8D83-4F1F-90C3-737C7CD870C8}"/>
              </a:ext>
            </a:extLst>
          </p:cNvPr>
          <p:cNvSpPr/>
          <p:nvPr/>
        </p:nvSpPr>
        <p:spPr>
          <a:xfrm>
            <a:off x="2590800" y="3657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A38BA-120D-4D26-BB31-F05ADD0FA147}"/>
              </a:ext>
            </a:extLst>
          </p:cNvPr>
          <p:cNvSpPr txBox="1"/>
          <p:nvPr/>
        </p:nvSpPr>
        <p:spPr>
          <a:xfrm>
            <a:off x="2590800" y="3095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CCF80-CEAC-474E-A453-8021DA65C66A}"/>
              </a:ext>
            </a:extLst>
          </p:cNvPr>
          <p:cNvSpPr txBox="1"/>
          <p:nvPr/>
        </p:nvSpPr>
        <p:spPr>
          <a:xfrm>
            <a:off x="3198813" y="3095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32C428-449D-4370-A9A8-DD002CF03C9F}"/>
              </a:ext>
            </a:extLst>
          </p:cNvPr>
          <p:cNvSpPr txBox="1"/>
          <p:nvPr/>
        </p:nvSpPr>
        <p:spPr>
          <a:xfrm>
            <a:off x="3808413" y="3095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E00F5-EEF7-4F34-B385-930938973503}"/>
              </a:ext>
            </a:extLst>
          </p:cNvPr>
          <p:cNvSpPr txBox="1"/>
          <p:nvPr/>
        </p:nvSpPr>
        <p:spPr>
          <a:xfrm>
            <a:off x="4414838" y="3095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9DE8E-AE4D-4CED-83A8-F990C9222789}"/>
              </a:ext>
            </a:extLst>
          </p:cNvPr>
          <p:cNvSpPr txBox="1"/>
          <p:nvPr/>
        </p:nvSpPr>
        <p:spPr>
          <a:xfrm>
            <a:off x="5076825" y="3095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45C7DC-5776-45C7-92AA-CF77C703B3E0}"/>
              </a:ext>
            </a:extLst>
          </p:cNvPr>
          <p:cNvSpPr txBox="1"/>
          <p:nvPr/>
        </p:nvSpPr>
        <p:spPr>
          <a:xfrm>
            <a:off x="5678488" y="3095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0D5DC2-C032-462E-835A-A7DA2070AF19}"/>
              </a:ext>
            </a:extLst>
          </p:cNvPr>
          <p:cNvSpPr txBox="1"/>
          <p:nvPr/>
        </p:nvSpPr>
        <p:spPr>
          <a:xfrm>
            <a:off x="6340475" y="3095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9C5C03-E5AD-4C26-A9A6-BE9275889619}"/>
              </a:ext>
            </a:extLst>
          </p:cNvPr>
          <p:cNvSpPr/>
          <p:nvPr/>
        </p:nvSpPr>
        <p:spPr>
          <a:xfrm>
            <a:off x="3200400" y="3657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B2C811-C70A-4C57-B4B3-06A4BCBF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C3CC47-59AE-4969-87B4-720EB51D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914400"/>
            <a:ext cx="8749146" cy="228600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7, enqueue 5, enqueue 3, enqueue 2, enqueue 6, enqueue 1, dequeue, increase (0,2)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perlocateUp</a:t>
            </a:r>
            <a:endParaRPr lang="en-US" altLang="en-US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80E76-16A9-4702-A98B-33C879B7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28A13-27F3-41F7-AE86-8471E6DC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20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A656D9-5567-45D5-8C26-46B160CB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KHÁI NIỆM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7F2BEA-7BB4-4F0E-AD0F-06F49C97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(Priority Queue):</a:t>
            </a:r>
          </a:p>
          <a:p>
            <a:pPr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enqueue, dequeue</a:t>
            </a:r>
          </a:p>
          <a:p>
            <a:pPr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dequeue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213B-927F-49FA-A06D-99B1F0B4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100"/>
              <a:t>DSA</a:t>
            </a:r>
            <a:endParaRPr lang="en-US" sz="1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41F08-8822-49C3-AC05-49B74E9B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5D577B-5039-4302-AA72-FE8F54BE86F0}"/>
              </a:ext>
            </a:extLst>
          </p:cNvPr>
          <p:cNvSpPr/>
          <p:nvPr/>
        </p:nvSpPr>
        <p:spPr>
          <a:xfrm>
            <a:off x="2590800" y="3657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A2242-52E5-4EC2-A9BD-091F99E1386C}"/>
              </a:ext>
            </a:extLst>
          </p:cNvPr>
          <p:cNvSpPr txBox="1"/>
          <p:nvPr/>
        </p:nvSpPr>
        <p:spPr>
          <a:xfrm>
            <a:off x="2590800" y="2943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F9023-9036-44BD-AE30-D6AC050E7D16}"/>
              </a:ext>
            </a:extLst>
          </p:cNvPr>
          <p:cNvSpPr txBox="1"/>
          <p:nvPr/>
        </p:nvSpPr>
        <p:spPr>
          <a:xfrm>
            <a:off x="3198813" y="2943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CD76C-3504-40A3-9EC4-224223C8707A}"/>
              </a:ext>
            </a:extLst>
          </p:cNvPr>
          <p:cNvSpPr txBox="1"/>
          <p:nvPr/>
        </p:nvSpPr>
        <p:spPr>
          <a:xfrm>
            <a:off x="3808413" y="2943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3B31E-47D5-43CA-AA2A-C356F0F63B5A}"/>
              </a:ext>
            </a:extLst>
          </p:cNvPr>
          <p:cNvSpPr txBox="1"/>
          <p:nvPr/>
        </p:nvSpPr>
        <p:spPr>
          <a:xfrm>
            <a:off x="4414838" y="2943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33F8E-EFDD-4831-A0C8-9AFD459258FB}"/>
              </a:ext>
            </a:extLst>
          </p:cNvPr>
          <p:cNvSpPr txBox="1"/>
          <p:nvPr/>
        </p:nvSpPr>
        <p:spPr>
          <a:xfrm>
            <a:off x="5076825" y="2943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7D758-C472-4795-9DC9-E392A171FA06}"/>
              </a:ext>
            </a:extLst>
          </p:cNvPr>
          <p:cNvSpPr txBox="1"/>
          <p:nvPr/>
        </p:nvSpPr>
        <p:spPr>
          <a:xfrm>
            <a:off x="5678488" y="2943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9C446-880C-4243-85A9-FC27A6415E9F}"/>
              </a:ext>
            </a:extLst>
          </p:cNvPr>
          <p:cNvSpPr txBox="1"/>
          <p:nvPr/>
        </p:nvSpPr>
        <p:spPr>
          <a:xfrm>
            <a:off x="6340475" y="2943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91690C-3A6E-46D9-AC18-16F021E3312E}"/>
              </a:ext>
            </a:extLst>
          </p:cNvPr>
          <p:cNvSpPr/>
          <p:nvPr/>
        </p:nvSpPr>
        <p:spPr>
          <a:xfrm>
            <a:off x="3200400" y="3657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13A40C-D725-43FC-B87A-ABB4C11043C2}"/>
              </a:ext>
            </a:extLst>
          </p:cNvPr>
          <p:cNvSpPr/>
          <p:nvPr/>
        </p:nvSpPr>
        <p:spPr>
          <a:xfrm>
            <a:off x="3825875" y="3657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073650-724D-436E-960F-75C42BF1183B}"/>
              </a:ext>
            </a:extLst>
          </p:cNvPr>
          <p:cNvSpPr/>
          <p:nvPr/>
        </p:nvSpPr>
        <p:spPr>
          <a:xfrm>
            <a:off x="2884488" y="3352800"/>
            <a:ext cx="1230312" cy="217487"/>
          </a:xfrm>
          <a:custGeom>
            <a:avLst/>
            <a:gdLst>
              <a:gd name="connsiteX0" fmla="*/ 630620 w 630620"/>
              <a:gd name="connsiteY0" fmla="*/ 220766 h 220766"/>
              <a:gd name="connsiteX1" fmla="*/ 315310 w 630620"/>
              <a:gd name="connsiteY1" fmla="*/ 48 h 220766"/>
              <a:gd name="connsiteX2" fmla="*/ 0 w 630620"/>
              <a:gd name="connsiteY2" fmla="*/ 205000 h 220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20" h="220766">
                <a:moveTo>
                  <a:pt x="630620" y="220766"/>
                </a:moveTo>
                <a:cubicBezTo>
                  <a:pt x="525516" y="111721"/>
                  <a:pt x="420413" y="2676"/>
                  <a:pt x="315310" y="48"/>
                </a:cubicBezTo>
                <a:cubicBezTo>
                  <a:pt x="210207" y="-2580"/>
                  <a:pt x="105103" y="101210"/>
                  <a:pt x="0" y="205000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084A0C-55EA-4FAD-B105-DAAF21C8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6EC8B-7F80-42F1-AF3B-B2DACAE0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2049606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7, enqueue 5,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3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, enqueue 2, enqueue 6, enqueue 1, dequeue, increase (0,2)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3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731B9F-14BD-4B71-8BE3-6E741746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25681C-7348-4F81-8D2C-89594D8F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5D577B-5039-4302-AA72-FE8F54BE86F0}"/>
              </a:ext>
            </a:extLst>
          </p:cNvPr>
          <p:cNvSpPr/>
          <p:nvPr/>
        </p:nvSpPr>
        <p:spPr>
          <a:xfrm>
            <a:off x="2590800" y="3657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A2242-52E5-4EC2-A9BD-091F99E1386C}"/>
              </a:ext>
            </a:extLst>
          </p:cNvPr>
          <p:cNvSpPr txBox="1"/>
          <p:nvPr/>
        </p:nvSpPr>
        <p:spPr>
          <a:xfrm>
            <a:off x="2590800" y="2943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F9023-9036-44BD-AE30-D6AC050E7D16}"/>
              </a:ext>
            </a:extLst>
          </p:cNvPr>
          <p:cNvSpPr txBox="1"/>
          <p:nvPr/>
        </p:nvSpPr>
        <p:spPr>
          <a:xfrm>
            <a:off x="3198813" y="2943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CD76C-3504-40A3-9EC4-224223C8707A}"/>
              </a:ext>
            </a:extLst>
          </p:cNvPr>
          <p:cNvSpPr txBox="1"/>
          <p:nvPr/>
        </p:nvSpPr>
        <p:spPr>
          <a:xfrm>
            <a:off x="3808413" y="2943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3B31E-47D5-43CA-AA2A-C356F0F63B5A}"/>
              </a:ext>
            </a:extLst>
          </p:cNvPr>
          <p:cNvSpPr txBox="1"/>
          <p:nvPr/>
        </p:nvSpPr>
        <p:spPr>
          <a:xfrm>
            <a:off x="4414838" y="2943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33F8E-EFDD-4831-A0C8-9AFD459258FB}"/>
              </a:ext>
            </a:extLst>
          </p:cNvPr>
          <p:cNvSpPr txBox="1"/>
          <p:nvPr/>
        </p:nvSpPr>
        <p:spPr>
          <a:xfrm>
            <a:off x="5076825" y="2943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7D758-C472-4795-9DC9-E392A171FA06}"/>
              </a:ext>
            </a:extLst>
          </p:cNvPr>
          <p:cNvSpPr txBox="1"/>
          <p:nvPr/>
        </p:nvSpPr>
        <p:spPr>
          <a:xfrm>
            <a:off x="5678488" y="2943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9C446-880C-4243-85A9-FC27A6415E9F}"/>
              </a:ext>
            </a:extLst>
          </p:cNvPr>
          <p:cNvSpPr txBox="1"/>
          <p:nvPr/>
        </p:nvSpPr>
        <p:spPr>
          <a:xfrm>
            <a:off x="6340475" y="2943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91690C-3A6E-46D9-AC18-16F021E3312E}"/>
              </a:ext>
            </a:extLst>
          </p:cNvPr>
          <p:cNvSpPr/>
          <p:nvPr/>
        </p:nvSpPr>
        <p:spPr>
          <a:xfrm>
            <a:off x="3200400" y="3657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13A40C-D725-43FC-B87A-ABB4C11043C2}"/>
              </a:ext>
            </a:extLst>
          </p:cNvPr>
          <p:cNvSpPr/>
          <p:nvPr/>
        </p:nvSpPr>
        <p:spPr>
          <a:xfrm>
            <a:off x="3825875" y="3657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084A0C-55EA-4FAD-B105-DAAF21C8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6EC8B-7F80-42F1-AF3B-B2DACAE0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2049606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7, enqueue 5, enqueue 3, enqueue 2, enqueue 6, enqueue 1, dequeue, increase (0,2)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perlocateUp</a:t>
            </a: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0001B8-1833-4A2F-93F5-61157652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985A0-F023-4706-B88A-300989BB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17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D181E7-5617-4E4F-B03A-D7596FA51F57}"/>
              </a:ext>
            </a:extLst>
          </p:cNvPr>
          <p:cNvSpPr/>
          <p:nvPr/>
        </p:nvSpPr>
        <p:spPr>
          <a:xfrm>
            <a:off x="2590800" y="426085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3EEEE-CD5B-40F1-BFBE-75331A89EFBE}"/>
              </a:ext>
            </a:extLst>
          </p:cNvPr>
          <p:cNvSpPr txBox="1"/>
          <p:nvPr/>
        </p:nvSpPr>
        <p:spPr>
          <a:xfrm>
            <a:off x="2590800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41619-7A7E-4694-A854-26F75442C7E2}"/>
              </a:ext>
            </a:extLst>
          </p:cNvPr>
          <p:cNvSpPr txBox="1"/>
          <p:nvPr/>
        </p:nvSpPr>
        <p:spPr>
          <a:xfrm>
            <a:off x="3198813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2F0FD-FE3A-46A7-983F-7EE5B46DCEAE}"/>
              </a:ext>
            </a:extLst>
          </p:cNvPr>
          <p:cNvSpPr txBox="1"/>
          <p:nvPr/>
        </p:nvSpPr>
        <p:spPr>
          <a:xfrm>
            <a:off x="3808413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CB443-AE65-45C7-82A1-19D0DA59CBD8}"/>
              </a:ext>
            </a:extLst>
          </p:cNvPr>
          <p:cNvSpPr txBox="1"/>
          <p:nvPr/>
        </p:nvSpPr>
        <p:spPr>
          <a:xfrm>
            <a:off x="4414838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BC226-DAA5-495A-9B64-3E9F29489E6D}"/>
              </a:ext>
            </a:extLst>
          </p:cNvPr>
          <p:cNvSpPr txBox="1"/>
          <p:nvPr/>
        </p:nvSpPr>
        <p:spPr>
          <a:xfrm>
            <a:off x="5076825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02CEE0-A434-48DF-8ED2-8775BF56DAFA}"/>
              </a:ext>
            </a:extLst>
          </p:cNvPr>
          <p:cNvSpPr txBox="1"/>
          <p:nvPr/>
        </p:nvSpPr>
        <p:spPr>
          <a:xfrm>
            <a:off x="5678488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38A4C-089E-4F6A-ACBB-B60E46B7183F}"/>
              </a:ext>
            </a:extLst>
          </p:cNvPr>
          <p:cNvSpPr txBox="1"/>
          <p:nvPr/>
        </p:nvSpPr>
        <p:spPr>
          <a:xfrm>
            <a:off x="6340475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87FC86-E852-44DF-A0F0-4D952834B6C2}"/>
              </a:ext>
            </a:extLst>
          </p:cNvPr>
          <p:cNvSpPr/>
          <p:nvPr/>
        </p:nvSpPr>
        <p:spPr>
          <a:xfrm>
            <a:off x="3200400" y="426085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7DF3D5-E446-4960-8419-37D764C5A372}"/>
              </a:ext>
            </a:extLst>
          </p:cNvPr>
          <p:cNvSpPr/>
          <p:nvPr/>
        </p:nvSpPr>
        <p:spPr>
          <a:xfrm>
            <a:off x="3825875" y="426085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4ECD29F-0155-42F1-B894-D2393B2D1CBA}"/>
              </a:ext>
            </a:extLst>
          </p:cNvPr>
          <p:cNvSpPr/>
          <p:nvPr/>
        </p:nvSpPr>
        <p:spPr>
          <a:xfrm>
            <a:off x="4448175" y="426085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1014BFD-49E1-4E0A-9C87-4F3FDF56B2D2}"/>
              </a:ext>
            </a:extLst>
          </p:cNvPr>
          <p:cNvSpPr/>
          <p:nvPr/>
        </p:nvSpPr>
        <p:spPr>
          <a:xfrm>
            <a:off x="3494088" y="4043363"/>
            <a:ext cx="1230312" cy="217487"/>
          </a:xfrm>
          <a:custGeom>
            <a:avLst/>
            <a:gdLst>
              <a:gd name="connsiteX0" fmla="*/ 630620 w 630620"/>
              <a:gd name="connsiteY0" fmla="*/ 220766 h 220766"/>
              <a:gd name="connsiteX1" fmla="*/ 315310 w 630620"/>
              <a:gd name="connsiteY1" fmla="*/ 48 h 220766"/>
              <a:gd name="connsiteX2" fmla="*/ 0 w 630620"/>
              <a:gd name="connsiteY2" fmla="*/ 205000 h 220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20" h="220766">
                <a:moveTo>
                  <a:pt x="630620" y="220766"/>
                </a:moveTo>
                <a:cubicBezTo>
                  <a:pt x="525516" y="111721"/>
                  <a:pt x="420413" y="2676"/>
                  <a:pt x="315310" y="48"/>
                </a:cubicBezTo>
                <a:cubicBezTo>
                  <a:pt x="210207" y="-2580"/>
                  <a:pt x="105103" y="101210"/>
                  <a:pt x="0" y="20500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19B2C41-D710-4557-81BE-185EF7F77049}"/>
              </a:ext>
            </a:extLst>
          </p:cNvPr>
          <p:cNvSpPr/>
          <p:nvPr/>
        </p:nvSpPr>
        <p:spPr>
          <a:xfrm>
            <a:off x="2827338" y="4038600"/>
            <a:ext cx="674687" cy="222250"/>
          </a:xfrm>
          <a:custGeom>
            <a:avLst/>
            <a:gdLst>
              <a:gd name="connsiteX0" fmla="*/ 630620 w 630620"/>
              <a:gd name="connsiteY0" fmla="*/ 220766 h 220766"/>
              <a:gd name="connsiteX1" fmla="*/ 315310 w 630620"/>
              <a:gd name="connsiteY1" fmla="*/ 48 h 220766"/>
              <a:gd name="connsiteX2" fmla="*/ 0 w 630620"/>
              <a:gd name="connsiteY2" fmla="*/ 205000 h 220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20" h="220766">
                <a:moveTo>
                  <a:pt x="630620" y="220766"/>
                </a:moveTo>
                <a:cubicBezTo>
                  <a:pt x="525516" y="111721"/>
                  <a:pt x="420413" y="2676"/>
                  <a:pt x="315310" y="48"/>
                </a:cubicBezTo>
                <a:cubicBezTo>
                  <a:pt x="210207" y="-2580"/>
                  <a:pt x="105103" y="101210"/>
                  <a:pt x="0" y="20500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4132-7D62-4780-A0B6-E4FE7C66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2B9E5-E66C-4ECB-94B1-DDE31894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buClr>
                <a:srgbClr val="4C59D2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7, enqueue 5, enqueue 3,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2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, enqueue 6, enqueue 1, dequeue, increase (0,2)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2</a:t>
            </a:r>
            <a:endParaRPr lang="en-US" altLang="en-US" sz="24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D6EFFD-D433-4E29-B02A-EDCDF51E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0E8042-0935-4465-B6DA-62072F99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D181E7-5617-4E4F-B03A-D7596FA51F57}"/>
              </a:ext>
            </a:extLst>
          </p:cNvPr>
          <p:cNvSpPr/>
          <p:nvPr/>
        </p:nvSpPr>
        <p:spPr>
          <a:xfrm>
            <a:off x="2590800" y="426085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3EEEE-CD5B-40F1-BFBE-75331A89EFBE}"/>
              </a:ext>
            </a:extLst>
          </p:cNvPr>
          <p:cNvSpPr txBox="1"/>
          <p:nvPr/>
        </p:nvSpPr>
        <p:spPr>
          <a:xfrm>
            <a:off x="2590800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41619-7A7E-4694-A854-26F75442C7E2}"/>
              </a:ext>
            </a:extLst>
          </p:cNvPr>
          <p:cNvSpPr txBox="1"/>
          <p:nvPr/>
        </p:nvSpPr>
        <p:spPr>
          <a:xfrm>
            <a:off x="3198813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2F0FD-FE3A-46A7-983F-7EE5B46DCEAE}"/>
              </a:ext>
            </a:extLst>
          </p:cNvPr>
          <p:cNvSpPr txBox="1"/>
          <p:nvPr/>
        </p:nvSpPr>
        <p:spPr>
          <a:xfrm>
            <a:off x="3808413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CB443-AE65-45C7-82A1-19D0DA59CBD8}"/>
              </a:ext>
            </a:extLst>
          </p:cNvPr>
          <p:cNvSpPr txBox="1"/>
          <p:nvPr/>
        </p:nvSpPr>
        <p:spPr>
          <a:xfrm>
            <a:off x="4414838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BC226-DAA5-495A-9B64-3E9F29489E6D}"/>
              </a:ext>
            </a:extLst>
          </p:cNvPr>
          <p:cNvSpPr txBox="1"/>
          <p:nvPr/>
        </p:nvSpPr>
        <p:spPr>
          <a:xfrm>
            <a:off x="5076825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02CEE0-A434-48DF-8ED2-8775BF56DAFA}"/>
              </a:ext>
            </a:extLst>
          </p:cNvPr>
          <p:cNvSpPr txBox="1"/>
          <p:nvPr/>
        </p:nvSpPr>
        <p:spPr>
          <a:xfrm>
            <a:off x="5678488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38A4C-089E-4F6A-ACBB-B60E46B7183F}"/>
              </a:ext>
            </a:extLst>
          </p:cNvPr>
          <p:cNvSpPr txBox="1"/>
          <p:nvPr/>
        </p:nvSpPr>
        <p:spPr>
          <a:xfrm>
            <a:off x="6340475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87FC86-E852-44DF-A0F0-4D952834B6C2}"/>
              </a:ext>
            </a:extLst>
          </p:cNvPr>
          <p:cNvSpPr/>
          <p:nvPr/>
        </p:nvSpPr>
        <p:spPr>
          <a:xfrm>
            <a:off x="3200400" y="426085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7DF3D5-E446-4960-8419-37D764C5A372}"/>
              </a:ext>
            </a:extLst>
          </p:cNvPr>
          <p:cNvSpPr/>
          <p:nvPr/>
        </p:nvSpPr>
        <p:spPr>
          <a:xfrm>
            <a:off x="3825875" y="426085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4ECD29F-0155-42F1-B894-D2393B2D1CBA}"/>
              </a:ext>
            </a:extLst>
          </p:cNvPr>
          <p:cNvSpPr/>
          <p:nvPr/>
        </p:nvSpPr>
        <p:spPr>
          <a:xfrm>
            <a:off x="4448175" y="426085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4132-7D62-4780-A0B6-E4FE7C66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2B9E5-E66C-4ECB-94B1-DDE31894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2611581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7, enqueue 5, enqueue 3, enqueue 2, enqueue 6, enqueue 1, dequeue, increase (0,2)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perlocateUp</a:t>
            </a: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A1478-017C-4DBF-BFBD-5D2A308A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DB5B5-4D42-4880-845F-32BB135D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8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D181E7-5617-4E4F-B03A-D7596FA51F57}"/>
              </a:ext>
            </a:extLst>
          </p:cNvPr>
          <p:cNvSpPr/>
          <p:nvPr/>
        </p:nvSpPr>
        <p:spPr>
          <a:xfrm>
            <a:off x="2590800" y="426085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3EEEE-CD5B-40F1-BFBE-75331A89EFBE}"/>
              </a:ext>
            </a:extLst>
          </p:cNvPr>
          <p:cNvSpPr txBox="1"/>
          <p:nvPr/>
        </p:nvSpPr>
        <p:spPr>
          <a:xfrm>
            <a:off x="2590800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41619-7A7E-4694-A854-26F75442C7E2}"/>
              </a:ext>
            </a:extLst>
          </p:cNvPr>
          <p:cNvSpPr txBox="1"/>
          <p:nvPr/>
        </p:nvSpPr>
        <p:spPr>
          <a:xfrm>
            <a:off x="3198813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2F0FD-FE3A-46A7-983F-7EE5B46DCEAE}"/>
              </a:ext>
            </a:extLst>
          </p:cNvPr>
          <p:cNvSpPr txBox="1"/>
          <p:nvPr/>
        </p:nvSpPr>
        <p:spPr>
          <a:xfrm>
            <a:off x="3808413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CB443-AE65-45C7-82A1-19D0DA59CBD8}"/>
              </a:ext>
            </a:extLst>
          </p:cNvPr>
          <p:cNvSpPr txBox="1"/>
          <p:nvPr/>
        </p:nvSpPr>
        <p:spPr>
          <a:xfrm>
            <a:off x="4414838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BC226-DAA5-495A-9B64-3E9F29489E6D}"/>
              </a:ext>
            </a:extLst>
          </p:cNvPr>
          <p:cNvSpPr txBox="1"/>
          <p:nvPr/>
        </p:nvSpPr>
        <p:spPr>
          <a:xfrm>
            <a:off x="5076825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02CEE0-A434-48DF-8ED2-8775BF56DAFA}"/>
              </a:ext>
            </a:extLst>
          </p:cNvPr>
          <p:cNvSpPr txBox="1"/>
          <p:nvPr/>
        </p:nvSpPr>
        <p:spPr>
          <a:xfrm>
            <a:off x="5678488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38A4C-089E-4F6A-ACBB-B60E46B7183F}"/>
              </a:ext>
            </a:extLst>
          </p:cNvPr>
          <p:cNvSpPr txBox="1"/>
          <p:nvPr/>
        </p:nvSpPr>
        <p:spPr>
          <a:xfrm>
            <a:off x="6340475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87FC86-E852-44DF-A0F0-4D952834B6C2}"/>
              </a:ext>
            </a:extLst>
          </p:cNvPr>
          <p:cNvSpPr/>
          <p:nvPr/>
        </p:nvSpPr>
        <p:spPr>
          <a:xfrm>
            <a:off x="3200400" y="426085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7DF3D5-E446-4960-8419-37D764C5A372}"/>
              </a:ext>
            </a:extLst>
          </p:cNvPr>
          <p:cNvSpPr/>
          <p:nvPr/>
        </p:nvSpPr>
        <p:spPr>
          <a:xfrm>
            <a:off x="3825875" y="426085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4ECD29F-0155-42F1-B894-D2393B2D1CBA}"/>
              </a:ext>
            </a:extLst>
          </p:cNvPr>
          <p:cNvSpPr/>
          <p:nvPr/>
        </p:nvSpPr>
        <p:spPr>
          <a:xfrm>
            <a:off x="4448175" y="426085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4132-7D62-4780-A0B6-E4FE7C66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2B9E5-E66C-4ECB-94B1-DDE31894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291638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7, enqueue 5, enqueue 3, enqueue 2,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6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, enqueue 1, dequeue, increase (0,2)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6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A276F3-40C3-4688-9CBA-07D902BDD7A8}"/>
              </a:ext>
            </a:extLst>
          </p:cNvPr>
          <p:cNvSpPr/>
          <p:nvPr/>
        </p:nvSpPr>
        <p:spPr>
          <a:xfrm>
            <a:off x="5105400" y="42672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D9BB92-86B0-4F67-B2CE-9E01AF4A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B31B6-E61A-426E-A6CB-45D5FBA7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25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FA2ACC-51B5-455E-9CA3-BA67EB3BDEB7}"/>
              </a:ext>
            </a:extLst>
          </p:cNvPr>
          <p:cNvSpPr/>
          <p:nvPr/>
        </p:nvSpPr>
        <p:spPr>
          <a:xfrm>
            <a:off x="2590800" y="38862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C2EFB-481B-40FC-B47B-3C29E4CD352D}"/>
              </a:ext>
            </a:extLst>
          </p:cNvPr>
          <p:cNvSpPr txBox="1"/>
          <p:nvPr/>
        </p:nvSpPr>
        <p:spPr>
          <a:xfrm>
            <a:off x="2590800" y="3324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66924-6BDC-4220-A675-58ADC1CC4CF4}"/>
              </a:ext>
            </a:extLst>
          </p:cNvPr>
          <p:cNvSpPr txBox="1"/>
          <p:nvPr/>
        </p:nvSpPr>
        <p:spPr>
          <a:xfrm>
            <a:off x="3198813" y="3324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B3931-53D0-4D51-B6D8-C8093B522F90}"/>
              </a:ext>
            </a:extLst>
          </p:cNvPr>
          <p:cNvSpPr txBox="1"/>
          <p:nvPr/>
        </p:nvSpPr>
        <p:spPr>
          <a:xfrm>
            <a:off x="3808413" y="3324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FF578-57C6-4644-9F40-F42A854C05F9}"/>
              </a:ext>
            </a:extLst>
          </p:cNvPr>
          <p:cNvSpPr txBox="1"/>
          <p:nvPr/>
        </p:nvSpPr>
        <p:spPr>
          <a:xfrm>
            <a:off x="4414838" y="3324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B36DD1-2569-4EFB-8931-0FEBECF63FD2}"/>
              </a:ext>
            </a:extLst>
          </p:cNvPr>
          <p:cNvSpPr txBox="1"/>
          <p:nvPr/>
        </p:nvSpPr>
        <p:spPr>
          <a:xfrm>
            <a:off x="5076825" y="3324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DF2E65-44AF-417C-86BF-50AE9262369C}"/>
              </a:ext>
            </a:extLst>
          </p:cNvPr>
          <p:cNvSpPr txBox="1"/>
          <p:nvPr/>
        </p:nvSpPr>
        <p:spPr>
          <a:xfrm>
            <a:off x="5678488" y="3324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8CCF4-8DD0-47E7-BD5E-A3628BD4C550}"/>
              </a:ext>
            </a:extLst>
          </p:cNvPr>
          <p:cNvSpPr txBox="1"/>
          <p:nvPr/>
        </p:nvSpPr>
        <p:spPr>
          <a:xfrm>
            <a:off x="6340475" y="3324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549AF6-C1A1-4ABB-9FE0-47CC68C1909A}"/>
              </a:ext>
            </a:extLst>
          </p:cNvPr>
          <p:cNvSpPr/>
          <p:nvPr/>
        </p:nvSpPr>
        <p:spPr>
          <a:xfrm>
            <a:off x="3200400" y="38862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8C4C5-D4C6-4067-A54D-BFBFAFAF94F3}"/>
              </a:ext>
            </a:extLst>
          </p:cNvPr>
          <p:cNvSpPr/>
          <p:nvPr/>
        </p:nvSpPr>
        <p:spPr>
          <a:xfrm>
            <a:off x="3825875" y="38862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718EA2-C120-49B6-840F-8CFCA2C35A6D}"/>
              </a:ext>
            </a:extLst>
          </p:cNvPr>
          <p:cNvSpPr/>
          <p:nvPr/>
        </p:nvSpPr>
        <p:spPr>
          <a:xfrm>
            <a:off x="4448175" y="38862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E64EAC-38D5-413E-8788-F92BEC887887}"/>
              </a:ext>
            </a:extLst>
          </p:cNvPr>
          <p:cNvSpPr/>
          <p:nvPr/>
        </p:nvSpPr>
        <p:spPr>
          <a:xfrm>
            <a:off x="5076825" y="3883025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AC58C9-1399-4B10-A9E8-68450BEEB149}"/>
              </a:ext>
            </a:extLst>
          </p:cNvPr>
          <p:cNvSpPr/>
          <p:nvPr/>
        </p:nvSpPr>
        <p:spPr>
          <a:xfrm>
            <a:off x="5702300" y="3883025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73C077F-6A93-48FB-8007-D48F155C4390}"/>
              </a:ext>
            </a:extLst>
          </p:cNvPr>
          <p:cNvSpPr/>
          <p:nvPr/>
        </p:nvSpPr>
        <p:spPr>
          <a:xfrm>
            <a:off x="4106863" y="3665538"/>
            <a:ext cx="1912937" cy="217487"/>
          </a:xfrm>
          <a:custGeom>
            <a:avLst/>
            <a:gdLst>
              <a:gd name="connsiteX0" fmla="*/ 630620 w 630620"/>
              <a:gd name="connsiteY0" fmla="*/ 220766 h 220766"/>
              <a:gd name="connsiteX1" fmla="*/ 315310 w 630620"/>
              <a:gd name="connsiteY1" fmla="*/ 48 h 220766"/>
              <a:gd name="connsiteX2" fmla="*/ 0 w 630620"/>
              <a:gd name="connsiteY2" fmla="*/ 205000 h 220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20" h="220766">
                <a:moveTo>
                  <a:pt x="630620" y="220766"/>
                </a:moveTo>
                <a:cubicBezTo>
                  <a:pt x="525516" y="111721"/>
                  <a:pt x="420413" y="2676"/>
                  <a:pt x="315310" y="48"/>
                </a:cubicBezTo>
                <a:cubicBezTo>
                  <a:pt x="210207" y="-2580"/>
                  <a:pt x="105103" y="101210"/>
                  <a:pt x="0" y="20500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DACB86-D986-4C63-8368-91A75884291D}"/>
              </a:ext>
            </a:extLst>
          </p:cNvPr>
          <p:cNvSpPr/>
          <p:nvPr/>
        </p:nvSpPr>
        <p:spPr>
          <a:xfrm>
            <a:off x="2881313" y="3665538"/>
            <a:ext cx="1230312" cy="217487"/>
          </a:xfrm>
          <a:custGeom>
            <a:avLst/>
            <a:gdLst>
              <a:gd name="connsiteX0" fmla="*/ 630620 w 630620"/>
              <a:gd name="connsiteY0" fmla="*/ 220766 h 220766"/>
              <a:gd name="connsiteX1" fmla="*/ 315310 w 630620"/>
              <a:gd name="connsiteY1" fmla="*/ 48 h 220766"/>
              <a:gd name="connsiteX2" fmla="*/ 0 w 630620"/>
              <a:gd name="connsiteY2" fmla="*/ 205000 h 220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20" h="220766">
                <a:moveTo>
                  <a:pt x="630620" y="220766"/>
                </a:moveTo>
                <a:cubicBezTo>
                  <a:pt x="525516" y="111721"/>
                  <a:pt x="420413" y="2676"/>
                  <a:pt x="315310" y="48"/>
                </a:cubicBezTo>
                <a:cubicBezTo>
                  <a:pt x="210207" y="-2580"/>
                  <a:pt x="105103" y="101210"/>
                  <a:pt x="0" y="20500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9D8FC-6593-43B9-A249-E6272494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F7CDF-7CCD-42BA-9D64-D8BE831E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270365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altLang="en-US" sz="2400" kern="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enqueue 7, enqueue 5, enqueue 3, enqueue 2, enqueue 6,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1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dequeue, increase (0,2)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1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B62232-A590-4D5C-B6A6-7B0E322A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59C91E-AC84-4E4B-A59F-88779D17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F62029-8A5F-403F-AD91-27E1944A1958}"/>
              </a:ext>
            </a:extLst>
          </p:cNvPr>
          <p:cNvSpPr/>
          <p:nvPr/>
        </p:nvSpPr>
        <p:spPr>
          <a:xfrm>
            <a:off x="2590800" y="39624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ABAE2-70CF-48F4-8459-53A894BD372B}"/>
              </a:ext>
            </a:extLst>
          </p:cNvPr>
          <p:cNvSpPr txBox="1"/>
          <p:nvPr/>
        </p:nvSpPr>
        <p:spPr>
          <a:xfrm>
            <a:off x="2590800" y="34004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BB3FC8-55FD-4FA3-805E-84F51545A714}"/>
              </a:ext>
            </a:extLst>
          </p:cNvPr>
          <p:cNvSpPr txBox="1"/>
          <p:nvPr/>
        </p:nvSpPr>
        <p:spPr>
          <a:xfrm>
            <a:off x="3198813" y="34004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CCE76-51F9-415B-A77C-6A3D010EA5EC}"/>
              </a:ext>
            </a:extLst>
          </p:cNvPr>
          <p:cNvSpPr txBox="1"/>
          <p:nvPr/>
        </p:nvSpPr>
        <p:spPr>
          <a:xfrm>
            <a:off x="3808413" y="34004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384E7-E3D6-4BE7-93E3-CDF097C8F4AD}"/>
              </a:ext>
            </a:extLst>
          </p:cNvPr>
          <p:cNvSpPr txBox="1"/>
          <p:nvPr/>
        </p:nvSpPr>
        <p:spPr>
          <a:xfrm>
            <a:off x="4414838" y="34004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6E2F2-A11D-498C-ADA7-5FBF13C425F2}"/>
              </a:ext>
            </a:extLst>
          </p:cNvPr>
          <p:cNvSpPr txBox="1"/>
          <p:nvPr/>
        </p:nvSpPr>
        <p:spPr>
          <a:xfrm>
            <a:off x="5076825" y="34004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F658D3-9865-4938-BB58-883AF2E3866C}"/>
              </a:ext>
            </a:extLst>
          </p:cNvPr>
          <p:cNvSpPr txBox="1"/>
          <p:nvPr/>
        </p:nvSpPr>
        <p:spPr>
          <a:xfrm>
            <a:off x="5678488" y="34004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97A2F1-F8F1-434C-B2FB-75A1DD059188}"/>
              </a:ext>
            </a:extLst>
          </p:cNvPr>
          <p:cNvSpPr txBox="1"/>
          <p:nvPr/>
        </p:nvSpPr>
        <p:spPr>
          <a:xfrm>
            <a:off x="6340475" y="34004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33DAE1-BB5E-464B-A239-4077BB5A344A}"/>
              </a:ext>
            </a:extLst>
          </p:cNvPr>
          <p:cNvSpPr/>
          <p:nvPr/>
        </p:nvSpPr>
        <p:spPr>
          <a:xfrm>
            <a:off x="3200400" y="39624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C14FF8-73CE-4ED0-AC1C-ACFDD6C1684A}"/>
              </a:ext>
            </a:extLst>
          </p:cNvPr>
          <p:cNvSpPr/>
          <p:nvPr/>
        </p:nvSpPr>
        <p:spPr>
          <a:xfrm>
            <a:off x="3825875" y="39624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B5CAB8-6FCE-4797-A934-92FB6D9116BF}"/>
              </a:ext>
            </a:extLst>
          </p:cNvPr>
          <p:cNvSpPr/>
          <p:nvPr/>
        </p:nvSpPr>
        <p:spPr>
          <a:xfrm>
            <a:off x="4448175" y="39624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17734F-5E46-4451-8062-DF4AE60AB272}"/>
              </a:ext>
            </a:extLst>
          </p:cNvPr>
          <p:cNvSpPr/>
          <p:nvPr/>
        </p:nvSpPr>
        <p:spPr>
          <a:xfrm>
            <a:off x="5076825" y="3959225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9582586-65B9-4625-A01F-F8A2A52AB509}"/>
              </a:ext>
            </a:extLst>
          </p:cNvPr>
          <p:cNvSpPr/>
          <p:nvPr/>
        </p:nvSpPr>
        <p:spPr>
          <a:xfrm>
            <a:off x="5702300" y="3959225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D3E05B-1FDD-4613-AD00-58D08366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7DBD17-19BD-496E-B562-C0265364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904009"/>
            <a:ext cx="8749146" cy="2905991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700"/>
              </a:spcBef>
              <a:buClr>
                <a:srgbClr val="4C59D2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b="1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altLang="en-US" sz="2400" kern="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enqueue 7, enqueue 5, enqueue 3, enqueue 2, enqueue 6, enqueue 1, dequeue, increase (0,2)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perlocateUp</a:t>
            </a:r>
            <a:endParaRPr lang="en-US" altLang="en-US" sz="24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BA8BAC-6E49-4F74-AB47-342BEFA1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30B345-716F-42AC-B89B-A0208EFB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C1F137-BB2A-4B65-AAD9-248AFE07A393}"/>
              </a:ext>
            </a:extLst>
          </p:cNvPr>
          <p:cNvSpPr/>
          <p:nvPr/>
        </p:nvSpPr>
        <p:spPr>
          <a:xfrm>
            <a:off x="2590800" y="4067175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71F48-B970-47E9-B4DF-A99AF5B22A2B}"/>
              </a:ext>
            </a:extLst>
          </p:cNvPr>
          <p:cNvSpPr txBox="1"/>
          <p:nvPr/>
        </p:nvSpPr>
        <p:spPr>
          <a:xfrm>
            <a:off x="2590800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593BB-B869-4004-8D29-FCAA6C0F388C}"/>
              </a:ext>
            </a:extLst>
          </p:cNvPr>
          <p:cNvSpPr txBox="1"/>
          <p:nvPr/>
        </p:nvSpPr>
        <p:spPr>
          <a:xfrm>
            <a:off x="3198813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7B06C-E094-41E2-B3AC-87EBB76E5D3A}"/>
              </a:ext>
            </a:extLst>
          </p:cNvPr>
          <p:cNvSpPr txBox="1"/>
          <p:nvPr/>
        </p:nvSpPr>
        <p:spPr>
          <a:xfrm>
            <a:off x="3808413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C99DFD-EDA6-4443-AF14-F8ED3CA12274}"/>
              </a:ext>
            </a:extLst>
          </p:cNvPr>
          <p:cNvSpPr txBox="1"/>
          <p:nvPr/>
        </p:nvSpPr>
        <p:spPr>
          <a:xfrm>
            <a:off x="4414838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42549-0914-4CEF-BB42-C3C991818E18}"/>
              </a:ext>
            </a:extLst>
          </p:cNvPr>
          <p:cNvSpPr txBox="1"/>
          <p:nvPr/>
        </p:nvSpPr>
        <p:spPr>
          <a:xfrm>
            <a:off x="5076825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A0F853-63BB-4AFD-A5BF-D9E57872BB82}"/>
              </a:ext>
            </a:extLst>
          </p:cNvPr>
          <p:cNvSpPr txBox="1"/>
          <p:nvPr/>
        </p:nvSpPr>
        <p:spPr>
          <a:xfrm>
            <a:off x="5678488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C45874-318E-4AEC-9967-D3CB93334CA6}"/>
              </a:ext>
            </a:extLst>
          </p:cNvPr>
          <p:cNvSpPr txBox="1"/>
          <p:nvPr/>
        </p:nvSpPr>
        <p:spPr>
          <a:xfrm>
            <a:off x="6340475" y="3505200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F6A98F-B45F-44A0-8627-55A200A8F1FA}"/>
              </a:ext>
            </a:extLst>
          </p:cNvPr>
          <p:cNvSpPr/>
          <p:nvPr/>
        </p:nvSpPr>
        <p:spPr>
          <a:xfrm>
            <a:off x="3200400" y="4067175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70E84A-EBE7-4F80-802F-599256BA8B7C}"/>
              </a:ext>
            </a:extLst>
          </p:cNvPr>
          <p:cNvSpPr/>
          <p:nvPr/>
        </p:nvSpPr>
        <p:spPr>
          <a:xfrm>
            <a:off x="3825875" y="4067175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B882F6-4895-416E-A8EF-FF92277112CF}"/>
              </a:ext>
            </a:extLst>
          </p:cNvPr>
          <p:cNvSpPr/>
          <p:nvPr/>
        </p:nvSpPr>
        <p:spPr>
          <a:xfrm>
            <a:off x="4448175" y="4067175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0EB44A5-191B-421E-BA93-3E2ED674C002}"/>
              </a:ext>
            </a:extLst>
          </p:cNvPr>
          <p:cNvSpPr/>
          <p:nvPr/>
        </p:nvSpPr>
        <p:spPr>
          <a:xfrm>
            <a:off x="5076825" y="40640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F952BD-72C4-4034-B634-358AB0D92D80}"/>
              </a:ext>
            </a:extLst>
          </p:cNvPr>
          <p:cNvSpPr/>
          <p:nvPr/>
        </p:nvSpPr>
        <p:spPr>
          <a:xfrm>
            <a:off x="5702300" y="40640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2142035-B167-4979-B0C4-7A7AB315CAB8}"/>
              </a:ext>
            </a:extLst>
          </p:cNvPr>
          <p:cNvSpPr/>
          <p:nvPr/>
        </p:nvSpPr>
        <p:spPr>
          <a:xfrm>
            <a:off x="2895600" y="3914775"/>
            <a:ext cx="3124200" cy="149225"/>
          </a:xfrm>
          <a:custGeom>
            <a:avLst/>
            <a:gdLst>
              <a:gd name="connsiteX0" fmla="*/ 630620 w 630620"/>
              <a:gd name="connsiteY0" fmla="*/ 220766 h 220766"/>
              <a:gd name="connsiteX1" fmla="*/ 315310 w 630620"/>
              <a:gd name="connsiteY1" fmla="*/ 48 h 220766"/>
              <a:gd name="connsiteX2" fmla="*/ 0 w 630620"/>
              <a:gd name="connsiteY2" fmla="*/ 205000 h 220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20" h="220766">
                <a:moveTo>
                  <a:pt x="630620" y="220766"/>
                </a:moveTo>
                <a:cubicBezTo>
                  <a:pt x="525516" y="111721"/>
                  <a:pt x="420413" y="2676"/>
                  <a:pt x="315310" y="48"/>
                </a:cubicBezTo>
                <a:cubicBezTo>
                  <a:pt x="210207" y="-2580"/>
                  <a:pt x="105103" y="101210"/>
                  <a:pt x="0" y="2050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474AB9-D4CC-4BAB-B362-A97E6C97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D1B026-8ABF-4CC2-9D13-08FE14FB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3068781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700"/>
              </a:spcBef>
              <a:buClr>
                <a:srgbClr val="4C59D2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b="1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altLang="en-US" sz="2400" kern="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enqueue 7, enqueue 5, enqueue 3, enqueue 2, enqueue 6, enqueue 1,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en-US" sz="2400" kern="0" dirty="0">
                <a:solidFill>
                  <a:srgbClr val="0045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increase (0,2)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endParaRPr lang="en-US" altLang="en-US" sz="24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solidFill>
                <a:srgbClr val="0045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1210477-98AE-4EF6-81F7-398113D52243}"/>
              </a:ext>
            </a:extLst>
          </p:cNvPr>
          <p:cNvSpPr/>
          <p:nvPr/>
        </p:nvSpPr>
        <p:spPr>
          <a:xfrm>
            <a:off x="5715000" y="4738687"/>
            <a:ext cx="473075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F13B7-2EF2-422E-A8F9-9264FF53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A2A65-8EE9-486A-A8D2-9AB2D625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E2C21A-DDB3-47F5-8795-C943E0935605}"/>
              </a:ext>
            </a:extLst>
          </p:cNvPr>
          <p:cNvSpPr/>
          <p:nvPr/>
        </p:nvSpPr>
        <p:spPr>
          <a:xfrm>
            <a:off x="2590800" y="42672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FAD15-0151-46CD-A270-727BD3B21CEF}"/>
              </a:ext>
            </a:extLst>
          </p:cNvPr>
          <p:cNvSpPr txBox="1"/>
          <p:nvPr/>
        </p:nvSpPr>
        <p:spPr>
          <a:xfrm>
            <a:off x="2590800" y="3705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83B8A-88C4-412A-8E45-6B8E1F3098B8}"/>
              </a:ext>
            </a:extLst>
          </p:cNvPr>
          <p:cNvSpPr txBox="1"/>
          <p:nvPr/>
        </p:nvSpPr>
        <p:spPr>
          <a:xfrm>
            <a:off x="3198813" y="3705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5B016-CBE7-46A3-8780-261ECB880750}"/>
              </a:ext>
            </a:extLst>
          </p:cNvPr>
          <p:cNvSpPr txBox="1"/>
          <p:nvPr/>
        </p:nvSpPr>
        <p:spPr>
          <a:xfrm>
            <a:off x="3808413" y="3705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E1AE9-B14A-4BAC-A7EE-EDB2CBE20CB4}"/>
              </a:ext>
            </a:extLst>
          </p:cNvPr>
          <p:cNvSpPr txBox="1"/>
          <p:nvPr/>
        </p:nvSpPr>
        <p:spPr>
          <a:xfrm>
            <a:off x="4414838" y="3705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8D925F-362A-453D-8933-697C3AEAE8A9}"/>
              </a:ext>
            </a:extLst>
          </p:cNvPr>
          <p:cNvSpPr txBox="1"/>
          <p:nvPr/>
        </p:nvSpPr>
        <p:spPr>
          <a:xfrm>
            <a:off x="5076825" y="3705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13A076-F462-4060-B6F2-722860901803}"/>
              </a:ext>
            </a:extLst>
          </p:cNvPr>
          <p:cNvSpPr txBox="1"/>
          <p:nvPr/>
        </p:nvSpPr>
        <p:spPr>
          <a:xfrm>
            <a:off x="5678488" y="3705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3460F-A026-4362-ABAE-1098290A1234}"/>
              </a:ext>
            </a:extLst>
          </p:cNvPr>
          <p:cNvSpPr txBox="1"/>
          <p:nvPr/>
        </p:nvSpPr>
        <p:spPr>
          <a:xfrm>
            <a:off x="6340475" y="37052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068646-B472-4EE8-812D-5CEA0C725CF6}"/>
              </a:ext>
            </a:extLst>
          </p:cNvPr>
          <p:cNvSpPr/>
          <p:nvPr/>
        </p:nvSpPr>
        <p:spPr>
          <a:xfrm>
            <a:off x="3200400" y="42672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AF17B0-6AC5-4732-9ED8-6C498D67225F}"/>
              </a:ext>
            </a:extLst>
          </p:cNvPr>
          <p:cNvSpPr/>
          <p:nvPr/>
        </p:nvSpPr>
        <p:spPr>
          <a:xfrm>
            <a:off x="3825875" y="42672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FAC22C-93B5-4D8D-B9D7-8DD58F68231D}"/>
              </a:ext>
            </a:extLst>
          </p:cNvPr>
          <p:cNvSpPr/>
          <p:nvPr/>
        </p:nvSpPr>
        <p:spPr>
          <a:xfrm>
            <a:off x="4448175" y="42672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9BCF59-D237-4449-A961-DD18EA0CC392}"/>
              </a:ext>
            </a:extLst>
          </p:cNvPr>
          <p:cNvSpPr/>
          <p:nvPr/>
        </p:nvSpPr>
        <p:spPr>
          <a:xfrm>
            <a:off x="5076825" y="4264025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597082-6F34-4435-807A-772D72519DA8}"/>
              </a:ext>
            </a:extLst>
          </p:cNvPr>
          <p:cNvSpPr/>
          <p:nvPr/>
        </p:nvSpPr>
        <p:spPr>
          <a:xfrm flipH="1">
            <a:off x="2863850" y="4046538"/>
            <a:ext cx="1250950" cy="217487"/>
          </a:xfrm>
          <a:custGeom>
            <a:avLst/>
            <a:gdLst>
              <a:gd name="connsiteX0" fmla="*/ 630620 w 630620"/>
              <a:gd name="connsiteY0" fmla="*/ 220766 h 220766"/>
              <a:gd name="connsiteX1" fmla="*/ 315310 w 630620"/>
              <a:gd name="connsiteY1" fmla="*/ 48 h 220766"/>
              <a:gd name="connsiteX2" fmla="*/ 0 w 630620"/>
              <a:gd name="connsiteY2" fmla="*/ 205000 h 220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20" h="220766">
                <a:moveTo>
                  <a:pt x="630620" y="220766"/>
                </a:moveTo>
                <a:cubicBezTo>
                  <a:pt x="525516" y="111721"/>
                  <a:pt x="420413" y="2676"/>
                  <a:pt x="315310" y="48"/>
                </a:cubicBezTo>
                <a:cubicBezTo>
                  <a:pt x="210207" y="-2580"/>
                  <a:pt x="105103" y="101210"/>
                  <a:pt x="0" y="20500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A7738A-CF61-4EB8-9FBB-3B35E96E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F03E1A-5E25-408A-A1E7-BA9721EA3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306878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7, enqueue 5, enqueue 3, enqueue 2, enqueue 6, enqueue 1, dequeue, increase (0,2)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perlocateDown</a:t>
            </a:r>
            <a:endParaRPr lang="en-US" altLang="en-US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5C0A83-0C2F-4DA6-8A26-B9E9E960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EDE016-BDCB-43DF-A5E8-799E589C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C29AE2-9804-4331-958C-F65CCD8FC7ED}"/>
              </a:ext>
            </a:extLst>
          </p:cNvPr>
          <p:cNvSpPr/>
          <p:nvPr/>
        </p:nvSpPr>
        <p:spPr>
          <a:xfrm>
            <a:off x="2590800" y="3986212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E2FC-EEA0-4D62-B0DE-1B53B1164847}"/>
              </a:ext>
            </a:extLst>
          </p:cNvPr>
          <p:cNvSpPr txBox="1"/>
          <p:nvPr/>
        </p:nvSpPr>
        <p:spPr>
          <a:xfrm>
            <a:off x="2590800" y="3424237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EFD32-EF23-4FF7-B077-3B6FC3DE4125}"/>
              </a:ext>
            </a:extLst>
          </p:cNvPr>
          <p:cNvSpPr txBox="1"/>
          <p:nvPr/>
        </p:nvSpPr>
        <p:spPr>
          <a:xfrm>
            <a:off x="3198813" y="3424237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AFBA67-8B77-4B07-853A-7C90B74CB222}"/>
              </a:ext>
            </a:extLst>
          </p:cNvPr>
          <p:cNvSpPr txBox="1"/>
          <p:nvPr/>
        </p:nvSpPr>
        <p:spPr>
          <a:xfrm>
            <a:off x="3808413" y="3424237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B59B6-8951-4EFC-966F-8272AB0935DE}"/>
              </a:ext>
            </a:extLst>
          </p:cNvPr>
          <p:cNvSpPr txBox="1"/>
          <p:nvPr/>
        </p:nvSpPr>
        <p:spPr>
          <a:xfrm>
            <a:off x="4414838" y="3424237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881CEB-0B77-4C31-8540-EAA3BF444A35}"/>
              </a:ext>
            </a:extLst>
          </p:cNvPr>
          <p:cNvSpPr txBox="1"/>
          <p:nvPr/>
        </p:nvSpPr>
        <p:spPr>
          <a:xfrm>
            <a:off x="5076825" y="3424237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C5ED8A-81B0-41F0-B90D-946CF064981A}"/>
              </a:ext>
            </a:extLst>
          </p:cNvPr>
          <p:cNvSpPr txBox="1"/>
          <p:nvPr/>
        </p:nvSpPr>
        <p:spPr>
          <a:xfrm>
            <a:off x="5678488" y="3424237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DFD18-6404-4DA4-900F-C36E3F646E3A}"/>
              </a:ext>
            </a:extLst>
          </p:cNvPr>
          <p:cNvSpPr txBox="1"/>
          <p:nvPr/>
        </p:nvSpPr>
        <p:spPr>
          <a:xfrm>
            <a:off x="6340475" y="3424237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FC084E-E101-41C9-9C92-52BF5AA49AB0}"/>
              </a:ext>
            </a:extLst>
          </p:cNvPr>
          <p:cNvSpPr/>
          <p:nvPr/>
        </p:nvSpPr>
        <p:spPr>
          <a:xfrm>
            <a:off x="3200400" y="3986212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F93DA6-9BBB-4A41-9A0C-B1F8FC8D6685}"/>
              </a:ext>
            </a:extLst>
          </p:cNvPr>
          <p:cNvSpPr/>
          <p:nvPr/>
        </p:nvSpPr>
        <p:spPr>
          <a:xfrm>
            <a:off x="3825875" y="3986212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09D720-7F5B-4728-B3CE-A84C522FF79F}"/>
              </a:ext>
            </a:extLst>
          </p:cNvPr>
          <p:cNvSpPr/>
          <p:nvPr/>
        </p:nvSpPr>
        <p:spPr>
          <a:xfrm>
            <a:off x="4448175" y="3986212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F3F250-635D-4394-A549-22FCD1F08ABD}"/>
              </a:ext>
            </a:extLst>
          </p:cNvPr>
          <p:cNvSpPr/>
          <p:nvPr/>
        </p:nvSpPr>
        <p:spPr>
          <a:xfrm>
            <a:off x="5076825" y="3983037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7F7229-4A5A-4BFF-89F1-5291E7A6AC98}"/>
              </a:ext>
            </a:extLst>
          </p:cNvPr>
          <p:cNvSpPr/>
          <p:nvPr/>
        </p:nvSpPr>
        <p:spPr>
          <a:xfrm flipH="1">
            <a:off x="2862263" y="3776662"/>
            <a:ext cx="642937" cy="206375"/>
          </a:xfrm>
          <a:custGeom>
            <a:avLst/>
            <a:gdLst>
              <a:gd name="connsiteX0" fmla="*/ 630620 w 630620"/>
              <a:gd name="connsiteY0" fmla="*/ 220766 h 220766"/>
              <a:gd name="connsiteX1" fmla="*/ 315310 w 630620"/>
              <a:gd name="connsiteY1" fmla="*/ 48 h 220766"/>
              <a:gd name="connsiteX2" fmla="*/ 0 w 630620"/>
              <a:gd name="connsiteY2" fmla="*/ 205000 h 220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620" h="220766">
                <a:moveTo>
                  <a:pt x="630620" y="220766"/>
                </a:moveTo>
                <a:cubicBezTo>
                  <a:pt x="525516" y="111721"/>
                  <a:pt x="420413" y="2676"/>
                  <a:pt x="315310" y="48"/>
                </a:cubicBezTo>
                <a:cubicBezTo>
                  <a:pt x="210207" y="-2580"/>
                  <a:pt x="105103" y="101210"/>
                  <a:pt x="0" y="20500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93DCD1-B891-4D2D-A6C4-93CF9B897E75}"/>
              </a:ext>
            </a:extLst>
          </p:cNvPr>
          <p:cNvSpPr/>
          <p:nvPr/>
        </p:nvSpPr>
        <p:spPr>
          <a:xfrm>
            <a:off x="2590800" y="4648200"/>
            <a:ext cx="609600" cy="6096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F52E81-5B9F-4C2B-89DE-9B98A1A4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9A627D-F038-47AB-AE82-BF4ED327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276398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7, enqueue 5, enqueue 3, enqueue 2, enqueue 6, enqueue 1, dequeue,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(0,2)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(0, 2)</a:t>
            </a:r>
            <a:endParaRPr lang="en-US" altLang="en-US" sz="24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DE56E6-61B8-455A-9FB8-3B2802B3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A1C93-F3C2-46D0-9D9D-5AA5D15F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D5CB30-CA5A-40C9-9E2E-FA45CFF1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KHÁI NIỆM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9AFCA-7CFC-472C-94E2-BD05A01C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C59D2"/>
              </a:buClr>
              <a:buNone/>
              <a:defRPr/>
            </a:pP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C59D2"/>
              </a:buClr>
              <a:buFontTx/>
              <a:buChar char="-"/>
              <a:defRPr/>
            </a:pPr>
            <a:r>
              <a:rPr lang="en-US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Sorting</a:t>
            </a:r>
            <a:r>
              <a:rPr lang="en-US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 Sort: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C59D2"/>
              </a:buClr>
              <a:buFontTx/>
              <a:buChar char="-"/>
              <a:defRPr/>
            </a:pP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wakeup time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…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hành.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C59D2"/>
              </a:buClr>
              <a:buFontTx/>
              <a:buChar char="-"/>
              <a:defRPr/>
            </a:pP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 (</a:t>
            </a:r>
            <a:r>
              <a:rPr lang="en-US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</a:t>
            </a:r>
            <a:r>
              <a:rPr lang="en-US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C59D2"/>
              </a:buClr>
              <a:defRPr/>
            </a:pP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Minimum Spanning Tree)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C59D2"/>
              </a:buClr>
              <a:defRPr/>
            </a:pP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06806-A740-49EB-BB5D-40402F92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100"/>
              <a:t>DSA</a:t>
            </a:r>
            <a:endParaRPr lang="en-US" sz="1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AB9D5-84D6-4CE0-81CA-DDA41F53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9970CB-8BE3-411F-A783-D4904ACD3450}"/>
              </a:ext>
            </a:extLst>
          </p:cNvPr>
          <p:cNvSpPr/>
          <p:nvPr/>
        </p:nvSpPr>
        <p:spPr>
          <a:xfrm>
            <a:off x="2590800" y="4419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6F598-A6C2-47BB-991B-ED1E55D88970}"/>
              </a:ext>
            </a:extLst>
          </p:cNvPr>
          <p:cNvSpPr txBox="1"/>
          <p:nvPr/>
        </p:nvSpPr>
        <p:spPr>
          <a:xfrm>
            <a:off x="2590800" y="3857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3BCE4-9149-4E8F-A474-040904E7C24D}"/>
              </a:ext>
            </a:extLst>
          </p:cNvPr>
          <p:cNvSpPr txBox="1"/>
          <p:nvPr/>
        </p:nvSpPr>
        <p:spPr>
          <a:xfrm>
            <a:off x="3198813" y="3857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9DA36-E898-4058-BFE6-27854368F769}"/>
              </a:ext>
            </a:extLst>
          </p:cNvPr>
          <p:cNvSpPr txBox="1"/>
          <p:nvPr/>
        </p:nvSpPr>
        <p:spPr>
          <a:xfrm>
            <a:off x="3808413" y="3857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15466-DDB5-4FE3-A013-1030BB230C15}"/>
              </a:ext>
            </a:extLst>
          </p:cNvPr>
          <p:cNvSpPr txBox="1"/>
          <p:nvPr/>
        </p:nvSpPr>
        <p:spPr>
          <a:xfrm>
            <a:off x="4414838" y="3857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6C037-147A-41C6-924B-68AFA438AA02}"/>
              </a:ext>
            </a:extLst>
          </p:cNvPr>
          <p:cNvSpPr txBox="1"/>
          <p:nvPr/>
        </p:nvSpPr>
        <p:spPr>
          <a:xfrm>
            <a:off x="5076825" y="3857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9B1BFF-4E36-4AA7-8A43-78212A2059E1}"/>
              </a:ext>
            </a:extLst>
          </p:cNvPr>
          <p:cNvSpPr txBox="1"/>
          <p:nvPr/>
        </p:nvSpPr>
        <p:spPr>
          <a:xfrm>
            <a:off x="5678488" y="3857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01676-AB07-4AFE-9DF0-EED556F1A5A9}"/>
              </a:ext>
            </a:extLst>
          </p:cNvPr>
          <p:cNvSpPr txBox="1"/>
          <p:nvPr/>
        </p:nvSpPr>
        <p:spPr>
          <a:xfrm>
            <a:off x="6340475" y="3857625"/>
            <a:ext cx="609600" cy="493713"/>
          </a:xfrm>
          <a:prstGeom prst="rect">
            <a:avLst/>
          </a:prstGeom>
          <a:noFill/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455053-2D75-4643-97FA-E01911F54971}"/>
              </a:ext>
            </a:extLst>
          </p:cNvPr>
          <p:cNvSpPr/>
          <p:nvPr/>
        </p:nvSpPr>
        <p:spPr>
          <a:xfrm>
            <a:off x="3200400" y="4419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D4CFF7-B49A-4756-8C54-CB31B1C6403C}"/>
              </a:ext>
            </a:extLst>
          </p:cNvPr>
          <p:cNvSpPr/>
          <p:nvPr/>
        </p:nvSpPr>
        <p:spPr>
          <a:xfrm>
            <a:off x="3825875" y="4419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5E7842-6D89-41E9-B59A-A4CABFF66020}"/>
              </a:ext>
            </a:extLst>
          </p:cNvPr>
          <p:cNvSpPr/>
          <p:nvPr/>
        </p:nvSpPr>
        <p:spPr>
          <a:xfrm>
            <a:off x="4448175" y="4419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0A6D3E-C094-4B6A-B361-2B17E9102278}"/>
              </a:ext>
            </a:extLst>
          </p:cNvPr>
          <p:cNvSpPr/>
          <p:nvPr/>
        </p:nvSpPr>
        <p:spPr>
          <a:xfrm>
            <a:off x="5076825" y="4416425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3851DB-D7F0-4B34-9BBD-2042D881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E0D465-B976-4C44-9D63-09F33684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7, enqueue 5, enqueue 3, enqueue 2, enqueue 6, enqueue 1, dequeue, increase (0,2)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perlocateDown</a:t>
            </a:r>
            <a:endParaRPr lang="en-US" altLang="en-US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B2FFEE-79D6-4894-8771-F62A327A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057DCE-FD81-4EE3-889C-BA7349B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A31621-B87D-410C-AE3E-2A634747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CÀI ĐẶT VỚI HEAP NHỊ PHÂN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38C536-7E04-48C3-AAD9-B2C1AB7C5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enqueue: O(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logn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dequeue: O(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logn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6A415-33F9-494E-9D1E-F2D09272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8A398-232A-43F0-BA5F-5A728CF4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72" y="1272540"/>
            <a:ext cx="6467856" cy="431292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en-US" sz="5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Chúc các em học tốt!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z="1600">
                <a:solidFill>
                  <a:schemeClr val="bg1"/>
                </a:solidFill>
              </a:rPr>
              <a:t>DSA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z="1600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54" y="1811655"/>
            <a:ext cx="4850892" cy="323469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22" indent="0" algn="ctr">
              <a:buNone/>
            </a:pPr>
            <a:r>
              <a:rPr lang="en-US" sz="375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Chúc các em học tốt!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DSA- tHs. NguyễN thị ngọc diễm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132FE-EAC4-4E5C-B995-63D2D692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VỚI DANH SÁCH ĐƠN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32FD69-E0AD-4BD3-8AD0-DD6CB7B7D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enqueue: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700"/>
              </a:spcBef>
              <a:buClr>
                <a:srgbClr val="4C59D2"/>
              </a:buClr>
              <a:buFontTx/>
              <a:buChar char="-"/>
              <a:defRPr/>
            </a:pP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dequeue: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removeHead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(Chi 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E5F1A-8BC0-4604-A53B-B722E4E8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93D2F-DFE7-42FF-910A-DBD90303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D80C-6019-4492-A486-4A8A676A6E46}"/>
              </a:ext>
            </a:extLst>
          </p:cNvPr>
          <p:cNvSpPr/>
          <p:nvPr/>
        </p:nvSpPr>
        <p:spPr>
          <a:xfrm>
            <a:off x="41148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A44AC-D730-41F5-8906-F62C7E4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VỚI DANH SÁCH ĐƠN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5CEC2-A6E8-4F81-AB5C-05B1FAF6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1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, enqueue 7, enqueue 3, dequeue, enqueue 2, dequeue.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1</a:t>
            </a:r>
          </a:p>
          <a:p>
            <a:pPr marL="0" indent="0" algn="ctr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124C13-F12A-4455-84CD-09EF264A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A9AB80-EAD7-457E-81D0-765679C7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68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D80C-6019-4492-A486-4A8A676A6E46}"/>
              </a:ext>
            </a:extLst>
          </p:cNvPr>
          <p:cNvSpPr/>
          <p:nvPr/>
        </p:nvSpPr>
        <p:spPr>
          <a:xfrm>
            <a:off x="41148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A44AC-D730-41F5-8906-F62C7E4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VỚI DANH SÁCH ĐƠN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5CEC2-A6E8-4F81-AB5C-05B1FAF6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1,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7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, enqueue 3, dequeue, enqueue 2, dequeue.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7</a:t>
            </a:r>
          </a:p>
          <a:p>
            <a:pPr marL="0" indent="0" algn="ctr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E9FEB5-B3BB-456A-88FC-6C848E178744}"/>
              </a:ext>
            </a:extLst>
          </p:cNvPr>
          <p:cNvSpPr/>
          <p:nvPr/>
        </p:nvSpPr>
        <p:spPr>
          <a:xfrm>
            <a:off x="48006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7E888C-EB75-43DE-91A0-77B359143C3B}"/>
              </a:ext>
            </a:extLst>
          </p:cNvPr>
          <p:cNvCxnSpPr/>
          <p:nvPr/>
        </p:nvCxnSpPr>
        <p:spPr>
          <a:xfrm>
            <a:off x="4114800" y="22098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0C924D-4DD0-4674-81FA-7BA2B9188134}"/>
              </a:ext>
            </a:extLst>
          </p:cNvPr>
          <p:cNvCxnSpPr/>
          <p:nvPr/>
        </p:nvCxnSpPr>
        <p:spPr>
          <a:xfrm>
            <a:off x="4724400" y="22098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F0A5D9-3946-43BF-A97C-B809BE4D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EF244D-E808-483A-BC9A-62027AC8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62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D80C-6019-4492-A486-4A8A676A6E46}"/>
              </a:ext>
            </a:extLst>
          </p:cNvPr>
          <p:cNvSpPr/>
          <p:nvPr/>
        </p:nvSpPr>
        <p:spPr>
          <a:xfrm>
            <a:off x="41148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A44AC-D730-41F5-8906-F62C7E4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VỚI DANH SÁCH ĐƠN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5CEC2-A6E8-4F81-AB5C-05B1FAF6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1, enqueue 7,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3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, dequeue, enqueue 2, dequeue.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3</a:t>
            </a:r>
          </a:p>
          <a:p>
            <a:pPr marL="0" indent="0" algn="ctr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E9FEB5-B3BB-456A-88FC-6C848E178744}"/>
              </a:ext>
            </a:extLst>
          </p:cNvPr>
          <p:cNvSpPr/>
          <p:nvPr/>
        </p:nvSpPr>
        <p:spPr>
          <a:xfrm>
            <a:off x="48006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5368F-3701-465F-B799-368F90981A88}"/>
              </a:ext>
            </a:extLst>
          </p:cNvPr>
          <p:cNvSpPr/>
          <p:nvPr/>
        </p:nvSpPr>
        <p:spPr>
          <a:xfrm>
            <a:off x="54864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2D268A-4C5A-401A-95C1-1E940610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FCDA46-7C78-418E-AACE-65F5DAE8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69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D80C-6019-4492-A486-4A8A676A6E46}"/>
              </a:ext>
            </a:extLst>
          </p:cNvPr>
          <p:cNvSpPr/>
          <p:nvPr/>
        </p:nvSpPr>
        <p:spPr>
          <a:xfrm>
            <a:off x="41148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A44AC-D730-41F5-8906-F62C7E4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VỚI DANH SÁCH ĐƠN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5CEC2-A6E8-4F81-AB5C-05B1FAF6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2382981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1, enqueue 7, enqueue 3,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, enqueue 2, dequeue.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</a:p>
          <a:p>
            <a:pPr marL="0" indent="0" algn="ctr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E9FEB5-B3BB-456A-88FC-6C848E178744}"/>
              </a:ext>
            </a:extLst>
          </p:cNvPr>
          <p:cNvSpPr/>
          <p:nvPr/>
        </p:nvSpPr>
        <p:spPr>
          <a:xfrm>
            <a:off x="48006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5368F-3701-465F-B799-368F90981A88}"/>
              </a:ext>
            </a:extLst>
          </p:cNvPr>
          <p:cNvSpPr/>
          <p:nvPr/>
        </p:nvSpPr>
        <p:spPr>
          <a:xfrm>
            <a:off x="54864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2D268A-4C5A-401A-95C1-1E940610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FCDA46-7C78-418E-AACE-65F5DAE8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EA8057F2-40FC-4119-8F69-70D368D8FA1D}"/>
              </a:ext>
            </a:extLst>
          </p:cNvPr>
          <p:cNvSpPr/>
          <p:nvPr/>
        </p:nvSpPr>
        <p:spPr>
          <a:xfrm>
            <a:off x="4175125" y="2819400"/>
            <a:ext cx="473075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17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D80C-6019-4492-A486-4A8A676A6E46}"/>
              </a:ext>
            </a:extLst>
          </p:cNvPr>
          <p:cNvSpPr/>
          <p:nvPr/>
        </p:nvSpPr>
        <p:spPr>
          <a:xfrm>
            <a:off x="41148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A44AC-D730-41F5-8906-F62C7E4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VỚI DANH SÁCH ĐƠN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5CEC2-A6E8-4F81-AB5C-05B1FAF6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b="1" u="sng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u="sng" kern="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: enqueue 1, enqueue 7, enqueue 3, dequeue, </a:t>
            </a: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2</a:t>
            </a: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, dequeue.</a:t>
            </a: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r>
              <a:rPr lang="en-US" altLang="en-US" sz="2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 2</a:t>
            </a:r>
            <a:endParaRPr lang="en-US" altLang="en-US" sz="24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700"/>
              </a:spcBef>
              <a:buClr>
                <a:srgbClr val="4C59D2"/>
              </a:buClr>
              <a:buNone/>
              <a:defRPr/>
            </a:pPr>
            <a:endParaRPr lang="en-US" altLang="en-US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E9FEB5-B3BB-456A-88FC-6C848E178744}"/>
              </a:ext>
            </a:extLst>
          </p:cNvPr>
          <p:cNvSpPr/>
          <p:nvPr/>
        </p:nvSpPr>
        <p:spPr>
          <a:xfrm>
            <a:off x="48006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5368F-3701-465F-B799-368F90981A88}"/>
              </a:ext>
            </a:extLst>
          </p:cNvPr>
          <p:cNvSpPr/>
          <p:nvPr/>
        </p:nvSpPr>
        <p:spPr>
          <a:xfrm>
            <a:off x="5486400" y="2514600"/>
            <a:ext cx="609600" cy="60960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D603AF-3A82-4DF4-A57A-84C22ED2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16B483-1EC4-4C95-8DCC-B331FC3D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7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anded Design Teal 16x9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.pptx" id="{0EB88580-7E4D-3845-852E-76CE22F65FC8}" vid="{F399A275-A9E0-BB40-A3BD-46D1B13EF845}"/>
    </a:ext>
  </a:extLst>
</a:theme>
</file>

<file path=ppt/theme/theme2.xml><?xml version="1.0" encoding="utf-8"?>
<a:theme xmlns:a="http://schemas.openxmlformats.org/drawingml/2006/main" name="2_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1669</Words>
  <Application>Microsoft Office PowerPoint</Application>
  <PresentationFormat>On-screen Show (4:3)</PresentationFormat>
  <Paragraphs>471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Corbel</vt:lpstr>
      <vt:lpstr>Courier New</vt:lpstr>
      <vt:lpstr>Gill Sans MT</vt:lpstr>
      <vt:lpstr>Tahoma</vt:lpstr>
      <vt:lpstr>Tahoma (Body)</vt:lpstr>
      <vt:lpstr>Times New Roman</vt:lpstr>
      <vt:lpstr>Verdana</vt:lpstr>
      <vt:lpstr>Wingdings</vt:lpstr>
      <vt:lpstr>1_Banded Design Teal 16x9</vt:lpstr>
      <vt:lpstr>2_Banded Design Teal 16x9</vt:lpstr>
      <vt:lpstr>Priority Queue</vt:lpstr>
      <vt:lpstr>KHÁI NIỆM</vt:lpstr>
      <vt:lpstr>KHÁI NIỆM</vt:lpstr>
      <vt:lpstr>CÀI ĐẶT VỚI DANH SÁCH ĐƠN</vt:lpstr>
      <vt:lpstr>CÀI ĐẶT VỚI DANH SÁCH ĐƠN</vt:lpstr>
      <vt:lpstr>CÀI ĐẶT VỚI DANH SÁCH ĐƠN</vt:lpstr>
      <vt:lpstr>CÀI ĐẶT VỚI DANH SÁCH ĐƠN</vt:lpstr>
      <vt:lpstr>CÀI ĐẶT VỚI DANH SÁCH ĐƠN</vt:lpstr>
      <vt:lpstr>CÀI ĐẶT VỚI DANH SÁCH ĐƠN</vt:lpstr>
      <vt:lpstr>CÀI ĐẶT VỚI DANH SÁCH ĐƠN</vt:lpstr>
      <vt:lpstr>CÀI ĐẶT VỚI DANH SÁCH ĐƠN</vt:lpstr>
      <vt:lpstr>Đánh giá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CÀI ĐẶT VỚI HEAP NHỊ PHÂN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Diem Nguyen</dc:creator>
  <cp:lastModifiedBy>diemn</cp:lastModifiedBy>
  <cp:revision>11</cp:revision>
  <dcterms:created xsi:type="dcterms:W3CDTF">2020-04-23T13:04:55Z</dcterms:created>
  <dcterms:modified xsi:type="dcterms:W3CDTF">2024-03-07T11:30:38Z</dcterms:modified>
</cp:coreProperties>
</file>