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4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9CA721-4226-45F1-A9D0-3390292B5AF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1503D4-31F1-486E-86BB-1C5C7F5A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8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youtube.com/channel/UCbwXnUipZsLfUckBPsC7Jo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D066D-5BBC-4384-A98E-18E38D22E171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D3F67-7960-4871-A1A2-4F6C7A2D4F1B}"/>
              </a:ext>
            </a:extLst>
          </p:cNvPr>
          <p:cNvSpPr txBox="1"/>
          <p:nvPr/>
        </p:nvSpPr>
        <p:spPr>
          <a:xfrm>
            <a:off x="807077" y="367498"/>
            <a:ext cx="1065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NGHIỆP THÀNH PHỐ HỒ CHÍ MINH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9E5C2-777E-4BC6-9E31-0B236AA006DB}"/>
              </a:ext>
            </a:extLst>
          </p:cNvPr>
          <p:cNvSpPr txBox="1"/>
          <p:nvPr/>
        </p:nvSpPr>
        <p:spPr>
          <a:xfrm>
            <a:off x="3210059" y="1046328"/>
            <a:ext cx="577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KIẾN TRÚC VÀ THIẾT KẾ PHẦN MỀM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LHP: </a:t>
            </a:r>
            <a:r>
              <a:rPr lang="en-US" sz="1600" b="0" i="0" dirty="0">
                <a:solidFill>
                  <a:srgbClr val="AB24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420300154901</a:t>
            </a:r>
            <a:endParaRPr lang="en-US" sz="1600" dirty="0">
              <a:solidFill>
                <a:srgbClr val="AB2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C0A46-7820-4DB8-8A3D-5A22D20104A5}"/>
              </a:ext>
            </a:extLst>
          </p:cNvPr>
          <p:cNvSpPr txBox="1"/>
          <p:nvPr/>
        </p:nvSpPr>
        <p:spPr>
          <a:xfrm>
            <a:off x="807077" y="2130767"/>
            <a:ext cx="28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455B7-A9A2-4E67-BA61-F370DF2BB1A0}"/>
              </a:ext>
            </a:extLst>
          </p:cNvPr>
          <p:cNvSpPr txBox="1"/>
          <p:nvPr/>
        </p:nvSpPr>
        <p:spPr>
          <a:xfrm>
            <a:off x="807077" y="3208496"/>
            <a:ext cx="446038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Lê Văn Toàn				18075801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Lê Văn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18093421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Tứ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18086141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Huỳnh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18077551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Thanh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18058581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icroservice: Microservice Architecture">
            <a:extLst>
              <a:ext uri="{FF2B5EF4-FFF2-40B4-BE49-F238E27FC236}">
                <a16:creationId xmlns:a16="http://schemas.microsoft.com/office/drawing/2014/main" id="{C4A99580-D9F9-4E7B-A279-C9EAEC08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97" y="250009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864DE7-DC1C-49D2-9DA7-E8D68B0531B8}"/>
              </a:ext>
            </a:extLst>
          </p:cNvPr>
          <p:cNvSpPr txBox="1"/>
          <p:nvPr/>
        </p:nvSpPr>
        <p:spPr>
          <a:xfrm>
            <a:off x="6757116" y="2130767"/>
            <a:ext cx="331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- EMPLOYEE</a:t>
            </a:r>
          </a:p>
        </p:txBody>
      </p:sp>
    </p:spTree>
    <p:extLst>
      <p:ext uri="{BB962C8B-B14F-4D97-AF65-F5344CB8AC3E}">
        <p14:creationId xmlns:p14="http://schemas.microsoft.com/office/powerpoint/2010/main" val="333519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2C3BB-BD0B-4E49-AA11-F5CCE24AB804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F47F58-B67F-47AE-8FB2-D2E280481DA8}"/>
              </a:ext>
            </a:extLst>
          </p:cNvPr>
          <p:cNvSpPr/>
          <p:nvPr/>
        </p:nvSpPr>
        <p:spPr>
          <a:xfrm>
            <a:off x="278296" y="-218661"/>
            <a:ext cx="516834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9D230-F4A6-4158-BEC4-40587CCEE1B8}"/>
              </a:ext>
            </a:extLst>
          </p:cNvPr>
          <p:cNvSpPr txBox="1"/>
          <p:nvPr/>
        </p:nvSpPr>
        <p:spPr>
          <a:xfrm>
            <a:off x="795130" y="208721"/>
            <a:ext cx="574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CỤ - CÔNG NGHỆ - NGÔN NGỮ LẬP TRÌNH</a:t>
            </a:r>
          </a:p>
        </p:txBody>
      </p:sp>
      <p:pic>
        <p:nvPicPr>
          <p:cNvPr id="2050" name="Picture 2" descr="Eclipse.org - Kepler Simultaneous Release : Highlights | Eclipse, Word mark  logo, Web project">
            <a:extLst>
              <a:ext uri="{FF2B5EF4-FFF2-40B4-BE49-F238E27FC236}">
                <a16:creationId xmlns:a16="http://schemas.microsoft.com/office/drawing/2014/main" id="{D444E85C-5C6B-48DC-974C-2B3F1E170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1282373"/>
            <a:ext cx="1785848" cy="9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5F72E-1C37-45EF-8A3F-798411F18E65}"/>
              </a:ext>
            </a:extLst>
          </p:cNvPr>
          <p:cNvSpPr txBox="1"/>
          <p:nvPr/>
        </p:nvSpPr>
        <p:spPr>
          <a:xfrm>
            <a:off x="455602" y="2098959"/>
            <a:ext cx="246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for Web Developers</a:t>
            </a:r>
          </a:p>
        </p:txBody>
      </p:sp>
      <p:pic>
        <p:nvPicPr>
          <p:cNvPr id="2052" name="Picture 4" descr="NHỮNG LÝ DO SAU ĐÂY SẼ KHIẾN BẠN QUYẾT ĐỊNH HỌC JAVA">
            <a:extLst>
              <a:ext uri="{FF2B5EF4-FFF2-40B4-BE49-F238E27FC236}">
                <a16:creationId xmlns:a16="http://schemas.microsoft.com/office/drawing/2014/main" id="{A357D367-8750-4F86-AD33-6975C87C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95" y="1118801"/>
            <a:ext cx="1885735" cy="125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ervices là gì? Speed up Microservices 1: Tác dụng phụ và một số chiến  lược cơ bản | TopDev">
            <a:extLst>
              <a:ext uri="{FF2B5EF4-FFF2-40B4-BE49-F238E27FC236}">
                <a16:creationId xmlns:a16="http://schemas.microsoft.com/office/drawing/2014/main" id="{EBD08F27-246B-47A8-A4C5-4D407ECF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47" y="958531"/>
            <a:ext cx="2103595" cy="157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ate-limiter · GitHub Topics · GitHub">
            <a:extLst>
              <a:ext uri="{FF2B5EF4-FFF2-40B4-BE49-F238E27FC236}">
                <a16:creationId xmlns:a16="http://schemas.microsoft.com/office/drawing/2014/main" id="{B603C1B6-E458-4A51-A754-2DBD3758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45" y="1187148"/>
            <a:ext cx="1120462" cy="112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376E9D-FD12-46D8-A687-8E8E8668D473}"/>
              </a:ext>
            </a:extLst>
          </p:cNvPr>
          <p:cNvSpPr txBox="1"/>
          <p:nvPr/>
        </p:nvSpPr>
        <p:spPr>
          <a:xfrm>
            <a:off x="8974324" y="2375958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RateLimiter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6" name="Picture 18" descr="Using Spring boot Async with Retry - Open Programmer - Making Any Software  Open And Simple">
            <a:extLst>
              <a:ext uri="{FF2B5EF4-FFF2-40B4-BE49-F238E27FC236}">
                <a16:creationId xmlns:a16="http://schemas.microsoft.com/office/drawing/2014/main" id="{105064DA-F4CD-43B9-BA57-33FB56CD1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969" y="3458907"/>
            <a:ext cx="4323152" cy="24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WS công bố Amazon EFS One Zone cho hệ thống file Amazon Elastic">
            <a:extLst>
              <a:ext uri="{FF2B5EF4-FFF2-40B4-BE49-F238E27FC236}">
                <a16:creationId xmlns:a16="http://schemas.microsoft.com/office/drawing/2014/main" id="{B36598C6-69FF-4448-9F08-CCD051513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59" y="1157564"/>
            <a:ext cx="2282569" cy="119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ghia23d - Lập trình Website - CMS - CRM By Laravel">
            <a:extLst>
              <a:ext uri="{FF2B5EF4-FFF2-40B4-BE49-F238E27FC236}">
                <a16:creationId xmlns:a16="http://schemas.microsoft.com/office/drawing/2014/main" id="{54DED495-8FF0-49FB-87C7-2E4A4DD8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746" y="3298638"/>
            <a:ext cx="5567876" cy="2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JWT là gì? | Khái niệm của JSON Web Token | TopDev">
            <a:extLst>
              <a:ext uri="{FF2B5EF4-FFF2-40B4-BE49-F238E27FC236}">
                <a16:creationId xmlns:a16="http://schemas.microsoft.com/office/drawing/2014/main" id="{E1150BE3-7003-49BF-B707-57EDDCE9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80" y="3458907"/>
            <a:ext cx="3412494" cy="24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5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1841D-4264-4393-A6F0-D232E159524F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CFD46-91C8-4EB9-BD70-BB6252770C05}"/>
              </a:ext>
            </a:extLst>
          </p:cNvPr>
          <p:cNvSpPr txBox="1"/>
          <p:nvPr/>
        </p:nvSpPr>
        <p:spPr>
          <a:xfrm>
            <a:off x="795130" y="208721"/>
            <a:ext cx="14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46498F-A215-4B52-B130-3A29B89315E5}"/>
              </a:ext>
            </a:extLst>
          </p:cNvPr>
          <p:cNvSpPr/>
          <p:nvPr/>
        </p:nvSpPr>
        <p:spPr>
          <a:xfrm>
            <a:off x="278296" y="-218661"/>
            <a:ext cx="516834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994D9-B1CA-4833-9A32-57B62334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1648223"/>
            <a:ext cx="5590177" cy="3142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D329C-7216-485C-88C0-95E50AA2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27" y="1648223"/>
            <a:ext cx="5590177" cy="31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5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8A8F8-CFF4-4FAB-96E5-7DB36BC37786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5E22D-5777-49F2-A29A-5E14A608E483}"/>
              </a:ext>
            </a:extLst>
          </p:cNvPr>
          <p:cNvSpPr txBox="1"/>
          <p:nvPr/>
        </p:nvSpPr>
        <p:spPr>
          <a:xfrm>
            <a:off x="795130" y="208721"/>
            <a:ext cx="14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CD0110-7BCE-43CC-B6F7-A7133D93547E}"/>
              </a:ext>
            </a:extLst>
          </p:cNvPr>
          <p:cNvSpPr/>
          <p:nvPr/>
        </p:nvSpPr>
        <p:spPr>
          <a:xfrm>
            <a:off x="278296" y="-218661"/>
            <a:ext cx="516834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26DC2-7640-42C8-B2AC-70E7A818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11" y="770973"/>
            <a:ext cx="8487178" cy="47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CC7B1-D089-4179-ADAA-20323260A7C8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429F4-6F13-402E-9182-692B4C126A9B}"/>
              </a:ext>
            </a:extLst>
          </p:cNvPr>
          <p:cNvSpPr txBox="1"/>
          <p:nvPr/>
        </p:nvSpPr>
        <p:spPr>
          <a:xfrm>
            <a:off x="795130" y="213877"/>
            <a:ext cx="16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 ĐƯỢC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87B7B-B41C-432B-A923-D9076A717A23}"/>
              </a:ext>
            </a:extLst>
          </p:cNvPr>
          <p:cNvSpPr/>
          <p:nvPr/>
        </p:nvSpPr>
        <p:spPr>
          <a:xfrm>
            <a:off x="278296" y="-216685"/>
            <a:ext cx="516834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672FD4-DDF1-447C-9F7B-F775F8CBD0DA}"/>
              </a:ext>
            </a:extLst>
          </p:cNvPr>
          <p:cNvGrpSpPr/>
          <p:nvPr/>
        </p:nvGrpSpPr>
        <p:grpSpPr>
          <a:xfrm>
            <a:off x="19879" y="1021206"/>
            <a:ext cx="9153907" cy="4904695"/>
            <a:chOff x="759285" y="2961994"/>
            <a:chExt cx="6710513" cy="3595516"/>
          </a:xfrm>
        </p:grpSpPr>
        <p:pic>
          <p:nvPicPr>
            <p:cNvPr id="8" name="Picture 2" descr="Man standing black silhouette - Free people icons">
              <a:extLst>
                <a:ext uri="{FF2B5EF4-FFF2-40B4-BE49-F238E27FC236}">
                  <a16:creationId xmlns:a16="http://schemas.microsoft.com/office/drawing/2014/main" id="{D4A56204-6875-4AAB-AF8A-8FE44B3C6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04" y="4258217"/>
              <a:ext cx="776213" cy="776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E6556E-ACA2-42B3-8A04-6E66F658037D}"/>
                </a:ext>
              </a:extLst>
            </p:cNvPr>
            <p:cNvSpPr txBox="1"/>
            <p:nvPr/>
          </p:nvSpPr>
          <p:spPr>
            <a:xfrm>
              <a:off x="759285" y="5134406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77BD7B-C57E-4214-A598-F6F4E7014527}"/>
                </a:ext>
              </a:extLst>
            </p:cNvPr>
            <p:cNvSpPr/>
            <p:nvPr/>
          </p:nvSpPr>
          <p:spPr>
            <a:xfrm>
              <a:off x="5601766" y="2963145"/>
              <a:ext cx="1868032" cy="7613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Authentication Server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F8B7F4-E261-46F2-81D7-3A6ED4F48376}"/>
                </a:ext>
              </a:extLst>
            </p:cNvPr>
            <p:cNvSpPr/>
            <p:nvPr/>
          </p:nvSpPr>
          <p:spPr>
            <a:xfrm>
              <a:off x="5601766" y="5796166"/>
              <a:ext cx="1868032" cy="7613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Application Server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52FA75-6106-4EA0-AB26-C55881AD165F}"/>
                </a:ext>
              </a:extLst>
            </p:cNvPr>
            <p:cNvCxnSpPr/>
            <p:nvPr/>
          </p:nvCxnSpPr>
          <p:spPr>
            <a:xfrm>
              <a:off x="1226010" y="3343817"/>
              <a:ext cx="0" cy="673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161C3B-53ED-412F-BDD3-5E1A2480ECC9}"/>
                </a:ext>
              </a:extLst>
            </p:cNvPr>
            <p:cNvCxnSpPr/>
            <p:nvPr/>
          </p:nvCxnSpPr>
          <p:spPr>
            <a:xfrm>
              <a:off x="1226010" y="3343817"/>
              <a:ext cx="419689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08B1F7-8578-45BB-9324-D201F9B9EBF5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226010" y="5503738"/>
              <a:ext cx="0" cy="673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657CA88-600C-4B61-A906-6B740FD424F8}"/>
                </a:ext>
              </a:extLst>
            </p:cNvPr>
            <p:cNvCxnSpPr/>
            <p:nvPr/>
          </p:nvCxnSpPr>
          <p:spPr>
            <a:xfrm>
              <a:off x="1226010" y="6176838"/>
              <a:ext cx="41968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62AA36-44F3-46F8-8C3D-CE65AB93F4B5}"/>
                </a:ext>
              </a:extLst>
            </p:cNvPr>
            <p:cNvCxnSpPr>
              <a:cxnSpLocks/>
            </p:cNvCxnSpPr>
            <p:nvPr/>
          </p:nvCxnSpPr>
          <p:spPr>
            <a:xfrm>
              <a:off x="1462073" y="4949421"/>
              <a:ext cx="50737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5B302E-D309-4C79-870C-838001057F15}"/>
                </a:ext>
              </a:extLst>
            </p:cNvPr>
            <p:cNvCxnSpPr/>
            <p:nvPr/>
          </p:nvCxnSpPr>
          <p:spPr>
            <a:xfrm>
              <a:off x="6535782" y="4951377"/>
              <a:ext cx="0" cy="653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0013F9-C028-4F34-ACD0-5752A20C1C24}"/>
                </a:ext>
              </a:extLst>
            </p:cNvPr>
            <p:cNvSpPr txBox="1"/>
            <p:nvPr/>
          </p:nvSpPr>
          <p:spPr>
            <a:xfrm>
              <a:off x="1222468" y="2961994"/>
              <a:ext cx="3542937" cy="27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username,password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AB2FCC-EC8F-4CCD-9458-66612CAF8059}"/>
                </a:ext>
              </a:extLst>
            </p:cNvPr>
            <p:cNvCxnSpPr/>
            <p:nvPr/>
          </p:nvCxnSpPr>
          <p:spPr>
            <a:xfrm>
              <a:off x="6535782" y="3757060"/>
              <a:ext cx="0" cy="673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DF2D4D-9D0F-41D2-A071-78AF1BCFD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2074" y="4430160"/>
              <a:ext cx="50737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3F7223-C590-4DA6-A125-5D17EADFFA4B}"/>
                </a:ext>
              </a:extLst>
            </p:cNvPr>
            <p:cNvSpPr txBox="1"/>
            <p:nvPr/>
          </p:nvSpPr>
          <p:spPr>
            <a:xfrm>
              <a:off x="1586662" y="4055309"/>
              <a:ext cx="4949120" cy="27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2. User authenticated, JWT created -&gt; return to User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9017F7-B5DB-4432-BD0C-689EC35B91B3}"/>
                </a:ext>
              </a:extLst>
            </p:cNvPr>
            <p:cNvSpPr txBox="1"/>
            <p:nvPr/>
          </p:nvSpPr>
          <p:spPr>
            <a:xfrm>
              <a:off x="1614117" y="4915141"/>
              <a:ext cx="3542937" cy="27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3. User pass JWT when API call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65CE73-AB95-4B40-9516-C96FC9342903}"/>
                </a:ext>
              </a:extLst>
            </p:cNvPr>
            <p:cNvSpPr txBox="1"/>
            <p:nvPr/>
          </p:nvSpPr>
          <p:spPr>
            <a:xfrm>
              <a:off x="1315443" y="5814531"/>
              <a:ext cx="4196890" cy="27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4. Application verified and process API call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F7FC95-FF51-4D5E-B884-9A068896A5CD}"/>
              </a:ext>
            </a:extLst>
          </p:cNvPr>
          <p:cNvGrpSpPr/>
          <p:nvPr/>
        </p:nvGrpSpPr>
        <p:grpSpPr>
          <a:xfrm>
            <a:off x="8429102" y="2760017"/>
            <a:ext cx="3237209" cy="1131616"/>
            <a:chOff x="7951351" y="3099879"/>
            <a:chExt cx="3237209" cy="113161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074363E-F716-40AB-8699-C7963187B624}"/>
                </a:ext>
              </a:extLst>
            </p:cNvPr>
            <p:cNvSpPr/>
            <p:nvPr/>
          </p:nvSpPr>
          <p:spPr>
            <a:xfrm>
              <a:off x="7951351" y="3099879"/>
              <a:ext cx="3237209" cy="1131616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519F09-2279-443C-80A5-156DAEBB8C22}"/>
                </a:ext>
              </a:extLst>
            </p:cNvPr>
            <p:cNvSpPr txBox="1"/>
            <p:nvPr/>
          </p:nvSpPr>
          <p:spPr>
            <a:xfrm>
              <a:off x="8259842" y="3429000"/>
              <a:ext cx="2668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AB24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SIGNUP/SIGNIN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30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EFEC3-333A-4471-A81F-F7B52455AACD}"/>
              </a:ext>
            </a:extLst>
          </p:cNvPr>
          <p:cNvGrpSpPr/>
          <p:nvPr/>
        </p:nvGrpSpPr>
        <p:grpSpPr>
          <a:xfrm>
            <a:off x="536713" y="3095008"/>
            <a:ext cx="3002758" cy="1028854"/>
            <a:chOff x="1092871" y="1741357"/>
            <a:chExt cx="3002758" cy="10288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7365ECF-2474-41E0-9755-8825F0673014}"/>
                </a:ext>
              </a:extLst>
            </p:cNvPr>
            <p:cNvSpPr/>
            <p:nvPr/>
          </p:nvSpPr>
          <p:spPr>
            <a:xfrm>
              <a:off x="1092871" y="1741357"/>
              <a:ext cx="3002758" cy="1028854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B9D8F7-96EE-435D-B584-871DA6E233C9}"/>
                </a:ext>
              </a:extLst>
            </p:cNvPr>
            <p:cNvSpPr txBox="1"/>
            <p:nvPr/>
          </p:nvSpPr>
          <p:spPr>
            <a:xfrm>
              <a:off x="1259926" y="1930379"/>
              <a:ext cx="266864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B24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MICROSERVICE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(GET, PUT, POST, DELETE)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9CE2F54-398D-4464-A4DA-0A7EC8D8A96D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9CE56-2B7D-4022-A598-DA17520848B6}"/>
              </a:ext>
            </a:extLst>
          </p:cNvPr>
          <p:cNvSpPr txBox="1"/>
          <p:nvPr/>
        </p:nvSpPr>
        <p:spPr>
          <a:xfrm>
            <a:off x="795130" y="213877"/>
            <a:ext cx="16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 ĐƯỢC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E4C48B-574A-4A2D-A764-61D478E8CCFC}"/>
              </a:ext>
            </a:extLst>
          </p:cNvPr>
          <p:cNvSpPr/>
          <p:nvPr/>
        </p:nvSpPr>
        <p:spPr>
          <a:xfrm>
            <a:off x="278296" y="-216685"/>
            <a:ext cx="516834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2E20B9-E9DE-4EDD-8B80-DA60499A82E3}"/>
              </a:ext>
            </a:extLst>
          </p:cNvPr>
          <p:cNvGrpSpPr/>
          <p:nvPr/>
        </p:nvGrpSpPr>
        <p:grpSpPr>
          <a:xfrm>
            <a:off x="3424332" y="717526"/>
            <a:ext cx="8879554" cy="5223789"/>
            <a:chOff x="3984946" y="1086859"/>
            <a:chExt cx="7191502" cy="4230718"/>
          </a:xfrm>
        </p:grpSpPr>
        <p:pic>
          <p:nvPicPr>
            <p:cNvPr id="3" name="Picture 2" descr="Building Cartoon Draw Icon Vetor Illustration Graphic Design Royalty Free  Cliparts, Vectors, And Stock Illustration. Image 85635591.">
              <a:extLst>
                <a:ext uri="{FF2B5EF4-FFF2-40B4-BE49-F238E27FC236}">
                  <a16:creationId xmlns:a16="http://schemas.microsoft.com/office/drawing/2014/main" id="{B58EDE4E-D982-46A7-8539-EBB0F94F9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919" y="1259936"/>
              <a:ext cx="1314604" cy="1314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Young And Successful Business Man Cartoon Employee Work Royalty Free  Cliparts, Vectors, And Stock Illustration. Image 80128523.">
              <a:extLst>
                <a:ext uri="{FF2B5EF4-FFF2-40B4-BE49-F238E27FC236}">
                  <a16:creationId xmlns:a16="http://schemas.microsoft.com/office/drawing/2014/main" id="{FE78E04A-F422-4F9E-9A66-8A214B2EE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416" y="1086859"/>
              <a:ext cx="1439515" cy="143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7C326DA-C42C-4577-9829-26C90EB4F972}"/>
                </a:ext>
              </a:extLst>
            </p:cNvPr>
            <p:cNvCxnSpPr/>
            <p:nvPr/>
          </p:nvCxnSpPr>
          <p:spPr>
            <a:xfrm>
              <a:off x="5965590" y="1767030"/>
              <a:ext cx="3400023" cy="0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C6B2E5D-8C55-4AD2-9F8E-6AF73D763B1F}"/>
                </a:ext>
              </a:extLst>
            </p:cNvPr>
            <p:cNvCxnSpPr/>
            <p:nvPr/>
          </p:nvCxnSpPr>
          <p:spPr>
            <a:xfrm flipH="1">
              <a:off x="5965590" y="2186003"/>
              <a:ext cx="340002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1C72FE-0B62-4FF1-A380-1D28759A52F8}"/>
                </a:ext>
              </a:extLst>
            </p:cNvPr>
            <p:cNvSpPr txBox="1"/>
            <p:nvPr/>
          </p:nvSpPr>
          <p:spPr>
            <a:xfrm>
              <a:off x="6950987" y="1259936"/>
              <a:ext cx="1916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RestTemplate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8FAFFF-4652-4F5A-96A4-F70C9272595D}"/>
                </a:ext>
              </a:extLst>
            </p:cNvPr>
            <p:cNvSpPr txBox="1"/>
            <p:nvPr/>
          </p:nvSpPr>
          <p:spPr>
            <a:xfrm>
              <a:off x="8879897" y="2551194"/>
              <a:ext cx="22965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Employee Service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9B385-EB91-40C2-8198-2583B0390DEB}"/>
                </a:ext>
              </a:extLst>
            </p:cNvPr>
            <p:cNvSpPr txBox="1"/>
            <p:nvPr/>
          </p:nvSpPr>
          <p:spPr>
            <a:xfrm>
              <a:off x="3984946" y="2532558"/>
              <a:ext cx="22965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Department Service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A0F8F1C-4B49-4C04-A88D-B43AD7BDC3E3}"/>
                </a:ext>
              </a:extLst>
            </p:cNvPr>
            <p:cNvSpPr/>
            <p:nvPr/>
          </p:nvSpPr>
          <p:spPr>
            <a:xfrm>
              <a:off x="6676960" y="3429000"/>
              <a:ext cx="2190750" cy="1888577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GATEWAY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22EE8D-31D4-4591-9AE3-10E9BFE72F6C}"/>
                </a:ext>
              </a:extLst>
            </p:cNvPr>
            <p:cNvCxnSpPr/>
            <p:nvPr/>
          </p:nvCxnSpPr>
          <p:spPr>
            <a:xfrm flipH="1" flipV="1">
              <a:off x="6205005" y="2920526"/>
              <a:ext cx="745982" cy="7459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233A34-8D3B-46D8-9C77-DD0F677BB2C9}"/>
                </a:ext>
              </a:extLst>
            </p:cNvPr>
            <p:cNvCxnSpPr/>
            <p:nvPr/>
          </p:nvCxnSpPr>
          <p:spPr>
            <a:xfrm flipV="1">
              <a:off x="8610600" y="2920526"/>
              <a:ext cx="745982" cy="7459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Man standing black silhouette - Free people icons">
              <a:extLst>
                <a:ext uri="{FF2B5EF4-FFF2-40B4-BE49-F238E27FC236}">
                  <a16:creationId xmlns:a16="http://schemas.microsoft.com/office/drawing/2014/main" id="{254CB0E6-B35C-427D-A886-5851A0688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083" y="3956111"/>
              <a:ext cx="1058843" cy="1058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367197-EF70-4D32-B8CC-217C88ECC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926" y="4371711"/>
              <a:ext cx="109507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206672-F7D4-4C78-B185-FE7301C5D823}"/>
              </a:ext>
            </a:extLst>
          </p:cNvPr>
          <p:cNvSpPr txBox="1"/>
          <p:nvPr/>
        </p:nvSpPr>
        <p:spPr>
          <a:xfrm>
            <a:off x="536713" y="5926771"/>
            <a:ext cx="647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config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git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config server.</a:t>
            </a:r>
          </a:p>
        </p:txBody>
      </p:sp>
    </p:spTree>
    <p:extLst>
      <p:ext uri="{BB962C8B-B14F-4D97-AF65-F5344CB8AC3E}">
        <p14:creationId xmlns:p14="http://schemas.microsoft.com/office/powerpoint/2010/main" val="68857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294B9-B349-4BD1-A801-9695BE5ADA42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81F9-B395-48FF-9A87-C804FB90A9A4}"/>
              </a:ext>
            </a:extLst>
          </p:cNvPr>
          <p:cNvSpPr txBox="1"/>
          <p:nvPr/>
        </p:nvSpPr>
        <p:spPr>
          <a:xfrm>
            <a:off x="795130" y="226354"/>
            <a:ext cx="16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 ĐƯỢC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8DD1E-E806-40D7-9DA1-BDE093571D44}"/>
              </a:ext>
            </a:extLst>
          </p:cNvPr>
          <p:cNvSpPr/>
          <p:nvPr/>
        </p:nvSpPr>
        <p:spPr>
          <a:xfrm>
            <a:off x="278296" y="-201028"/>
            <a:ext cx="516834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dis Is Not Just a Cache - DZone Database">
            <a:extLst>
              <a:ext uri="{FF2B5EF4-FFF2-40B4-BE49-F238E27FC236}">
                <a16:creationId xmlns:a16="http://schemas.microsoft.com/office/drawing/2014/main" id="{9959C616-1116-4050-AECB-B4DB1827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3" y="653737"/>
            <a:ext cx="5041490" cy="45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5A4D4-0F35-411B-85D6-B8D37139E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5" y="3220518"/>
            <a:ext cx="5601482" cy="272453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13B70-FC06-4D3F-9AE0-965E229F3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37" y="226354"/>
            <a:ext cx="5477639" cy="2791215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04FC15-46A9-41EF-9314-DBD55C8A4C72}"/>
              </a:ext>
            </a:extLst>
          </p:cNvPr>
          <p:cNvGrpSpPr/>
          <p:nvPr/>
        </p:nvGrpSpPr>
        <p:grpSpPr>
          <a:xfrm>
            <a:off x="1032788" y="4987182"/>
            <a:ext cx="2854153" cy="957866"/>
            <a:chOff x="-394289" y="5906346"/>
            <a:chExt cx="2854153" cy="9578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CB6382-F004-4153-802A-1EB6E8A1155E}"/>
                </a:ext>
              </a:extLst>
            </p:cNvPr>
            <p:cNvSpPr/>
            <p:nvPr/>
          </p:nvSpPr>
          <p:spPr>
            <a:xfrm>
              <a:off x="-394289" y="5906346"/>
              <a:ext cx="2854153" cy="957866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3FC2F-1C4A-4081-B45F-0355C1429476}"/>
                </a:ext>
              </a:extLst>
            </p:cNvPr>
            <p:cNvSpPr txBox="1"/>
            <p:nvPr/>
          </p:nvSpPr>
          <p:spPr>
            <a:xfrm>
              <a:off x="-210231" y="6154446"/>
              <a:ext cx="2486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 CACHE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1B5A73-9866-451E-ADC1-0309A6D38ACE}"/>
              </a:ext>
            </a:extLst>
          </p:cNvPr>
          <p:cNvSpPr/>
          <p:nvPr/>
        </p:nvSpPr>
        <p:spPr>
          <a:xfrm>
            <a:off x="6376917" y="6080731"/>
            <a:ext cx="3964819" cy="70976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CD196-5401-423C-A3E7-0CC7EF57F040}"/>
              </a:ext>
            </a:extLst>
          </p:cNvPr>
          <p:cNvSpPr txBox="1"/>
          <p:nvPr/>
        </p:nvSpPr>
        <p:spPr>
          <a:xfrm>
            <a:off x="6604309" y="6204781"/>
            <a:ext cx="351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RETRY - RATELIMITER</a:t>
            </a:r>
          </a:p>
        </p:txBody>
      </p:sp>
    </p:spTree>
    <p:extLst>
      <p:ext uri="{BB962C8B-B14F-4D97-AF65-F5344CB8AC3E}">
        <p14:creationId xmlns:p14="http://schemas.microsoft.com/office/powerpoint/2010/main" val="39230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9A339-A970-4631-A9AD-F13B036F75D1}"/>
              </a:ext>
            </a:extLst>
          </p:cNvPr>
          <p:cNvSpPr txBox="1"/>
          <p:nvPr/>
        </p:nvSpPr>
        <p:spPr>
          <a:xfrm>
            <a:off x="10341736" y="631064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81064-922D-4E64-A12B-C2E351CEFE28}"/>
              </a:ext>
            </a:extLst>
          </p:cNvPr>
          <p:cNvSpPr txBox="1"/>
          <p:nvPr/>
        </p:nvSpPr>
        <p:spPr>
          <a:xfrm>
            <a:off x="795130" y="208721"/>
            <a:ext cx="2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71B4E7-75E5-4DFB-B42A-D080E3D2A26A}"/>
              </a:ext>
            </a:extLst>
          </p:cNvPr>
          <p:cNvSpPr/>
          <p:nvPr/>
        </p:nvSpPr>
        <p:spPr>
          <a:xfrm>
            <a:off x="278296" y="-218661"/>
            <a:ext cx="516834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E54B2-D47A-4DAD-978B-780B75A1C71F}"/>
              </a:ext>
            </a:extLst>
          </p:cNvPr>
          <p:cNvSpPr txBox="1"/>
          <p:nvPr/>
        </p:nvSpPr>
        <p:spPr>
          <a:xfrm>
            <a:off x="795130" y="1005435"/>
            <a:ext cx="966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[1]. </a:t>
            </a:r>
            <a:r>
              <a:rPr lang="en-US" dirty="0">
                <a:hlinkClick r:id="rId2"/>
              </a:rPr>
              <a:t>https://www.youtube.com/channel/UCbwXnUipZsLfUckBPsC7Jog</a:t>
            </a:r>
            <a:r>
              <a:rPr lang="en-US" dirty="0"/>
              <a:t> (Online Tutorials)</a:t>
            </a:r>
          </a:p>
          <a:p>
            <a:r>
              <a:rPr lang="en-US" dirty="0"/>
              <a:t>[2]. </a:t>
            </a:r>
            <a:r>
              <a:rPr lang="en-US" dirty="0">
                <a:hlinkClick r:id="rId3"/>
              </a:rPr>
              <a:t>https://stackoverflow.com/</a:t>
            </a:r>
            <a:endParaRPr lang="en-US" dirty="0"/>
          </a:p>
          <a:p>
            <a:r>
              <a:rPr lang="en-US" dirty="0"/>
              <a:t>[3].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6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774D-B081-41BE-B879-0F44565A4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for watching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75915-62F8-4C97-A943-348101CC8228}"/>
              </a:ext>
            </a:extLst>
          </p:cNvPr>
          <p:cNvSpPr txBox="1"/>
          <p:nvPr/>
        </p:nvSpPr>
        <p:spPr>
          <a:xfrm>
            <a:off x="8036418" y="4468031"/>
            <a:ext cx="172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8</a:t>
            </a:r>
          </a:p>
        </p:txBody>
      </p:sp>
    </p:spTree>
    <p:extLst>
      <p:ext uri="{BB962C8B-B14F-4D97-AF65-F5344CB8AC3E}">
        <p14:creationId xmlns:p14="http://schemas.microsoft.com/office/powerpoint/2010/main" val="362796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164</TotalTime>
  <Words>251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Lê Văn Toàn</cp:lastModifiedBy>
  <cp:revision>23</cp:revision>
  <dcterms:created xsi:type="dcterms:W3CDTF">2021-12-06T03:52:57Z</dcterms:created>
  <dcterms:modified xsi:type="dcterms:W3CDTF">2021-12-11T15:35:57Z</dcterms:modified>
</cp:coreProperties>
</file>