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17:20:09.50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8A754-BF5B-4B0A-A940-3F373C97B73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18D9529-1E59-400C-8F24-AB7EF5BA7ED4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D98D0AF0-E34E-4AC2-8DB0-B95D62FE0743}" type="parTrans" cxnId="{762AE2E4-DAE6-44DC-B29F-4B792CF1957D}">
      <dgm:prSet/>
      <dgm:spPr/>
      <dgm:t>
        <a:bodyPr/>
        <a:lstStyle/>
        <a:p>
          <a:endParaRPr lang="en-US"/>
        </a:p>
      </dgm:t>
    </dgm:pt>
    <dgm:pt modelId="{D558ABA1-D87E-403E-906D-DC428A4DB7D8}" type="sibTrans" cxnId="{762AE2E4-DAE6-44DC-B29F-4B792CF1957D}">
      <dgm:prSet/>
      <dgm:spPr/>
      <dgm:t>
        <a:bodyPr/>
        <a:lstStyle/>
        <a:p>
          <a:endParaRPr lang="en-US"/>
        </a:p>
      </dgm:t>
    </dgm:pt>
    <dgm:pt modelId="{331165E2-F0AF-43E0-8124-CF55C4CB746C}">
      <dgm:prSet phldrT="[Text]"/>
      <dgm:spPr/>
      <dgm:t>
        <a:bodyPr/>
        <a:lstStyle/>
        <a:p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r>
            <a:rPr lang="en-US" dirty="0" smtClean="0"/>
            <a:t>  </a:t>
          </a:r>
          <a:r>
            <a:rPr lang="en-US" dirty="0" err="1" smtClean="0"/>
            <a:t>kinh</a:t>
          </a:r>
          <a:r>
            <a:rPr lang="en-US" dirty="0" smtClean="0"/>
            <a:t> </a:t>
          </a:r>
          <a:r>
            <a:rPr lang="en-US" dirty="0" err="1" smtClean="0"/>
            <a:t>doanh</a:t>
          </a:r>
          <a:endParaRPr lang="en-US" dirty="0"/>
        </a:p>
      </dgm:t>
    </dgm:pt>
    <dgm:pt modelId="{257780D6-BD5A-4B78-A767-E32EAB0484E2}" type="parTrans" cxnId="{EF5984A1-2AF8-410B-9A33-DFC3690DADE5}">
      <dgm:prSet/>
      <dgm:spPr/>
      <dgm:t>
        <a:bodyPr/>
        <a:lstStyle/>
        <a:p>
          <a:endParaRPr lang="en-US"/>
        </a:p>
      </dgm:t>
    </dgm:pt>
    <dgm:pt modelId="{26EAD103-2222-4E08-90A6-BE9C998AEB72}" type="sibTrans" cxnId="{EF5984A1-2AF8-410B-9A33-DFC3690DADE5}">
      <dgm:prSet/>
      <dgm:spPr/>
      <dgm:t>
        <a:bodyPr/>
        <a:lstStyle/>
        <a:p>
          <a:endParaRPr lang="en-US"/>
        </a:p>
      </dgm:t>
    </dgm:pt>
    <dgm:pt modelId="{C03CB0C2-E0A3-439E-9A1C-6A69E366CCA3}">
      <dgm:prSet phldrT="[Text]"/>
      <dgm:spPr/>
      <dgm:t>
        <a:bodyPr/>
        <a:lstStyle/>
        <a:p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 chi </a:t>
          </a:r>
          <a:r>
            <a:rPr lang="en-US" dirty="0" err="1" smtClean="0"/>
            <a:t>phí</a:t>
          </a:r>
          <a:endParaRPr lang="en-US" dirty="0"/>
        </a:p>
      </dgm:t>
    </dgm:pt>
    <dgm:pt modelId="{8CDFF69D-4362-463D-9F05-44CBAD115D6E}" type="parTrans" cxnId="{C95F55A2-304D-4DB8-8F90-E7DFB91DE713}">
      <dgm:prSet/>
      <dgm:spPr/>
      <dgm:t>
        <a:bodyPr/>
        <a:lstStyle/>
        <a:p>
          <a:endParaRPr lang="en-US"/>
        </a:p>
      </dgm:t>
    </dgm:pt>
    <dgm:pt modelId="{EBBC17B5-1CF0-4C36-9527-C5CB622DD103}" type="sibTrans" cxnId="{C95F55A2-304D-4DB8-8F90-E7DFB91DE713}">
      <dgm:prSet/>
      <dgm:spPr/>
      <dgm:t>
        <a:bodyPr/>
        <a:lstStyle/>
        <a:p>
          <a:endParaRPr lang="en-US"/>
        </a:p>
      </dgm:t>
    </dgm:pt>
    <dgm:pt modelId="{6DA3C761-D8F6-4037-B37B-9FE6407FB16A}">
      <dgm:prSet phldrT="[Text]"/>
      <dgm:spPr/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7C593FC1-73BD-4E9E-A4C5-354628536143}" type="parTrans" cxnId="{C7D71164-4E61-4DC4-96F9-588F5ED00948}">
      <dgm:prSet/>
      <dgm:spPr/>
      <dgm:t>
        <a:bodyPr/>
        <a:lstStyle/>
        <a:p>
          <a:endParaRPr lang="en-US"/>
        </a:p>
      </dgm:t>
    </dgm:pt>
    <dgm:pt modelId="{CBA72CE4-A9DE-458B-A349-C09C973E8910}" type="sibTrans" cxnId="{C7D71164-4E61-4DC4-96F9-588F5ED00948}">
      <dgm:prSet/>
      <dgm:spPr/>
      <dgm:t>
        <a:bodyPr/>
        <a:lstStyle/>
        <a:p>
          <a:endParaRPr lang="en-US"/>
        </a:p>
      </dgm:t>
    </dgm:pt>
    <dgm:pt modelId="{26DF0F6A-B5DA-4956-BE63-F96F37E47B45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kết</a:t>
          </a:r>
          <a:endParaRPr lang="en-US" dirty="0"/>
        </a:p>
      </dgm:t>
    </dgm:pt>
    <dgm:pt modelId="{9BB4A75D-EF11-46D9-BE06-A0C8218C9BE8}" type="parTrans" cxnId="{A523FF27-57F1-4A80-9DA0-25BC967725A3}">
      <dgm:prSet/>
      <dgm:spPr/>
      <dgm:t>
        <a:bodyPr/>
        <a:lstStyle/>
        <a:p>
          <a:endParaRPr lang="en-US"/>
        </a:p>
      </dgm:t>
    </dgm:pt>
    <dgm:pt modelId="{15B07F67-5264-4A20-B2C8-2F4741733781}" type="sibTrans" cxnId="{A523FF27-57F1-4A80-9DA0-25BC967725A3}">
      <dgm:prSet/>
      <dgm:spPr/>
      <dgm:t>
        <a:bodyPr/>
        <a:lstStyle/>
        <a:p>
          <a:endParaRPr lang="en-US"/>
        </a:p>
      </dgm:t>
    </dgm:pt>
    <dgm:pt modelId="{7215DCCD-4F56-4DB1-8E83-CDD4981562E1}" type="pres">
      <dgm:prSet presAssocID="{EA48A754-BF5B-4B0A-A940-3F373C97B73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54A044A-2EA8-4B1F-AD24-D4EB138DCBDE}" type="pres">
      <dgm:prSet presAssocID="{EA48A754-BF5B-4B0A-A940-3F373C97B731}" presName="Name1" presStyleCnt="0"/>
      <dgm:spPr/>
      <dgm:t>
        <a:bodyPr/>
        <a:lstStyle/>
        <a:p>
          <a:endParaRPr lang="en-US"/>
        </a:p>
      </dgm:t>
    </dgm:pt>
    <dgm:pt modelId="{57BE8663-9F6B-40E9-B398-81BFE7A18C12}" type="pres">
      <dgm:prSet presAssocID="{EA48A754-BF5B-4B0A-A940-3F373C97B731}" presName="cycle" presStyleCnt="0"/>
      <dgm:spPr/>
      <dgm:t>
        <a:bodyPr/>
        <a:lstStyle/>
        <a:p>
          <a:endParaRPr lang="en-US"/>
        </a:p>
      </dgm:t>
    </dgm:pt>
    <dgm:pt modelId="{834403FE-3635-4AF5-84C6-7978EC0A5317}" type="pres">
      <dgm:prSet presAssocID="{EA48A754-BF5B-4B0A-A940-3F373C97B731}" presName="srcNode" presStyleLbl="node1" presStyleIdx="0" presStyleCnt="5"/>
      <dgm:spPr/>
      <dgm:t>
        <a:bodyPr/>
        <a:lstStyle/>
        <a:p>
          <a:endParaRPr lang="en-US"/>
        </a:p>
      </dgm:t>
    </dgm:pt>
    <dgm:pt modelId="{C23466E7-00A1-44D4-93F0-E2EE45CD4D60}" type="pres">
      <dgm:prSet presAssocID="{EA48A754-BF5B-4B0A-A940-3F373C97B731}" presName="conn" presStyleLbl="parChTrans1D2" presStyleIdx="0" presStyleCnt="1"/>
      <dgm:spPr/>
      <dgm:t>
        <a:bodyPr/>
        <a:lstStyle/>
        <a:p>
          <a:endParaRPr lang="en-US"/>
        </a:p>
      </dgm:t>
    </dgm:pt>
    <dgm:pt modelId="{2912D30D-4C55-456C-B71E-233F1A047AF5}" type="pres">
      <dgm:prSet presAssocID="{EA48A754-BF5B-4B0A-A940-3F373C97B731}" presName="extraNode" presStyleLbl="node1" presStyleIdx="0" presStyleCnt="5"/>
      <dgm:spPr/>
      <dgm:t>
        <a:bodyPr/>
        <a:lstStyle/>
        <a:p>
          <a:endParaRPr lang="en-US"/>
        </a:p>
      </dgm:t>
    </dgm:pt>
    <dgm:pt modelId="{39B0A132-8064-4AC0-80F5-5896F0D74579}" type="pres">
      <dgm:prSet presAssocID="{EA48A754-BF5B-4B0A-A940-3F373C97B731}" presName="dstNode" presStyleLbl="node1" presStyleIdx="0" presStyleCnt="5"/>
      <dgm:spPr/>
      <dgm:t>
        <a:bodyPr/>
        <a:lstStyle/>
        <a:p>
          <a:endParaRPr lang="en-US"/>
        </a:p>
      </dgm:t>
    </dgm:pt>
    <dgm:pt modelId="{895CBBB0-2C04-4EB8-9C53-A7B9EFC30830}" type="pres">
      <dgm:prSet presAssocID="{A18D9529-1E59-400C-8F24-AB7EF5BA7ED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BCD0E-B5D4-402D-96D9-1A335D11103D}" type="pres">
      <dgm:prSet presAssocID="{A18D9529-1E59-400C-8F24-AB7EF5BA7ED4}" presName="accent_1" presStyleCnt="0"/>
      <dgm:spPr/>
      <dgm:t>
        <a:bodyPr/>
        <a:lstStyle/>
        <a:p>
          <a:endParaRPr lang="en-US"/>
        </a:p>
      </dgm:t>
    </dgm:pt>
    <dgm:pt modelId="{9294DAB0-FA8A-492A-942E-E80E27810269}" type="pres">
      <dgm:prSet presAssocID="{A18D9529-1E59-400C-8F24-AB7EF5BA7ED4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561CE076-F291-4A82-9F40-7499A7D9A560}" type="pres">
      <dgm:prSet presAssocID="{6DA3C761-D8F6-4037-B37B-9FE6407FB16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973FA-176E-4D7F-B8F6-02DFEC71BD78}" type="pres">
      <dgm:prSet presAssocID="{6DA3C761-D8F6-4037-B37B-9FE6407FB16A}" presName="accent_2" presStyleCnt="0"/>
      <dgm:spPr/>
      <dgm:t>
        <a:bodyPr/>
        <a:lstStyle/>
        <a:p>
          <a:endParaRPr lang="en-US"/>
        </a:p>
      </dgm:t>
    </dgm:pt>
    <dgm:pt modelId="{108A6DB1-221F-4A8F-9846-E51C43C5AC98}" type="pres">
      <dgm:prSet presAssocID="{6DA3C761-D8F6-4037-B37B-9FE6407FB16A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83D91881-46B9-496F-944A-32DBBC77FCCA}" type="pres">
      <dgm:prSet presAssocID="{331165E2-F0AF-43E0-8124-CF55C4CB746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71EAE-707D-496F-B44E-4D26275FC453}" type="pres">
      <dgm:prSet presAssocID="{331165E2-F0AF-43E0-8124-CF55C4CB746C}" presName="accent_3" presStyleCnt="0"/>
      <dgm:spPr/>
      <dgm:t>
        <a:bodyPr/>
        <a:lstStyle/>
        <a:p>
          <a:endParaRPr lang="en-US"/>
        </a:p>
      </dgm:t>
    </dgm:pt>
    <dgm:pt modelId="{956CEA5E-BDC6-40EF-9C9F-EC6DB8B3721E}" type="pres">
      <dgm:prSet presAssocID="{331165E2-F0AF-43E0-8124-CF55C4CB746C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58DB9446-62F8-4048-949A-84129B711C96}" type="pres">
      <dgm:prSet presAssocID="{C03CB0C2-E0A3-439E-9A1C-6A69E366CC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BADF3-1AD8-40FA-ABC9-174286E4C7EB}" type="pres">
      <dgm:prSet presAssocID="{C03CB0C2-E0A3-439E-9A1C-6A69E366CCA3}" presName="accent_4" presStyleCnt="0"/>
      <dgm:spPr/>
      <dgm:t>
        <a:bodyPr/>
        <a:lstStyle/>
        <a:p>
          <a:endParaRPr lang="en-US"/>
        </a:p>
      </dgm:t>
    </dgm:pt>
    <dgm:pt modelId="{236CD2E8-D7E7-441A-9F13-89ED5AA62F0F}" type="pres">
      <dgm:prSet presAssocID="{C03CB0C2-E0A3-439E-9A1C-6A69E366CCA3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490DAF9E-D88A-473F-89CE-D0A1C97842E5}" type="pres">
      <dgm:prSet presAssocID="{26DF0F6A-B5DA-4956-BE63-F96F37E47B4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03B07-DA69-4F24-A94E-86D0532B2F8D}" type="pres">
      <dgm:prSet presAssocID="{26DF0F6A-B5DA-4956-BE63-F96F37E47B45}" presName="accent_5" presStyleCnt="0"/>
      <dgm:spPr/>
      <dgm:t>
        <a:bodyPr/>
        <a:lstStyle/>
        <a:p>
          <a:endParaRPr lang="en-US"/>
        </a:p>
      </dgm:t>
    </dgm:pt>
    <dgm:pt modelId="{78CCAFDE-F90F-448A-A3C8-59697353BE9E}" type="pres">
      <dgm:prSet presAssocID="{26DF0F6A-B5DA-4956-BE63-F96F37E47B45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337AC8EC-00FD-4752-A864-0CB69C82C51B}" type="presOf" srcId="{26DF0F6A-B5DA-4956-BE63-F96F37E47B45}" destId="{490DAF9E-D88A-473F-89CE-D0A1C97842E5}" srcOrd="0" destOrd="0" presId="urn:microsoft.com/office/officeart/2008/layout/VerticalCurvedList"/>
    <dgm:cxn modelId="{8218FF28-CED9-40B9-A584-10B6E3CCD55C}" type="presOf" srcId="{331165E2-F0AF-43E0-8124-CF55C4CB746C}" destId="{83D91881-46B9-496F-944A-32DBBC77FCCA}" srcOrd="0" destOrd="0" presId="urn:microsoft.com/office/officeart/2008/layout/VerticalCurvedList"/>
    <dgm:cxn modelId="{C95F55A2-304D-4DB8-8F90-E7DFB91DE713}" srcId="{EA48A754-BF5B-4B0A-A940-3F373C97B731}" destId="{C03CB0C2-E0A3-439E-9A1C-6A69E366CCA3}" srcOrd="3" destOrd="0" parTransId="{8CDFF69D-4362-463D-9F05-44CBAD115D6E}" sibTransId="{EBBC17B5-1CF0-4C36-9527-C5CB622DD103}"/>
    <dgm:cxn modelId="{EF5984A1-2AF8-410B-9A33-DFC3690DADE5}" srcId="{EA48A754-BF5B-4B0A-A940-3F373C97B731}" destId="{331165E2-F0AF-43E0-8124-CF55C4CB746C}" srcOrd="2" destOrd="0" parTransId="{257780D6-BD5A-4B78-A767-E32EAB0484E2}" sibTransId="{26EAD103-2222-4E08-90A6-BE9C998AEB72}"/>
    <dgm:cxn modelId="{C7D71164-4E61-4DC4-96F9-588F5ED00948}" srcId="{EA48A754-BF5B-4B0A-A940-3F373C97B731}" destId="{6DA3C761-D8F6-4037-B37B-9FE6407FB16A}" srcOrd="1" destOrd="0" parTransId="{7C593FC1-73BD-4E9E-A4C5-354628536143}" sibTransId="{CBA72CE4-A9DE-458B-A349-C09C973E8910}"/>
    <dgm:cxn modelId="{1E6BCD20-E9F4-436D-BE4D-0CA74BECFA9F}" type="presOf" srcId="{EA48A754-BF5B-4B0A-A940-3F373C97B731}" destId="{7215DCCD-4F56-4DB1-8E83-CDD4981562E1}" srcOrd="0" destOrd="0" presId="urn:microsoft.com/office/officeart/2008/layout/VerticalCurvedList"/>
    <dgm:cxn modelId="{A523FF27-57F1-4A80-9DA0-25BC967725A3}" srcId="{EA48A754-BF5B-4B0A-A940-3F373C97B731}" destId="{26DF0F6A-B5DA-4956-BE63-F96F37E47B45}" srcOrd="4" destOrd="0" parTransId="{9BB4A75D-EF11-46D9-BE06-A0C8218C9BE8}" sibTransId="{15B07F67-5264-4A20-B2C8-2F4741733781}"/>
    <dgm:cxn modelId="{762AE2E4-DAE6-44DC-B29F-4B792CF1957D}" srcId="{EA48A754-BF5B-4B0A-A940-3F373C97B731}" destId="{A18D9529-1E59-400C-8F24-AB7EF5BA7ED4}" srcOrd="0" destOrd="0" parTransId="{D98D0AF0-E34E-4AC2-8DB0-B95D62FE0743}" sibTransId="{D558ABA1-D87E-403E-906D-DC428A4DB7D8}"/>
    <dgm:cxn modelId="{611601D3-1BC6-4451-BA81-0DE31ED8B9C7}" type="presOf" srcId="{D558ABA1-D87E-403E-906D-DC428A4DB7D8}" destId="{C23466E7-00A1-44D4-93F0-E2EE45CD4D60}" srcOrd="0" destOrd="0" presId="urn:microsoft.com/office/officeart/2008/layout/VerticalCurvedList"/>
    <dgm:cxn modelId="{DFE02537-120D-4B0E-91E9-2AF62F841EBF}" type="presOf" srcId="{C03CB0C2-E0A3-439E-9A1C-6A69E366CCA3}" destId="{58DB9446-62F8-4048-949A-84129B711C96}" srcOrd="0" destOrd="0" presId="urn:microsoft.com/office/officeart/2008/layout/VerticalCurvedList"/>
    <dgm:cxn modelId="{8F98E62F-2511-4FA4-AE18-139DE8036747}" type="presOf" srcId="{6DA3C761-D8F6-4037-B37B-9FE6407FB16A}" destId="{561CE076-F291-4A82-9F40-7499A7D9A560}" srcOrd="0" destOrd="0" presId="urn:microsoft.com/office/officeart/2008/layout/VerticalCurvedList"/>
    <dgm:cxn modelId="{C7F834E4-EEBB-4E8D-AEFE-33E7DB75ECB7}" type="presOf" srcId="{A18D9529-1E59-400C-8F24-AB7EF5BA7ED4}" destId="{895CBBB0-2C04-4EB8-9C53-A7B9EFC30830}" srcOrd="0" destOrd="0" presId="urn:microsoft.com/office/officeart/2008/layout/VerticalCurvedList"/>
    <dgm:cxn modelId="{06AFC40B-87F4-4EFD-8121-20115A4E1787}" type="presParOf" srcId="{7215DCCD-4F56-4DB1-8E83-CDD4981562E1}" destId="{354A044A-2EA8-4B1F-AD24-D4EB138DCBDE}" srcOrd="0" destOrd="0" presId="urn:microsoft.com/office/officeart/2008/layout/VerticalCurvedList"/>
    <dgm:cxn modelId="{5B5E9DD1-8D24-4438-8B86-69D7F835E860}" type="presParOf" srcId="{354A044A-2EA8-4B1F-AD24-D4EB138DCBDE}" destId="{57BE8663-9F6B-40E9-B398-81BFE7A18C12}" srcOrd="0" destOrd="0" presId="urn:microsoft.com/office/officeart/2008/layout/VerticalCurvedList"/>
    <dgm:cxn modelId="{72F9A80F-6EAA-4AC6-B4D5-8C8B38B73884}" type="presParOf" srcId="{57BE8663-9F6B-40E9-B398-81BFE7A18C12}" destId="{834403FE-3635-4AF5-84C6-7978EC0A5317}" srcOrd="0" destOrd="0" presId="urn:microsoft.com/office/officeart/2008/layout/VerticalCurvedList"/>
    <dgm:cxn modelId="{023B036A-12FB-47BF-8C11-8E5B79AAE3F4}" type="presParOf" srcId="{57BE8663-9F6B-40E9-B398-81BFE7A18C12}" destId="{C23466E7-00A1-44D4-93F0-E2EE45CD4D60}" srcOrd="1" destOrd="0" presId="urn:microsoft.com/office/officeart/2008/layout/VerticalCurvedList"/>
    <dgm:cxn modelId="{BB7FC33E-03DB-4F83-9560-AC9FE2236BAB}" type="presParOf" srcId="{57BE8663-9F6B-40E9-B398-81BFE7A18C12}" destId="{2912D30D-4C55-456C-B71E-233F1A047AF5}" srcOrd="2" destOrd="0" presId="urn:microsoft.com/office/officeart/2008/layout/VerticalCurvedList"/>
    <dgm:cxn modelId="{38F2B5EE-6C99-4C10-AF18-5D2FA30AA5CE}" type="presParOf" srcId="{57BE8663-9F6B-40E9-B398-81BFE7A18C12}" destId="{39B0A132-8064-4AC0-80F5-5896F0D74579}" srcOrd="3" destOrd="0" presId="urn:microsoft.com/office/officeart/2008/layout/VerticalCurvedList"/>
    <dgm:cxn modelId="{D1A5AFA0-1B69-42AD-8D8E-0F60E987E57F}" type="presParOf" srcId="{354A044A-2EA8-4B1F-AD24-D4EB138DCBDE}" destId="{895CBBB0-2C04-4EB8-9C53-A7B9EFC30830}" srcOrd="1" destOrd="0" presId="urn:microsoft.com/office/officeart/2008/layout/VerticalCurvedList"/>
    <dgm:cxn modelId="{C94E15A0-8B84-4923-A6BA-0DC098839A5F}" type="presParOf" srcId="{354A044A-2EA8-4B1F-AD24-D4EB138DCBDE}" destId="{05CBCD0E-B5D4-402D-96D9-1A335D11103D}" srcOrd="2" destOrd="0" presId="urn:microsoft.com/office/officeart/2008/layout/VerticalCurvedList"/>
    <dgm:cxn modelId="{0BE0CDB7-7163-4998-BD1F-3FBBC6F4D7B5}" type="presParOf" srcId="{05CBCD0E-B5D4-402D-96D9-1A335D11103D}" destId="{9294DAB0-FA8A-492A-942E-E80E27810269}" srcOrd="0" destOrd="0" presId="urn:microsoft.com/office/officeart/2008/layout/VerticalCurvedList"/>
    <dgm:cxn modelId="{5E87CFFB-181C-4418-9EFB-BF9195BA161A}" type="presParOf" srcId="{354A044A-2EA8-4B1F-AD24-D4EB138DCBDE}" destId="{561CE076-F291-4A82-9F40-7499A7D9A560}" srcOrd="3" destOrd="0" presId="urn:microsoft.com/office/officeart/2008/layout/VerticalCurvedList"/>
    <dgm:cxn modelId="{7A566836-46B1-4C79-BB5B-BA050C17B070}" type="presParOf" srcId="{354A044A-2EA8-4B1F-AD24-D4EB138DCBDE}" destId="{48E973FA-176E-4D7F-B8F6-02DFEC71BD78}" srcOrd="4" destOrd="0" presId="urn:microsoft.com/office/officeart/2008/layout/VerticalCurvedList"/>
    <dgm:cxn modelId="{C3DB0CC4-3855-4E06-9BCB-61D94DAE470C}" type="presParOf" srcId="{48E973FA-176E-4D7F-B8F6-02DFEC71BD78}" destId="{108A6DB1-221F-4A8F-9846-E51C43C5AC98}" srcOrd="0" destOrd="0" presId="urn:microsoft.com/office/officeart/2008/layout/VerticalCurvedList"/>
    <dgm:cxn modelId="{B9BCCFA3-6BC2-4F92-ACDD-441BCF000DA8}" type="presParOf" srcId="{354A044A-2EA8-4B1F-AD24-D4EB138DCBDE}" destId="{83D91881-46B9-496F-944A-32DBBC77FCCA}" srcOrd="5" destOrd="0" presId="urn:microsoft.com/office/officeart/2008/layout/VerticalCurvedList"/>
    <dgm:cxn modelId="{CBBADF33-90BB-4505-B11A-686E4745AA3A}" type="presParOf" srcId="{354A044A-2EA8-4B1F-AD24-D4EB138DCBDE}" destId="{74371EAE-707D-496F-B44E-4D26275FC453}" srcOrd="6" destOrd="0" presId="urn:microsoft.com/office/officeart/2008/layout/VerticalCurvedList"/>
    <dgm:cxn modelId="{689B3D6A-F039-4D29-8DED-366CD21B9525}" type="presParOf" srcId="{74371EAE-707D-496F-B44E-4D26275FC453}" destId="{956CEA5E-BDC6-40EF-9C9F-EC6DB8B3721E}" srcOrd="0" destOrd="0" presId="urn:microsoft.com/office/officeart/2008/layout/VerticalCurvedList"/>
    <dgm:cxn modelId="{E72A8A2A-ABE5-4B7F-A7B4-35417FE362A8}" type="presParOf" srcId="{354A044A-2EA8-4B1F-AD24-D4EB138DCBDE}" destId="{58DB9446-62F8-4048-949A-84129B711C96}" srcOrd="7" destOrd="0" presId="urn:microsoft.com/office/officeart/2008/layout/VerticalCurvedList"/>
    <dgm:cxn modelId="{97FB4FA5-481D-4619-8AF2-D13B9A3FD8AB}" type="presParOf" srcId="{354A044A-2EA8-4B1F-AD24-D4EB138DCBDE}" destId="{33BBADF3-1AD8-40FA-ABC9-174286E4C7EB}" srcOrd="8" destOrd="0" presId="urn:microsoft.com/office/officeart/2008/layout/VerticalCurvedList"/>
    <dgm:cxn modelId="{BCBC6F9A-1A74-4E5B-B706-753E545024D8}" type="presParOf" srcId="{33BBADF3-1AD8-40FA-ABC9-174286E4C7EB}" destId="{236CD2E8-D7E7-441A-9F13-89ED5AA62F0F}" srcOrd="0" destOrd="0" presId="urn:microsoft.com/office/officeart/2008/layout/VerticalCurvedList"/>
    <dgm:cxn modelId="{06F1E876-AA80-4000-A59F-E73C8DD2B9E2}" type="presParOf" srcId="{354A044A-2EA8-4B1F-AD24-D4EB138DCBDE}" destId="{490DAF9E-D88A-473F-89CE-D0A1C97842E5}" srcOrd="9" destOrd="0" presId="urn:microsoft.com/office/officeart/2008/layout/VerticalCurvedList"/>
    <dgm:cxn modelId="{649E2AF6-D6B8-4D98-A6EC-B4C7881C9921}" type="presParOf" srcId="{354A044A-2EA8-4B1F-AD24-D4EB138DCBDE}" destId="{45703B07-DA69-4F24-A94E-86D0532B2F8D}" srcOrd="10" destOrd="0" presId="urn:microsoft.com/office/officeart/2008/layout/VerticalCurvedList"/>
    <dgm:cxn modelId="{B4BBCAA1-9256-4E49-8792-82B56E871702}" type="presParOf" srcId="{45703B07-DA69-4F24-A94E-86D0532B2F8D}" destId="{78CCAFDE-F90F-448A-A3C8-59697353BE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8A754-BF5B-4B0A-A940-3F373C97B73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8D9529-1E59-400C-8F24-AB7EF5BA7ED4}">
      <dgm:prSet phldrT="[Text]"/>
      <dgm:spPr/>
      <dgm:t>
        <a:bodyPr/>
        <a:lstStyle/>
        <a:p>
          <a:r>
            <a:rPr lang="en-US" dirty="0" smtClean="0"/>
            <a:t>TRƯƠNG NGỌC VINH (</a:t>
          </a:r>
          <a:r>
            <a:rPr lang="en-US" dirty="0" err="1" smtClean="0"/>
            <a:t>Trưởng</a:t>
          </a:r>
          <a:r>
            <a:rPr lang="en-US" dirty="0" smtClean="0"/>
            <a:t> </a:t>
          </a:r>
          <a:r>
            <a:rPr lang="en-US" dirty="0" err="1" smtClean="0"/>
            <a:t>nhóm</a:t>
          </a:r>
          <a:r>
            <a:rPr lang="en-US" dirty="0" smtClean="0"/>
            <a:t>)</a:t>
          </a:r>
          <a:endParaRPr lang="en-US" dirty="0"/>
        </a:p>
      </dgm:t>
    </dgm:pt>
    <dgm:pt modelId="{D98D0AF0-E34E-4AC2-8DB0-B95D62FE0743}" type="parTrans" cxnId="{762AE2E4-DAE6-44DC-B29F-4B792CF1957D}">
      <dgm:prSet/>
      <dgm:spPr/>
      <dgm:t>
        <a:bodyPr/>
        <a:lstStyle/>
        <a:p>
          <a:endParaRPr lang="en-US"/>
        </a:p>
      </dgm:t>
    </dgm:pt>
    <dgm:pt modelId="{D558ABA1-D87E-403E-906D-DC428A4DB7D8}" type="sibTrans" cxnId="{762AE2E4-DAE6-44DC-B29F-4B792CF1957D}">
      <dgm:prSet/>
      <dgm:spPr/>
      <dgm:t>
        <a:bodyPr/>
        <a:lstStyle/>
        <a:p>
          <a:endParaRPr lang="en-US"/>
        </a:p>
      </dgm:t>
    </dgm:pt>
    <dgm:pt modelId="{E5D6EC83-0B14-456A-A295-5BBCF7C2CB7B}">
      <dgm:prSet phldrT="[Text]"/>
      <dgm:spPr/>
      <dgm:t>
        <a:bodyPr/>
        <a:lstStyle/>
        <a:p>
          <a:r>
            <a:rPr lang="en-US" dirty="0" smtClean="0"/>
            <a:t>LÊ ANH VŨ </a:t>
          </a:r>
          <a:endParaRPr lang="en-US" dirty="0"/>
        </a:p>
      </dgm:t>
    </dgm:pt>
    <dgm:pt modelId="{C923C99B-F3FD-472E-884A-30CE83345E78}" type="parTrans" cxnId="{B6329C7A-7415-4177-A93B-BDDDBE1A706B}">
      <dgm:prSet/>
      <dgm:spPr/>
      <dgm:t>
        <a:bodyPr/>
        <a:lstStyle/>
        <a:p>
          <a:endParaRPr lang="en-US"/>
        </a:p>
      </dgm:t>
    </dgm:pt>
    <dgm:pt modelId="{E801A94F-0394-4CF7-A5CF-1F230B49050A}" type="sibTrans" cxnId="{B6329C7A-7415-4177-A93B-BDDDBE1A706B}">
      <dgm:prSet/>
      <dgm:spPr/>
      <dgm:t>
        <a:bodyPr/>
        <a:lstStyle/>
        <a:p>
          <a:endParaRPr lang="en-US"/>
        </a:p>
      </dgm:t>
    </dgm:pt>
    <dgm:pt modelId="{8BEDD694-CEAA-4D1D-8260-4ACA61DF2FB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 VĂN TUYẾN</a:t>
          </a:r>
          <a:endParaRPr lang="en-US" dirty="0"/>
        </a:p>
      </dgm:t>
    </dgm:pt>
    <dgm:pt modelId="{4EEE5467-8C76-4BC3-AE75-A561255BF6F0}" type="parTrans" cxnId="{DF67133B-9589-4539-B178-CD67554589C9}">
      <dgm:prSet/>
      <dgm:spPr/>
      <dgm:t>
        <a:bodyPr/>
        <a:lstStyle/>
        <a:p>
          <a:endParaRPr lang="en-US"/>
        </a:p>
      </dgm:t>
    </dgm:pt>
    <dgm:pt modelId="{0DB71643-135E-46D5-B708-79D321CA0F9B}" type="sibTrans" cxnId="{DF67133B-9589-4539-B178-CD67554589C9}">
      <dgm:prSet/>
      <dgm:spPr/>
      <dgm:t>
        <a:bodyPr/>
        <a:lstStyle/>
        <a:p>
          <a:endParaRPr lang="en-US"/>
        </a:p>
      </dgm:t>
    </dgm:pt>
    <dgm:pt modelId="{B27F6CA4-EFBD-456B-BA76-8D60D38F91C6}">
      <dgm:prSet phldrT="[Text]"/>
      <dgm:spPr/>
      <dgm:t>
        <a:bodyPr/>
        <a:lstStyle/>
        <a:p>
          <a:r>
            <a:rPr lang="en-US" dirty="0" smtClean="0"/>
            <a:t>TRẦN GIA HẢI</a:t>
          </a:r>
          <a:endParaRPr lang="en-US" dirty="0"/>
        </a:p>
      </dgm:t>
    </dgm:pt>
    <dgm:pt modelId="{309A1D68-92EF-474A-894D-ABBA2374EA82}" type="parTrans" cxnId="{58A9D86D-9548-48B8-B039-B1B5175A01DC}">
      <dgm:prSet/>
      <dgm:spPr/>
      <dgm:t>
        <a:bodyPr/>
        <a:lstStyle/>
        <a:p>
          <a:endParaRPr lang="en-US"/>
        </a:p>
      </dgm:t>
    </dgm:pt>
    <dgm:pt modelId="{2D65A150-74CC-4255-9ED0-BD0591411F47}" type="sibTrans" cxnId="{58A9D86D-9548-48B8-B039-B1B5175A01DC}">
      <dgm:prSet/>
      <dgm:spPr/>
      <dgm:t>
        <a:bodyPr/>
        <a:lstStyle/>
        <a:p>
          <a:endParaRPr lang="en-US"/>
        </a:p>
      </dgm:t>
    </dgm:pt>
    <dgm:pt modelId="{728E8F25-9C9E-4457-9D96-42002C23A4FF}">
      <dgm:prSet phldrT="[Text]"/>
      <dgm:spPr/>
      <dgm:t>
        <a:bodyPr/>
        <a:lstStyle/>
        <a:p>
          <a:r>
            <a:rPr lang="en-US" dirty="0" smtClean="0"/>
            <a:t>NGUYỄN THÀNH CHUNG</a:t>
          </a:r>
          <a:endParaRPr lang="en-US" dirty="0"/>
        </a:p>
      </dgm:t>
    </dgm:pt>
    <dgm:pt modelId="{7E540E0C-5DCE-4DD7-B560-ABF9B7A8B6CD}" type="parTrans" cxnId="{DE8E2316-83CB-4203-BCE2-1E90818A8940}">
      <dgm:prSet/>
      <dgm:spPr/>
      <dgm:t>
        <a:bodyPr/>
        <a:lstStyle/>
        <a:p>
          <a:endParaRPr lang="en-US"/>
        </a:p>
      </dgm:t>
    </dgm:pt>
    <dgm:pt modelId="{58DC4490-264B-4E72-9C35-86E5F04E7D45}" type="sibTrans" cxnId="{DE8E2316-83CB-4203-BCE2-1E90818A8940}">
      <dgm:prSet/>
      <dgm:spPr/>
      <dgm:t>
        <a:bodyPr/>
        <a:lstStyle/>
        <a:p>
          <a:endParaRPr lang="en-US"/>
        </a:p>
      </dgm:t>
    </dgm:pt>
    <dgm:pt modelId="{8E2146B6-4BF8-49E1-A159-21E09C7C192D}">
      <dgm:prSet phldrT="[Text]"/>
      <dgm:spPr/>
      <dgm:t>
        <a:bodyPr/>
        <a:lstStyle/>
        <a:p>
          <a:r>
            <a:rPr lang="en-US" dirty="0" smtClean="0"/>
            <a:t>CUNG HỒNG HẢI</a:t>
          </a:r>
          <a:endParaRPr lang="en-US" dirty="0"/>
        </a:p>
      </dgm:t>
    </dgm:pt>
    <dgm:pt modelId="{A32DCD80-8A30-4F60-AB25-9A532C444DA7}" type="parTrans" cxnId="{2C6EF850-147A-47F4-B1DD-2658C9E568F0}">
      <dgm:prSet/>
      <dgm:spPr/>
      <dgm:t>
        <a:bodyPr/>
        <a:lstStyle/>
        <a:p>
          <a:endParaRPr lang="en-US"/>
        </a:p>
      </dgm:t>
    </dgm:pt>
    <dgm:pt modelId="{6DC3BF36-9FAE-49F3-A37A-88A4EFC79564}" type="sibTrans" cxnId="{2C6EF850-147A-47F4-B1DD-2658C9E568F0}">
      <dgm:prSet/>
      <dgm:spPr/>
      <dgm:t>
        <a:bodyPr/>
        <a:lstStyle/>
        <a:p>
          <a:endParaRPr lang="en-US"/>
        </a:p>
      </dgm:t>
    </dgm:pt>
    <dgm:pt modelId="{3A21B586-91BA-43F9-BF70-425752639141}">
      <dgm:prSet phldrT="[Text]"/>
      <dgm:spPr/>
      <dgm:t>
        <a:bodyPr/>
        <a:lstStyle/>
        <a:p>
          <a:r>
            <a:rPr lang="en-US" dirty="0" smtClean="0"/>
            <a:t>TRẦN THÁI</a:t>
          </a:r>
          <a:endParaRPr lang="en-US" dirty="0"/>
        </a:p>
      </dgm:t>
    </dgm:pt>
    <dgm:pt modelId="{67A2128C-67E5-4543-AB62-DC3D3A922258}" type="parTrans" cxnId="{E0227D24-6814-4FA7-908A-5923872A3868}">
      <dgm:prSet/>
      <dgm:spPr/>
      <dgm:t>
        <a:bodyPr/>
        <a:lstStyle/>
        <a:p>
          <a:endParaRPr lang="en-US"/>
        </a:p>
      </dgm:t>
    </dgm:pt>
    <dgm:pt modelId="{7A6CDEF8-3D66-4983-8EEE-398A586EA7C3}" type="sibTrans" cxnId="{E0227D24-6814-4FA7-908A-5923872A3868}">
      <dgm:prSet/>
      <dgm:spPr/>
      <dgm:t>
        <a:bodyPr/>
        <a:lstStyle/>
        <a:p>
          <a:endParaRPr lang="en-US"/>
        </a:p>
      </dgm:t>
    </dgm:pt>
    <dgm:pt modelId="{F20C6CD0-C2B5-407A-991B-09B0B13E0CD2}" type="pres">
      <dgm:prSet presAssocID="{EA48A754-BF5B-4B0A-A940-3F373C97B7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560F6-7D09-4FF9-8A79-9CA0C97FE6AA}" type="pres">
      <dgm:prSet presAssocID="{A18D9529-1E59-400C-8F24-AB7EF5BA7ED4}" presName="hierRoot1" presStyleCnt="0"/>
      <dgm:spPr/>
      <dgm:t>
        <a:bodyPr/>
        <a:lstStyle/>
        <a:p>
          <a:endParaRPr lang="en-US"/>
        </a:p>
      </dgm:t>
    </dgm:pt>
    <dgm:pt modelId="{761C33AF-0F08-452B-A1B0-18E63EC4212E}" type="pres">
      <dgm:prSet presAssocID="{A18D9529-1E59-400C-8F24-AB7EF5BA7ED4}" presName="composite" presStyleCnt="0"/>
      <dgm:spPr/>
      <dgm:t>
        <a:bodyPr/>
        <a:lstStyle/>
        <a:p>
          <a:endParaRPr lang="en-US"/>
        </a:p>
      </dgm:t>
    </dgm:pt>
    <dgm:pt modelId="{BA02A67C-C77C-4161-BA9C-1ED804039452}" type="pres">
      <dgm:prSet presAssocID="{A18D9529-1E59-400C-8F24-AB7EF5BA7ED4}" presName="background" presStyleLbl="node0" presStyleIdx="0" presStyleCnt="1"/>
      <dgm:spPr/>
      <dgm:t>
        <a:bodyPr/>
        <a:lstStyle/>
        <a:p>
          <a:endParaRPr lang="en-US"/>
        </a:p>
      </dgm:t>
    </dgm:pt>
    <dgm:pt modelId="{A1BBF5F8-4B58-4FE3-854D-D778B46C5EF8}" type="pres">
      <dgm:prSet presAssocID="{A18D9529-1E59-400C-8F24-AB7EF5BA7ED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22F805-EF00-4401-BE5A-CFCDB11D2BC3}" type="pres">
      <dgm:prSet presAssocID="{A18D9529-1E59-400C-8F24-AB7EF5BA7ED4}" presName="hierChild2" presStyleCnt="0"/>
      <dgm:spPr/>
      <dgm:t>
        <a:bodyPr/>
        <a:lstStyle/>
        <a:p>
          <a:endParaRPr lang="en-US"/>
        </a:p>
      </dgm:t>
    </dgm:pt>
    <dgm:pt modelId="{BF0ACC37-223E-4B9E-B462-12B7C182F991}" type="pres">
      <dgm:prSet presAssocID="{C923C99B-F3FD-472E-884A-30CE83345E78}" presName="Name10" presStyleLbl="parChTrans1D2" presStyleIdx="0" presStyleCnt="6"/>
      <dgm:spPr/>
      <dgm:t>
        <a:bodyPr/>
        <a:lstStyle/>
        <a:p>
          <a:endParaRPr lang="en-US"/>
        </a:p>
      </dgm:t>
    </dgm:pt>
    <dgm:pt modelId="{99F2595C-6A58-4FD3-A122-15A624012079}" type="pres">
      <dgm:prSet presAssocID="{E5D6EC83-0B14-456A-A295-5BBCF7C2CB7B}" presName="hierRoot2" presStyleCnt="0"/>
      <dgm:spPr/>
      <dgm:t>
        <a:bodyPr/>
        <a:lstStyle/>
        <a:p>
          <a:endParaRPr lang="en-US"/>
        </a:p>
      </dgm:t>
    </dgm:pt>
    <dgm:pt modelId="{7E441030-D8BD-4889-992B-2E6B758A3C0E}" type="pres">
      <dgm:prSet presAssocID="{E5D6EC83-0B14-456A-A295-5BBCF7C2CB7B}" presName="composite2" presStyleCnt="0"/>
      <dgm:spPr/>
      <dgm:t>
        <a:bodyPr/>
        <a:lstStyle/>
        <a:p>
          <a:endParaRPr lang="en-US"/>
        </a:p>
      </dgm:t>
    </dgm:pt>
    <dgm:pt modelId="{B90F10F6-127A-4AF9-BD82-21BE4351F779}" type="pres">
      <dgm:prSet presAssocID="{E5D6EC83-0B14-456A-A295-5BBCF7C2CB7B}" presName="background2" presStyleLbl="node2" presStyleIdx="0" presStyleCnt="6"/>
      <dgm:spPr/>
      <dgm:t>
        <a:bodyPr/>
        <a:lstStyle/>
        <a:p>
          <a:endParaRPr lang="en-US"/>
        </a:p>
      </dgm:t>
    </dgm:pt>
    <dgm:pt modelId="{B58AA3D8-C761-4F18-AD97-DA9F5E3DA5AD}" type="pres">
      <dgm:prSet presAssocID="{E5D6EC83-0B14-456A-A295-5BBCF7C2CB7B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A3F67-6624-4859-99C6-223257BBAFDB}" type="pres">
      <dgm:prSet presAssocID="{E5D6EC83-0B14-456A-A295-5BBCF7C2CB7B}" presName="hierChild3" presStyleCnt="0"/>
      <dgm:spPr/>
      <dgm:t>
        <a:bodyPr/>
        <a:lstStyle/>
        <a:p>
          <a:endParaRPr lang="en-US"/>
        </a:p>
      </dgm:t>
    </dgm:pt>
    <dgm:pt modelId="{A461030D-F4B2-42E6-975A-1F1CF93DA8FF}" type="pres">
      <dgm:prSet presAssocID="{4EEE5467-8C76-4BC3-AE75-A561255BF6F0}" presName="Name10" presStyleLbl="parChTrans1D2" presStyleIdx="1" presStyleCnt="6"/>
      <dgm:spPr/>
      <dgm:t>
        <a:bodyPr/>
        <a:lstStyle/>
        <a:p>
          <a:endParaRPr lang="en-US"/>
        </a:p>
      </dgm:t>
    </dgm:pt>
    <dgm:pt modelId="{5C71E68C-89BF-47DF-8469-9095813F2999}" type="pres">
      <dgm:prSet presAssocID="{8BEDD694-CEAA-4D1D-8260-4ACA61DF2FB8}" presName="hierRoot2" presStyleCnt="0"/>
      <dgm:spPr/>
      <dgm:t>
        <a:bodyPr/>
        <a:lstStyle/>
        <a:p>
          <a:endParaRPr lang="en-US"/>
        </a:p>
      </dgm:t>
    </dgm:pt>
    <dgm:pt modelId="{1948A615-F91F-4325-8863-F066F0703167}" type="pres">
      <dgm:prSet presAssocID="{8BEDD694-CEAA-4D1D-8260-4ACA61DF2FB8}" presName="composite2" presStyleCnt="0"/>
      <dgm:spPr/>
      <dgm:t>
        <a:bodyPr/>
        <a:lstStyle/>
        <a:p>
          <a:endParaRPr lang="en-US"/>
        </a:p>
      </dgm:t>
    </dgm:pt>
    <dgm:pt modelId="{D61F7524-58DC-484E-9685-3D6950058401}" type="pres">
      <dgm:prSet presAssocID="{8BEDD694-CEAA-4D1D-8260-4ACA61DF2FB8}" presName="background2" presStyleLbl="node2" presStyleIdx="1" presStyleCnt="6"/>
      <dgm:spPr/>
      <dgm:t>
        <a:bodyPr/>
        <a:lstStyle/>
        <a:p>
          <a:endParaRPr lang="en-US"/>
        </a:p>
      </dgm:t>
    </dgm:pt>
    <dgm:pt modelId="{A9E4A118-85B3-4B24-94B4-0884BBE4C66D}" type="pres">
      <dgm:prSet presAssocID="{8BEDD694-CEAA-4D1D-8260-4ACA61DF2FB8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C3F49-F26D-44D0-9C6A-DE89A6AC1F5E}" type="pres">
      <dgm:prSet presAssocID="{8BEDD694-CEAA-4D1D-8260-4ACA61DF2FB8}" presName="hierChild3" presStyleCnt="0"/>
      <dgm:spPr/>
      <dgm:t>
        <a:bodyPr/>
        <a:lstStyle/>
        <a:p>
          <a:endParaRPr lang="en-US"/>
        </a:p>
      </dgm:t>
    </dgm:pt>
    <dgm:pt modelId="{B5DC2A82-2799-4335-82E3-5AC294C8E76F}" type="pres">
      <dgm:prSet presAssocID="{309A1D68-92EF-474A-894D-ABBA2374EA82}" presName="Name10" presStyleLbl="parChTrans1D2" presStyleIdx="2" presStyleCnt="6"/>
      <dgm:spPr/>
      <dgm:t>
        <a:bodyPr/>
        <a:lstStyle/>
        <a:p>
          <a:endParaRPr lang="en-US"/>
        </a:p>
      </dgm:t>
    </dgm:pt>
    <dgm:pt modelId="{7426C4DC-8140-44B0-BA75-67908E0ECE40}" type="pres">
      <dgm:prSet presAssocID="{B27F6CA4-EFBD-456B-BA76-8D60D38F91C6}" presName="hierRoot2" presStyleCnt="0"/>
      <dgm:spPr/>
      <dgm:t>
        <a:bodyPr/>
        <a:lstStyle/>
        <a:p>
          <a:endParaRPr lang="en-US"/>
        </a:p>
      </dgm:t>
    </dgm:pt>
    <dgm:pt modelId="{545F7D22-07E3-4BD9-B2AC-D8015F6390F6}" type="pres">
      <dgm:prSet presAssocID="{B27F6CA4-EFBD-456B-BA76-8D60D38F91C6}" presName="composite2" presStyleCnt="0"/>
      <dgm:spPr/>
      <dgm:t>
        <a:bodyPr/>
        <a:lstStyle/>
        <a:p>
          <a:endParaRPr lang="en-US"/>
        </a:p>
      </dgm:t>
    </dgm:pt>
    <dgm:pt modelId="{72705963-A381-49E6-B1BE-F91C3042D9D2}" type="pres">
      <dgm:prSet presAssocID="{B27F6CA4-EFBD-456B-BA76-8D60D38F91C6}" presName="background2" presStyleLbl="node2" presStyleIdx="2" presStyleCnt="6"/>
      <dgm:spPr/>
      <dgm:t>
        <a:bodyPr/>
        <a:lstStyle/>
        <a:p>
          <a:endParaRPr lang="en-US"/>
        </a:p>
      </dgm:t>
    </dgm:pt>
    <dgm:pt modelId="{AD11A73A-DE33-48C1-9A0B-8E35B1B06585}" type="pres">
      <dgm:prSet presAssocID="{B27F6CA4-EFBD-456B-BA76-8D60D38F91C6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B5BE-197D-419C-8E35-322C4B6EFADE}" type="pres">
      <dgm:prSet presAssocID="{B27F6CA4-EFBD-456B-BA76-8D60D38F91C6}" presName="hierChild3" presStyleCnt="0"/>
      <dgm:spPr/>
      <dgm:t>
        <a:bodyPr/>
        <a:lstStyle/>
        <a:p>
          <a:endParaRPr lang="en-US"/>
        </a:p>
      </dgm:t>
    </dgm:pt>
    <dgm:pt modelId="{55407125-3DE0-4893-861A-F5CBD258F386}" type="pres">
      <dgm:prSet presAssocID="{7E540E0C-5DCE-4DD7-B560-ABF9B7A8B6CD}" presName="Name10" presStyleLbl="parChTrans1D2" presStyleIdx="3" presStyleCnt="6"/>
      <dgm:spPr/>
      <dgm:t>
        <a:bodyPr/>
        <a:lstStyle/>
        <a:p>
          <a:endParaRPr lang="en-US"/>
        </a:p>
      </dgm:t>
    </dgm:pt>
    <dgm:pt modelId="{D0709A90-3FEE-4618-A871-63E42E5206C5}" type="pres">
      <dgm:prSet presAssocID="{728E8F25-9C9E-4457-9D96-42002C23A4FF}" presName="hierRoot2" presStyleCnt="0"/>
      <dgm:spPr/>
      <dgm:t>
        <a:bodyPr/>
        <a:lstStyle/>
        <a:p>
          <a:endParaRPr lang="en-US"/>
        </a:p>
      </dgm:t>
    </dgm:pt>
    <dgm:pt modelId="{0C1FBDB9-50D5-40B4-A501-FBAD84CF9B73}" type="pres">
      <dgm:prSet presAssocID="{728E8F25-9C9E-4457-9D96-42002C23A4FF}" presName="composite2" presStyleCnt="0"/>
      <dgm:spPr/>
      <dgm:t>
        <a:bodyPr/>
        <a:lstStyle/>
        <a:p>
          <a:endParaRPr lang="en-US"/>
        </a:p>
      </dgm:t>
    </dgm:pt>
    <dgm:pt modelId="{59DFBBF9-816A-4803-B24E-EB2A81930370}" type="pres">
      <dgm:prSet presAssocID="{728E8F25-9C9E-4457-9D96-42002C23A4FF}" presName="background2" presStyleLbl="node2" presStyleIdx="3" presStyleCnt="6"/>
      <dgm:spPr/>
      <dgm:t>
        <a:bodyPr/>
        <a:lstStyle/>
        <a:p>
          <a:endParaRPr lang="en-US"/>
        </a:p>
      </dgm:t>
    </dgm:pt>
    <dgm:pt modelId="{28137796-96C3-45F4-951A-95780E32047D}" type="pres">
      <dgm:prSet presAssocID="{728E8F25-9C9E-4457-9D96-42002C23A4FF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3133EC-FD80-4C36-B1D3-48666293411C}" type="pres">
      <dgm:prSet presAssocID="{728E8F25-9C9E-4457-9D96-42002C23A4FF}" presName="hierChild3" presStyleCnt="0"/>
      <dgm:spPr/>
      <dgm:t>
        <a:bodyPr/>
        <a:lstStyle/>
        <a:p>
          <a:endParaRPr lang="en-US"/>
        </a:p>
      </dgm:t>
    </dgm:pt>
    <dgm:pt modelId="{67A45D40-5C76-43A0-85B5-233C0A473781}" type="pres">
      <dgm:prSet presAssocID="{A32DCD80-8A30-4F60-AB25-9A532C444DA7}" presName="Name10" presStyleLbl="parChTrans1D2" presStyleIdx="4" presStyleCnt="6"/>
      <dgm:spPr/>
      <dgm:t>
        <a:bodyPr/>
        <a:lstStyle/>
        <a:p>
          <a:endParaRPr lang="en-US"/>
        </a:p>
      </dgm:t>
    </dgm:pt>
    <dgm:pt modelId="{26887408-0E62-4944-A2A7-A29766257D85}" type="pres">
      <dgm:prSet presAssocID="{8E2146B6-4BF8-49E1-A159-21E09C7C192D}" presName="hierRoot2" presStyleCnt="0"/>
      <dgm:spPr/>
      <dgm:t>
        <a:bodyPr/>
        <a:lstStyle/>
        <a:p>
          <a:endParaRPr lang="en-US"/>
        </a:p>
      </dgm:t>
    </dgm:pt>
    <dgm:pt modelId="{0BAAB0EB-5B11-4E58-B517-CCF63059D829}" type="pres">
      <dgm:prSet presAssocID="{8E2146B6-4BF8-49E1-A159-21E09C7C192D}" presName="composite2" presStyleCnt="0"/>
      <dgm:spPr/>
      <dgm:t>
        <a:bodyPr/>
        <a:lstStyle/>
        <a:p>
          <a:endParaRPr lang="en-US"/>
        </a:p>
      </dgm:t>
    </dgm:pt>
    <dgm:pt modelId="{6E42A439-2A07-4D1E-91A0-296045B52722}" type="pres">
      <dgm:prSet presAssocID="{8E2146B6-4BF8-49E1-A159-21E09C7C192D}" presName="background2" presStyleLbl="node2" presStyleIdx="4" presStyleCnt="6"/>
      <dgm:spPr/>
      <dgm:t>
        <a:bodyPr/>
        <a:lstStyle/>
        <a:p>
          <a:endParaRPr lang="en-US"/>
        </a:p>
      </dgm:t>
    </dgm:pt>
    <dgm:pt modelId="{63AD67FE-CE59-4E82-8715-D5675C4497EA}" type="pres">
      <dgm:prSet presAssocID="{8E2146B6-4BF8-49E1-A159-21E09C7C192D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60E75-E88D-4464-8B34-73278DD70E93}" type="pres">
      <dgm:prSet presAssocID="{8E2146B6-4BF8-49E1-A159-21E09C7C192D}" presName="hierChild3" presStyleCnt="0"/>
      <dgm:spPr/>
      <dgm:t>
        <a:bodyPr/>
        <a:lstStyle/>
        <a:p>
          <a:endParaRPr lang="en-US"/>
        </a:p>
      </dgm:t>
    </dgm:pt>
    <dgm:pt modelId="{90CB292E-BD7F-445A-B0EE-195C0F091FBF}" type="pres">
      <dgm:prSet presAssocID="{67A2128C-67E5-4543-AB62-DC3D3A922258}" presName="Name10" presStyleLbl="parChTrans1D2" presStyleIdx="5" presStyleCnt="6"/>
      <dgm:spPr/>
      <dgm:t>
        <a:bodyPr/>
        <a:lstStyle/>
        <a:p>
          <a:endParaRPr lang="en-US"/>
        </a:p>
      </dgm:t>
    </dgm:pt>
    <dgm:pt modelId="{1DD99B3C-B960-4F4F-B74A-84A5446FF917}" type="pres">
      <dgm:prSet presAssocID="{3A21B586-91BA-43F9-BF70-425752639141}" presName="hierRoot2" presStyleCnt="0"/>
      <dgm:spPr/>
      <dgm:t>
        <a:bodyPr/>
        <a:lstStyle/>
        <a:p>
          <a:endParaRPr lang="en-US"/>
        </a:p>
      </dgm:t>
    </dgm:pt>
    <dgm:pt modelId="{91213776-F672-438D-8FBA-0098674B21BE}" type="pres">
      <dgm:prSet presAssocID="{3A21B586-91BA-43F9-BF70-425752639141}" presName="composite2" presStyleCnt="0"/>
      <dgm:spPr/>
      <dgm:t>
        <a:bodyPr/>
        <a:lstStyle/>
        <a:p>
          <a:endParaRPr lang="en-US"/>
        </a:p>
      </dgm:t>
    </dgm:pt>
    <dgm:pt modelId="{7C11EC52-9C67-40D4-A15B-E0EBEC53CA5E}" type="pres">
      <dgm:prSet presAssocID="{3A21B586-91BA-43F9-BF70-425752639141}" presName="background2" presStyleLbl="node2" presStyleIdx="5" presStyleCnt="6"/>
      <dgm:spPr/>
      <dgm:t>
        <a:bodyPr/>
        <a:lstStyle/>
        <a:p>
          <a:endParaRPr lang="en-US"/>
        </a:p>
      </dgm:t>
    </dgm:pt>
    <dgm:pt modelId="{94B3950F-6505-4BDB-B4EF-96FD7FFA1F3E}" type="pres">
      <dgm:prSet presAssocID="{3A21B586-91BA-43F9-BF70-425752639141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000004-785B-4A00-83DF-6982E15D492A}" type="pres">
      <dgm:prSet presAssocID="{3A21B586-91BA-43F9-BF70-425752639141}" presName="hierChild3" presStyleCnt="0"/>
      <dgm:spPr/>
      <dgm:t>
        <a:bodyPr/>
        <a:lstStyle/>
        <a:p>
          <a:endParaRPr lang="en-US"/>
        </a:p>
      </dgm:t>
    </dgm:pt>
  </dgm:ptLst>
  <dgm:cxnLst>
    <dgm:cxn modelId="{51D0E18D-6A81-4248-961C-75C3A3D3D5A5}" type="presOf" srcId="{4EEE5467-8C76-4BC3-AE75-A561255BF6F0}" destId="{A461030D-F4B2-42E6-975A-1F1CF93DA8FF}" srcOrd="0" destOrd="0" presId="urn:microsoft.com/office/officeart/2005/8/layout/hierarchy1"/>
    <dgm:cxn modelId="{E0227D24-6814-4FA7-908A-5923872A3868}" srcId="{A18D9529-1E59-400C-8F24-AB7EF5BA7ED4}" destId="{3A21B586-91BA-43F9-BF70-425752639141}" srcOrd="5" destOrd="0" parTransId="{67A2128C-67E5-4543-AB62-DC3D3A922258}" sibTransId="{7A6CDEF8-3D66-4983-8EEE-398A586EA7C3}"/>
    <dgm:cxn modelId="{58A9D86D-9548-48B8-B039-B1B5175A01DC}" srcId="{A18D9529-1E59-400C-8F24-AB7EF5BA7ED4}" destId="{B27F6CA4-EFBD-456B-BA76-8D60D38F91C6}" srcOrd="2" destOrd="0" parTransId="{309A1D68-92EF-474A-894D-ABBA2374EA82}" sibTransId="{2D65A150-74CC-4255-9ED0-BD0591411F47}"/>
    <dgm:cxn modelId="{71900981-690B-4819-B91F-5D342CA199EF}" type="presOf" srcId="{8E2146B6-4BF8-49E1-A159-21E09C7C192D}" destId="{63AD67FE-CE59-4E82-8715-D5675C4497EA}" srcOrd="0" destOrd="0" presId="urn:microsoft.com/office/officeart/2005/8/layout/hierarchy1"/>
    <dgm:cxn modelId="{8ABD852D-7F99-4F72-BC23-9DAC5D4C6BFB}" type="presOf" srcId="{7E540E0C-5DCE-4DD7-B560-ABF9B7A8B6CD}" destId="{55407125-3DE0-4893-861A-F5CBD258F386}" srcOrd="0" destOrd="0" presId="urn:microsoft.com/office/officeart/2005/8/layout/hierarchy1"/>
    <dgm:cxn modelId="{DE8E2316-83CB-4203-BCE2-1E90818A8940}" srcId="{A18D9529-1E59-400C-8F24-AB7EF5BA7ED4}" destId="{728E8F25-9C9E-4457-9D96-42002C23A4FF}" srcOrd="3" destOrd="0" parTransId="{7E540E0C-5DCE-4DD7-B560-ABF9B7A8B6CD}" sibTransId="{58DC4490-264B-4E72-9C35-86E5F04E7D45}"/>
    <dgm:cxn modelId="{4789A476-DB81-4C30-8C4C-0B53C43A5CFD}" type="presOf" srcId="{A18D9529-1E59-400C-8F24-AB7EF5BA7ED4}" destId="{A1BBF5F8-4B58-4FE3-854D-D778B46C5EF8}" srcOrd="0" destOrd="0" presId="urn:microsoft.com/office/officeart/2005/8/layout/hierarchy1"/>
    <dgm:cxn modelId="{B6095473-6466-4DCB-8B96-EC7BBFD431E6}" type="presOf" srcId="{8BEDD694-CEAA-4D1D-8260-4ACA61DF2FB8}" destId="{A9E4A118-85B3-4B24-94B4-0884BBE4C66D}" srcOrd="0" destOrd="0" presId="urn:microsoft.com/office/officeart/2005/8/layout/hierarchy1"/>
    <dgm:cxn modelId="{EE8E34D5-7434-4E26-A087-DF6330C04999}" type="presOf" srcId="{B27F6CA4-EFBD-456B-BA76-8D60D38F91C6}" destId="{AD11A73A-DE33-48C1-9A0B-8E35B1B06585}" srcOrd="0" destOrd="0" presId="urn:microsoft.com/office/officeart/2005/8/layout/hierarchy1"/>
    <dgm:cxn modelId="{1E50BC8C-089D-4392-9D82-94007138D0A1}" type="presOf" srcId="{E5D6EC83-0B14-456A-A295-5BBCF7C2CB7B}" destId="{B58AA3D8-C761-4F18-AD97-DA9F5E3DA5AD}" srcOrd="0" destOrd="0" presId="urn:microsoft.com/office/officeart/2005/8/layout/hierarchy1"/>
    <dgm:cxn modelId="{B6329C7A-7415-4177-A93B-BDDDBE1A706B}" srcId="{A18D9529-1E59-400C-8F24-AB7EF5BA7ED4}" destId="{E5D6EC83-0B14-456A-A295-5BBCF7C2CB7B}" srcOrd="0" destOrd="0" parTransId="{C923C99B-F3FD-472E-884A-30CE83345E78}" sibTransId="{E801A94F-0394-4CF7-A5CF-1F230B49050A}"/>
    <dgm:cxn modelId="{3FA95DD6-DD7D-4299-AC5A-D94976BED855}" type="presOf" srcId="{3A21B586-91BA-43F9-BF70-425752639141}" destId="{94B3950F-6505-4BDB-B4EF-96FD7FFA1F3E}" srcOrd="0" destOrd="0" presId="urn:microsoft.com/office/officeart/2005/8/layout/hierarchy1"/>
    <dgm:cxn modelId="{D0479AE2-5A74-4122-A0AB-B7B18D176A3A}" type="presOf" srcId="{A32DCD80-8A30-4F60-AB25-9A532C444DA7}" destId="{67A45D40-5C76-43A0-85B5-233C0A473781}" srcOrd="0" destOrd="0" presId="urn:microsoft.com/office/officeart/2005/8/layout/hierarchy1"/>
    <dgm:cxn modelId="{EE9ED5FA-B913-4F6B-B59B-D626C4D8A7FB}" type="presOf" srcId="{309A1D68-92EF-474A-894D-ABBA2374EA82}" destId="{B5DC2A82-2799-4335-82E3-5AC294C8E76F}" srcOrd="0" destOrd="0" presId="urn:microsoft.com/office/officeart/2005/8/layout/hierarchy1"/>
    <dgm:cxn modelId="{2C6EF850-147A-47F4-B1DD-2658C9E568F0}" srcId="{A18D9529-1E59-400C-8F24-AB7EF5BA7ED4}" destId="{8E2146B6-4BF8-49E1-A159-21E09C7C192D}" srcOrd="4" destOrd="0" parTransId="{A32DCD80-8A30-4F60-AB25-9A532C444DA7}" sibTransId="{6DC3BF36-9FAE-49F3-A37A-88A4EFC79564}"/>
    <dgm:cxn modelId="{34A5D74B-2B74-4C38-8085-E928EB6008D7}" type="presOf" srcId="{EA48A754-BF5B-4B0A-A940-3F373C97B731}" destId="{F20C6CD0-C2B5-407A-991B-09B0B13E0CD2}" srcOrd="0" destOrd="0" presId="urn:microsoft.com/office/officeart/2005/8/layout/hierarchy1"/>
    <dgm:cxn modelId="{52B19825-8397-4AAA-AB88-8D3601B85FF1}" type="presOf" srcId="{C923C99B-F3FD-472E-884A-30CE83345E78}" destId="{BF0ACC37-223E-4B9E-B462-12B7C182F991}" srcOrd="0" destOrd="0" presId="urn:microsoft.com/office/officeart/2005/8/layout/hierarchy1"/>
    <dgm:cxn modelId="{86EE8982-A28F-4929-AFE1-8643C023D564}" type="presOf" srcId="{728E8F25-9C9E-4457-9D96-42002C23A4FF}" destId="{28137796-96C3-45F4-951A-95780E32047D}" srcOrd="0" destOrd="0" presId="urn:microsoft.com/office/officeart/2005/8/layout/hierarchy1"/>
    <dgm:cxn modelId="{DF67133B-9589-4539-B178-CD67554589C9}" srcId="{A18D9529-1E59-400C-8F24-AB7EF5BA7ED4}" destId="{8BEDD694-CEAA-4D1D-8260-4ACA61DF2FB8}" srcOrd="1" destOrd="0" parTransId="{4EEE5467-8C76-4BC3-AE75-A561255BF6F0}" sibTransId="{0DB71643-135E-46D5-B708-79D321CA0F9B}"/>
    <dgm:cxn modelId="{17A38923-EDD6-4915-9862-4AD247DA4207}" type="presOf" srcId="{67A2128C-67E5-4543-AB62-DC3D3A922258}" destId="{90CB292E-BD7F-445A-B0EE-195C0F091FBF}" srcOrd="0" destOrd="0" presId="urn:microsoft.com/office/officeart/2005/8/layout/hierarchy1"/>
    <dgm:cxn modelId="{762AE2E4-DAE6-44DC-B29F-4B792CF1957D}" srcId="{EA48A754-BF5B-4B0A-A940-3F373C97B731}" destId="{A18D9529-1E59-400C-8F24-AB7EF5BA7ED4}" srcOrd="0" destOrd="0" parTransId="{D98D0AF0-E34E-4AC2-8DB0-B95D62FE0743}" sibTransId="{D558ABA1-D87E-403E-906D-DC428A4DB7D8}"/>
    <dgm:cxn modelId="{391BFDB0-B03D-4D5B-82DF-1BDC5523B5AF}" type="presParOf" srcId="{F20C6CD0-C2B5-407A-991B-09B0B13E0CD2}" destId="{CF8560F6-7D09-4FF9-8A79-9CA0C97FE6AA}" srcOrd="0" destOrd="0" presId="urn:microsoft.com/office/officeart/2005/8/layout/hierarchy1"/>
    <dgm:cxn modelId="{98BA132C-9E99-4727-9304-0E2496004F04}" type="presParOf" srcId="{CF8560F6-7D09-4FF9-8A79-9CA0C97FE6AA}" destId="{761C33AF-0F08-452B-A1B0-18E63EC4212E}" srcOrd="0" destOrd="0" presId="urn:microsoft.com/office/officeart/2005/8/layout/hierarchy1"/>
    <dgm:cxn modelId="{7CFD1C10-AEA6-4125-8B31-73F684DC83D4}" type="presParOf" srcId="{761C33AF-0F08-452B-A1B0-18E63EC4212E}" destId="{BA02A67C-C77C-4161-BA9C-1ED804039452}" srcOrd="0" destOrd="0" presId="urn:microsoft.com/office/officeart/2005/8/layout/hierarchy1"/>
    <dgm:cxn modelId="{D02106D2-8962-4DD4-99BB-668BBC285D6F}" type="presParOf" srcId="{761C33AF-0F08-452B-A1B0-18E63EC4212E}" destId="{A1BBF5F8-4B58-4FE3-854D-D778B46C5EF8}" srcOrd="1" destOrd="0" presId="urn:microsoft.com/office/officeart/2005/8/layout/hierarchy1"/>
    <dgm:cxn modelId="{3F3DCEDF-E337-4C5E-86B5-7AFE15A7570C}" type="presParOf" srcId="{CF8560F6-7D09-4FF9-8A79-9CA0C97FE6AA}" destId="{0A22F805-EF00-4401-BE5A-CFCDB11D2BC3}" srcOrd="1" destOrd="0" presId="urn:microsoft.com/office/officeart/2005/8/layout/hierarchy1"/>
    <dgm:cxn modelId="{E447751B-87D1-4E90-8CB9-43EC2A8BD79D}" type="presParOf" srcId="{0A22F805-EF00-4401-BE5A-CFCDB11D2BC3}" destId="{BF0ACC37-223E-4B9E-B462-12B7C182F991}" srcOrd="0" destOrd="0" presId="urn:microsoft.com/office/officeart/2005/8/layout/hierarchy1"/>
    <dgm:cxn modelId="{A7E17749-D09B-4846-AA04-D47980AAEA5A}" type="presParOf" srcId="{0A22F805-EF00-4401-BE5A-CFCDB11D2BC3}" destId="{99F2595C-6A58-4FD3-A122-15A624012079}" srcOrd="1" destOrd="0" presId="urn:microsoft.com/office/officeart/2005/8/layout/hierarchy1"/>
    <dgm:cxn modelId="{E6503E3E-8D05-41BB-89CA-BE0A1FFCDE25}" type="presParOf" srcId="{99F2595C-6A58-4FD3-A122-15A624012079}" destId="{7E441030-D8BD-4889-992B-2E6B758A3C0E}" srcOrd="0" destOrd="0" presId="urn:microsoft.com/office/officeart/2005/8/layout/hierarchy1"/>
    <dgm:cxn modelId="{5A219046-14D0-4F8B-8B2B-9DF629CF11DF}" type="presParOf" srcId="{7E441030-D8BD-4889-992B-2E6B758A3C0E}" destId="{B90F10F6-127A-4AF9-BD82-21BE4351F779}" srcOrd="0" destOrd="0" presId="urn:microsoft.com/office/officeart/2005/8/layout/hierarchy1"/>
    <dgm:cxn modelId="{6FFD159F-AD50-4629-941E-141FA6A97E1B}" type="presParOf" srcId="{7E441030-D8BD-4889-992B-2E6B758A3C0E}" destId="{B58AA3D8-C761-4F18-AD97-DA9F5E3DA5AD}" srcOrd="1" destOrd="0" presId="urn:microsoft.com/office/officeart/2005/8/layout/hierarchy1"/>
    <dgm:cxn modelId="{612C66A2-EFEC-4CBB-BEA2-F871BE18EE62}" type="presParOf" srcId="{99F2595C-6A58-4FD3-A122-15A624012079}" destId="{B7DA3F67-6624-4859-99C6-223257BBAFDB}" srcOrd="1" destOrd="0" presId="urn:microsoft.com/office/officeart/2005/8/layout/hierarchy1"/>
    <dgm:cxn modelId="{C08F6812-C32C-4297-898A-7687CD671C0F}" type="presParOf" srcId="{0A22F805-EF00-4401-BE5A-CFCDB11D2BC3}" destId="{A461030D-F4B2-42E6-975A-1F1CF93DA8FF}" srcOrd="2" destOrd="0" presId="urn:microsoft.com/office/officeart/2005/8/layout/hierarchy1"/>
    <dgm:cxn modelId="{14641FB9-37F6-4592-AA35-328FF45C9602}" type="presParOf" srcId="{0A22F805-EF00-4401-BE5A-CFCDB11D2BC3}" destId="{5C71E68C-89BF-47DF-8469-9095813F2999}" srcOrd="3" destOrd="0" presId="urn:microsoft.com/office/officeart/2005/8/layout/hierarchy1"/>
    <dgm:cxn modelId="{5A5FA468-EB61-439C-9EC0-96B7A2BB88DC}" type="presParOf" srcId="{5C71E68C-89BF-47DF-8469-9095813F2999}" destId="{1948A615-F91F-4325-8863-F066F0703167}" srcOrd="0" destOrd="0" presId="urn:microsoft.com/office/officeart/2005/8/layout/hierarchy1"/>
    <dgm:cxn modelId="{857226D5-B13E-491A-9C74-501CB9A723CA}" type="presParOf" srcId="{1948A615-F91F-4325-8863-F066F0703167}" destId="{D61F7524-58DC-484E-9685-3D6950058401}" srcOrd="0" destOrd="0" presId="urn:microsoft.com/office/officeart/2005/8/layout/hierarchy1"/>
    <dgm:cxn modelId="{A3A49CAB-BDB8-442F-B189-7DFE2D5A990E}" type="presParOf" srcId="{1948A615-F91F-4325-8863-F066F0703167}" destId="{A9E4A118-85B3-4B24-94B4-0884BBE4C66D}" srcOrd="1" destOrd="0" presId="urn:microsoft.com/office/officeart/2005/8/layout/hierarchy1"/>
    <dgm:cxn modelId="{9685A82A-FB42-4379-BAF0-70D3EFE7FEB2}" type="presParOf" srcId="{5C71E68C-89BF-47DF-8469-9095813F2999}" destId="{315C3F49-F26D-44D0-9C6A-DE89A6AC1F5E}" srcOrd="1" destOrd="0" presId="urn:microsoft.com/office/officeart/2005/8/layout/hierarchy1"/>
    <dgm:cxn modelId="{4A444A2C-3B0D-40E8-A00F-8E67936CF063}" type="presParOf" srcId="{0A22F805-EF00-4401-BE5A-CFCDB11D2BC3}" destId="{B5DC2A82-2799-4335-82E3-5AC294C8E76F}" srcOrd="4" destOrd="0" presId="urn:microsoft.com/office/officeart/2005/8/layout/hierarchy1"/>
    <dgm:cxn modelId="{61D89149-2D2C-4484-8018-79737FB37C87}" type="presParOf" srcId="{0A22F805-EF00-4401-BE5A-CFCDB11D2BC3}" destId="{7426C4DC-8140-44B0-BA75-67908E0ECE40}" srcOrd="5" destOrd="0" presId="urn:microsoft.com/office/officeart/2005/8/layout/hierarchy1"/>
    <dgm:cxn modelId="{C58F412B-3DB6-4AAA-B319-E9605FF4AD88}" type="presParOf" srcId="{7426C4DC-8140-44B0-BA75-67908E0ECE40}" destId="{545F7D22-07E3-4BD9-B2AC-D8015F6390F6}" srcOrd="0" destOrd="0" presId="urn:microsoft.com/office/officeart/2005/8/layout/hierarchy1"/>
    <dgm:cxn modelId="{9D2C7901-53DD-4E04-8290-9B6861441E67}" type="presParOf" srcId="{545F7D22-07E3-4BD9-B2AC-D8015F6390F6}" destId="{72705963-A381-49E6-B1BE-F91C3042D9D2}" srcOrd="0" destOrd="0" presId="urn:microsoft.com/office/officeart/2005/8/layout/hierarchy1"/>
    <dgm:cxn modelId="{E1A58F1B-4D97-41DC-BA52-7F005409A401}" type="presParOf" srcId="{545F7D22-07E3-4BD9-B2AC-D8015F6390F6}" destId="{AD11A73A-DE33-48C1-9A0B-8E35B1B06585}" srcOrd="1" destOrd="0" presId="urn:microsoft.com/office/officeart/2005/8/layout/hierarchy1"/>
    <dgm:cxn modelId="{22CC4AE3-8DC7-402B-B737-102938BCAD1C}" type="presParOf" srcId="{7426C4DC-8140-44B0-BA75-67908E0ECE40}" destId="{B238B5BE-197D-419C-8E35-322C4B6EFADE}" srcOrd="1" destOrd="0" presId="urn:microsoft.com/office/officeart/2005/8/layout/hierarchy1"/>
    <dgm:cxn modelId="{AFAF582B-BDAF-4587-9423-BC4A71E5B436}" type="presParOf" srcId="{0A22F805-EF00-4401-BE5A-CFCDB11D2BC3}" destId="{55407125-3DE0-4893-861A-F5CBD258F386}" srcOrd="6" destOrd="0" presId="urn:microsoft.com/office/officeart/2005/8/layout/hierarchy1"/>
    <dgm:cxn modelId="{E6C83B12-AA1B-423B-8445-CD5CF828C5EC}" type="presParOf" srcId="{0A22F805-EF00-4401-BE5A-CFCDB11D2BC3}" destId="{D0709A90-3FEE-4618-A871-63E42E5206C5}" srcOrd="7" destOrd="0" presId="urn:microsoft.com/office/officeart/2005/8/layout/hierarchy1"/>
    <dgm:cxn modelId="{A17BCC15-96AE-45F9-9FFB-DF0BA5ED1238}" type="presParOf" srcId="{D0709A90-3FEE-4618-A871-63E42E5206C5}" destId="{0C1FBDB9-50D5-40B4-A501-FBAD84CF9B73}" srcOrd="0" destOrd="0" presId="urn:microsoft.com/office/officeart/2005/8/layout/hierarchy1"/>
    <dgm:cxn modelId="{6E687064-B075-4193-AF17-9540288B3133}" type="presParOf" srcId="{0C1FBDB9-50D5-40B4-A501-FBAD84CF9B73}" destId="{59DFBBF9-816A-4803-B24E-EB2A81930370}" srcOrd="0" destOrd="0" presId="urn:microsoft.com/office/officeart/2005/8/layout/hierarchy1"/>
    <dgm:cxn modelId="{78D30C69-9441-485E-B698-89A1DC65F384}" type="presParOf" srcId="{0C1FBDB9-50D5-40B4-A501-FBAD84CF9B73}" destId="{28137796-96C3-45F4-951A-95780E32047D}" srcOrd="1" destOrd="0" presId="urn:microsoft.com/office/officeart/2005/8/layout/hierarchy1"/>
    <dgm:cxn modelId="{1C11914B-79E8-4F86-BF75-9939E78A5AAA}" type="presParOf" srcId="{D0709A90-3FEE-4618-A871-63E42E5206C5}" destId="{0B3133EC-FD80-4C36-B1D3-48666293411C}" srcOrd="1" destOrd="0" presId="urn:microsoft.com/office/officeart/2005/8/layout/hierarchy1"/>
    <dgm:cxn modelId="{214C9E64-7FCB-4E93-B452-A3C327C71758}" type="presParOf" srcId="{0A22F805-EF00-4401-BE5A-CFCDB11D2BC3}" destId="{67A45D40-5C76-43A0-85B5-233C0A473781}" srcOrd="8" destOrd="0" presId="urn:microsoft.com/office/officeart/2005/8/layout/hierarchy1"/>
    <dgm:cxn modelId="{7A0817F9-C003-44BD-8C5E-DCF70E3E29C4}" type="presParOf" srcId="{0A22F805-EF00-4401-BE5A-CFCDB11D2BC3}" destId="{26887408-0E62-4944-A2A7-A29766257D85}" srcOrd="9" destOrd="0" presId="urn:microsoft.com/office/officeart/2005/8/layout/hierarchy1"/>
    <dgm:cxn modelId="{AC96740C-9C37-4E81-9644-99D6D073F2EB}" type="presParOf" srcId="{26887408-0E62-4944-A2A7-A29766257D85}" destId="{0BAAB0EB-5B11-4E58-B517-CCF63059D829}" srcOrd="0" destOrd="0" presId="urn:microsoft.com/office/officeart/2005/8/layout/hierarchy1"/>
    <dgm:cxn modelId="{2BF55C32-4DF5-421E-B788-2588469650FB}" type="presParOf" srcId="{0BAAB0EB-5B11-4E58-B517-CCF63059D829}" destId="{6E42A439-2A07-4D1E-91A0-296045B52722}" srcOrd="0" destOrd="0" presId="urn:microsoft.com/office/officeart/2005/8/layout/hierarchy1"/>
    <dgm:cxn modelId="{85FC5ACE-01AB-42FC-BD3D-4BE1B72464B7}" type="presParOf" srcId="{0BAAB0EB-5B11-4E58-B517-CCF63059D829}" destId="{63AD67FE-CE59-4E82-8715-D5675C4497EA}" srcOrd="1" destOrd="0" presId="urn:microsoft.com/office/officeart/2005/8/layout/hierarchy1"/>
    <dgm:cxn modelId="{C3AE44A5-445F-46C3-9213-9E482394CA23}" type="presParOf" srcId="{26887408-0E62-4944-A2A7-A29766257D85}" destId="{3B160E75-E88D-4464-8B34-73278DD70E93}" srcOrd="1" destOrd="0" presId="urn:microsoft.com/office/officeart/2005/8/layout/hierarchy1"/>
    <dgm:cxn modelId="{E64FCA54-6EFA-4E04-9AB8-AF1DB1F14A16}" type="presParOf" srcId="{0A22F805-EF00-4401-BE5A-CFCDB11D2BC3}" destId="{90CB292E-BD7F-445A-B0EE-195C0F091FBF}" srcOrd="10" destOrd="0" presId="urn:microsoft.com/office/officeart/2005/8/layout/hierarchy1"/>
    <dgm:cxn modelId="{F70B7535-A8E9-4DDD-9BF7-4C36D0DE06A2}" type="presParOf" srcId="{0A22F805-EF00-4401-BE5A-CFCDB11D2BC3}" destId="{1DD99B3C-B960-4F4F-B74A-84A5446FF917}" srcOrd="11" destOrd="0" presId="urn:microsoft.com/office/officeart/2005/8/layout/hierarchy1"/>
    <dgm:cxn modelId="{E8AB422D-A59C-47E5-802D-500CEB90A4B4}" type="presParOf" srcId="{1DD99B3C-B960-4F4F-B74A-84A5446FF917}" destId="{91213776-F672-438D-8FBA-0098674B21BE}" srcOrd="0" destOrd="0" presId="urn:microsoft.com/office/officeart/2005/8/layout/hierarchy1"/>
    <dgm:cxn modelId="{42E241CF-0BC2-4D62-8A6E-3E91E61F8434}" type="presParOf" srcId="{91213776-F672-438D-8FBA-0098674B21BE}" destId="{7C11EC52-9C67-40D4-A15B-E0EBEC53CA5E}" srcOrd="0" destOrd="0" presId="urn:microsoft.com/office/officeart/2005/8/layout/hierarchy1"/>
    <dgm:cxn modelId="{3B6F83BE-7BC9-4692-9654-EC0CEF729E29}" type="presParOf" srcId="{91213776-F672-438D-8FBA-0098674B21BE}" destId="{94B3950F-6505-4BDB-B4EF-96FD7FFA1F3E}" srcOrd="1" destOrd="0" presId="urn:microsoft.com/office/officeart/2005/8/layout/hierarchy1"/>
    <dgm:cxn modelId="{9BCBB0DD-7CA2-4712-812A-9962322D9357}" type="presParOf" srcId="{1DD99B3C-B960-4F4F-B74A-84A5446FF917}" destId="{17000004-785B-4A00-83DF-6982E15D49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466E7-00A1-44D4-93F0-E2EE45CD4D6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CBBB0-2C04-4EB8-9C53-A7B9EFC30830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r>
            <a:rPr lang="en-US" sz="3500" kern="1200" dirty="0" err="1" smtClean="0"/>
            <a:t>Giới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thiệu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thành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viên</a:t>
          </a:r>
          <a:endParaRPr lang="en-US" sz="3500" kern="1200" dirty="0"/>
        </a:p>
      </dsp:txBody>
      <dsp:txXfrm>
        <a:off x="509717" y="338558"/>
        <a:ext cx="7541700" cy="677550"/>
      </dsp:txXfrm>
    </dsp:sp>
    <dsp:sp modelId="{9294DAB0-FA8A-492A-942E-E80E27810269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CE076-F291-4A82-9F40-7499A7D9A560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2">
            <a:shade val="50000"/>
            <a:hueOff val="-202852"/>
            <a:satOff val="-11227"/>
            <a:lumOff val="20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Giới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thiệu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đề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tài</a:t>
          </a:r>
          <a:endParaRPr lang="en-US" sz="3500" kern="1200" dirty="0"/>
        </a:p>
      </dsp:txBody>
      <dsp:txXfrm>
        <a:off x="995230" y="1354558"/>
        <a:ext cx="7056187" cy="677550"/>
      </dsp:txXfrm>
    </dsp:sp>
    <dsp:sp modelId="{108A6DB1-221F-4A8F-9846-E51C43C5AC98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-195162"/>
              <a:satOff val="-10726"/>
              <a:lumOff val="18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91881-46B9-496F-944A-32DBBC77FCCA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2">
            <a:shade val="50000"/>
            <a:hueOff val="-405705"/>
            <a:satOff val="-22454"/>
            <a:lumOff val="40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Kế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hoạch</a:t>
          </a:r>
          <a:r>
            <a:rPr lang="en-US" sz="3500" kern="1200" dirty="0" smtClean="0"/>
            <a:t>  </a:t>
          </a:r>
          <a:r>
            <a:rPr lang="en-US" sz="3500" kern="1200" dirty="0" err="1" smtClean="0"/>
            <a:t>kinh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doanh</a:t>
          </a:r>
          <a:endParaRPr lang="en-US" sz="3500" kern="1200" dirty="0"/>
        </a:p>
      </dsp:txBody>
      <dsp:txXfrm>
        <a:off x="1144243" y="2370558"/>
        <a:ext cx="6907174" cy="677550"/>
      </dsp:txXfrm>
    </dsp:sp>
    <dsp:sp modelId="{956CEA5E-BDC6-40EF-9C9F-EC6DB8B3721E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-390325"/>
              <a:satOff val="-21451"/>
              <a:lumOff val="369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B9446-62F8-4048-949A-84129B711C96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2">
            <a:shade val="50000"/>
            <a:hueOff val="-405705"/>
            <a:satOff val="-22454"/>
            <a:lumOff val="40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Tính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toán</a:t>
          </a:r>
          <a:r>
            <a:rPr lang="en-US" sz="3500" kern="1200" dirty="0" smtClean="0"/>
            <a:t> chi </a:t>
          </a:r>
          <a:r>
            <a:rPr lang="en-US" sz="3500" kern="1200" dirty="0" err="1" smtClean="0"/>
            <a:t>phí</a:t>
          </a:r>
          <a:endParaRPr lang="en-US" sz="3500" kern="1200" dirty="0"/>
        </a:p>
      </dsp:txBody>
      <dsp:txXfrm>
        <a:off x="995230" y="3386558"/>
        <a:ext cx="7056187" cy="677550"/>
      </dsp:txXfrm>
    </dsp:sp>
    <dsp:sp modelId="{236CD2E8-D7E7-441A-9F13-89ED5AA62F0F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-390325"/>
              <a:satOff val="-21451"/>
              <a:lumOff val="369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DAF9E-D88A-473F-89CE-D0A1C97842E5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2">
            <a:shade val="50000"/>
            <a:hueOff val="-202852"/>
            <a:satOff val="-11227"/>
            <a:lumOff val="20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Tổng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kết</a:t>
          </a:r>
          <a:endParaRPr lang="en-US" sz="3500" kern="1200" dirty="0"/>
        </a:p>
      </dsp:txBody>
      <dsp:txXfrm>
        <a:off x="509717" y="4402558"/>
        <a:ext cx="7541700" cy="677550"/>
      </dsp:txXfrm>
    </dsp:sp>
    <dsp:sp modelId="{78CCAFDE-F90F-448A-A3C8-59697353BE9E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-195162"/>
              <a:satOff val="-10726"/>
              <a:lumOff val="18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B292E-BD7F-445A-B0EE-195C0F091FBF}">
      <dsp:nvSpPr>
        <dsp:cNvPr id="0" name=""/>
        <dsp:cNvSpPr/>
      </dsp:nvSpPr>
      <dsp:spPr>
        <a:xfrm>
          <a:off x="5464488" y="1861744"/>
          <a:ext cx="4694880" cy="446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27"/>
              </a:lnTo>
              <a:lnTo>
                <a:pt x="4694880" y="304527"/>
              </a:lnTo>
              <a:lnTo>
                <a:pt x="4694880" y="44686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45D40-5C76-43A0-85B5-233C0A473781}">
      <dsp:nvSpPr>
        <dsp:cNvPr id="0" name=""/>
        <dsp:cNvSpPr/>
      </dsp:nvSpPr>
      <dsp:spPr>
        <a:xfrm>
          <a:off x="5464488" y="1861744"/>
          <a:ext cx="2816928" cy="446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27"/>
              </a:lnTo>
              <a:lnTo>
                <a:pt x="2816928" y="304527"/>
              </a:lnTo>
              <a:lnTo>
                <a:pt x="2816928" y="44686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07125-3DE0-4893-861A-F5CBD258F386}">
      <dsp:nvSpPr>
        <dsp:cNvPr id="0" name=""/>
        <dsp:cNvSpPr/>
      </dsp:nvSpPr>
      <dsp:spPr>
        <a:xfrm>
          <a:off x="5464488" y="1861744"/>
          <a:ext cx="938976" cy="446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27"/>
              </a:lnTo>
              <a:lnTo>
                <a:pt x="938976" y="304527"/>
              </a:lnTo>
              <a:lnTo>
                <a:pt x="938976" y="44686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C2A82-2799-4335-82E3-5AC294C8E76F}">
      <dsp:nvSpPr>
        <dsp:cNvPr id="0" name=""/>
        <dsp:cNvSpPr/>
      </dsp:nvSpPr>
      <dsp:spPr>
        <a:xfrm>
          <a:off x="4525512" y="1861744"/>
          <a:ext cx="938976" cy="446867"/>
        </a:xfrm>
        <a:custGeom>
          <a:avLst/>
          <a:gdLst/>
          <a:ahLst/>
          <a:cxnLst/>
          <a:rect l="0" t="0" r="0" b="0"/>
          <a:pathLst>
            <a:path>
              <a:moveTo>
                <a:pt x="938976" y="0"/>
              </a:moveTo>
              <a:lnTo>
                <a:pt x="938976" y="304527"/>
              </a:lnTo>
              <a:lnTo>
                <a:pt x="0" y="304527"/>
              </a:lnTo>
              <a:lnTo>
                <a:pt x="0" y="44686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1030D-F4B2-42E6-975A-1F1CF93DA8FF}">
      <dsp:nvSpPr>
        <dsp:cNvPr id="0" name=""/>
        <dsp:cNvSpPr/>
      </dsp:nvSpPr>
      <dsp:spPr>
        <a:xfrm>
          <a:off x="2647560" y="1861744"/>
          <a:ext cx="2816928" cy="446867"/>
        </a:xfrm>
        <a:custGeom>
          <a:avLst/>
          <a:gdLst/>
          <a:ahLst/>
          <a:cxnLst/>
          <a:rect l="0" t="0" r="0" b="0"/>
          <a:pathLst>
            <a:path>
              <a:moveTo>
                <a:pt x="2816928" y="0"/>
              </a:moveTo>
              <a:lnTo>
                <a:pt x="2816928" y="304527"/>
              </a:lnTo>
              <a:lnTo>
                <a:pt x="0" y="304527"/>
              </a:lnTo>
              <a:lnTo>
                <a:pt x="0" y="44686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ACC37-223E-4B9E-B462-12B7C182F991}">
      <dsp:nvSpPr>
        <dsp:cNvPr id="0" name=""/>
        <dsp:cNvSpPr/>
      </dsp:nvSpPr>
      <dsp:spPr>
        <a:xfrm>
          <a:off x="769608" y="1861744"/>
          <a:ext cx="4694880" cy="446867"/>
        </a:xfrm>
        <a:custGeom>
          <a:avLst/>
          <a:gdLst/>
          <a:ahLst/>
          <a:cxnLst/>
          <a:rect l="0" t="0" r="0" b="0"/>
          <a:pathLst>
            <a:path>
              <a:moveTo>
                <a:pt x="4694880" y="0"/>
              </a:moveTo>
              <a:lnTo>
                <a:pt x="4694880" y="304527"/>
              </a:lnTo>
              <a:lnTo>
                <a:pt x="0" y="304527"/>
              </a:lnTo>
              <a:lnTo>
                <a:pt x="0" y="44686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2A67C-C77C-4161-BA9C-1ED804039452}">
      <dsp:nvSpPr>
        <dsp:cNvPr id="0" name=""/>
        <dsp:cNvSpPr/>
      </dsp:nvSpPr>
      <dsp:spPr>
        <a:xfrm>
          <a:off x="4696235" y="886062"/>
          <a:ext cx="1536506" cy="9756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F5F8-4B58-4FE3-854D-D778B46C5EF8}">
      <dsp:nvSpPr>
        <dsp:cNvPr id="0" name=""/>
        <dsp:cNvSpPr/>
      </dsp:nvSpPr>
      <dsp:spPr>
        <a:xfrm>
          <a:off x="4866958" y="1048249"/>
          <a:ext cx="1536506" cy="975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TRƯƠNG NGỌC VINH (</a:t>
          </a:r>
          <a:r>
            <a:rPr lang="en-US" sz="1700" kern="1200" dirty="0" err="1" smtClean="0"/>
            <a:t>Trưởng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nhóm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4895535" y="1076826"/>
        <a:ext cx="1479352" cy="918527"/>
      </dsp:txXfrm>
    </dsp:sp>
    <dsp:sp modelId="{B90F10F6-127A-4AF9-BD82-21BE4351F779}">
      <dsp:nvSpPr>
        <dsp:cNvPr id="0" name=""/>
        <dsp:cNvSpPr/>
      </dsp:nvSpPr>
      <dsp:spPr>
        <a:xfrm>
          <a:off x="1354" y="2308611"/>
          <a:ext cx="1536506" cy="9756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AA3D8-C761-4F18-AD97-DA9F5E3DA5AD}">
      <dsp:nvSpPr>
        <dsp:cNvPr id="0" name=""/>
        <dsp:cNvSpPr/>
      </dsp:nvSpPr>
      <dsp:spPr>
        <a:xfrm>
          <a:off x="172077" y="2470798"/>
          <a:ext cx="1536506" cy="975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LÊ ANH VŨ </a:t>
          </a:r>
          <a:endParaRPr lang="en-US" sz="1700" kern="1200" dirty="0"/>
        </a:p>
      </dsp:txBody>
      <dsp:txXfrm>
        <a:off x="200654" y="2499375"/>
        <a:ext cx="1479352" cy="918527"/>
      </dsp:txXfrm>
    </dsp:sp>
    <dsp:sp modelId="{D61F7524-58DC-484E-9685-3D6950058401}">
      <dsp:nvSpPr>
        <dsp:cNvPr id="0" name=""/>
        <dsp:cNvSpPr/>
      </dsp:nvSpPr>
      <dsp:spPr>
        <a:xfrm>
          <a:off x="1879307" y="2308611"/>
          <a:ext cx="1536506" cy="9756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4A118-85B3-4B24-94B4-0884BBE4C66D}">
      <dsp:nvSpPr>
        <dsp:cNvPr id="0" name=""/>
        <dsp:cNvSpPr/>
      </dsp:nvSpPr>
      <dsp:spPr>
        <a:xfrm>
          <a:off x="2050030" y="2470798"/>
          <a:ext cx="1536506" cy="975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 VĂN TUYẾN</a:t>
          </a:r>
          <a:endParaRPr lang="en-US" sz="1700" kern="1200" dirty="0"/>
        </a:p>
      </dsp:txBody>
      <dsp:txXfrm>
        <a:off x="2078607" y="2499375"/>
        <a:ext cx="1479352" cy="918527"/>
      </dsp:txXfrm>
    </dsp:sp>
    <dsp:sp modelId="{72705963-A381-49E6-B1BE-F91C3042D9D2}">
      <dsp:nvSpPr>
        <dsp:cNvPr id="0" name=""/>
        <dsp:cNvSpPr/>
      </dsp:nvSpPr>
      <dsp:spPr>
        <a:xfrm>
          <a:off x="3757259" y="2308611"/>
          <a:ext cx="1536506" cy="9756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1A73A-DE33-48C1-9A0B-8E35B1B06585}">
      <dsp:nvSpPr>
        <dsp:cNvPr id="0" name=""/>
        <dsp:cNvSpPr/>
      </dsp:nvSpPr>
      <dsp:spPr>
        <a:xfrm>
          <a:off x="3927982" y="2470798"/>
          <a:ext cx="1536506" cy="975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TRẦN GIA HẢI</a:t>
          </a:r>
          <a:endParaRPr lang="en-US" sz="1700" kern="1200" dirty="0"/>
        </a:p>
      </dsp:txBody>
      <dsp:txXfrm>
        <a:off x="3956559" y="2499375"/>
        <a:ext cx="1479352" cy="918527"/>
      </dsp:txXfrm>
    </dsp:sp>
    <dsp:sp modelId="{59DFBBF9-816A-4803-B24E-EB2A81930370}">
      <dsp:nvSpPr>
        <dsp:cNvPr id="0" name=""/>
        <dsp:cNvSpPr/>
      </dsp:nvSpPr>
      <dsp:spPr>
        <a:xfrm>
          <a:off x="5635211" y="2308611"/>
          <a:ext cx="1536506" cy="9756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37796-96C3-45F4-951A-95780E32047D}">
      <dsp:nvSpPr>
        <dsp:cNvPr id="0" name=""/>
        <dsp:cNvSpPr/>
      </dsp:nvSpPr>
      <dsp:spPr>
        <a:xfrm>
          <a:off x="5805934" y="2470798"/>
          <a:ext cx="1536506" cy="975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NGUYỄN THÀNH CHUNG</a:t>
          </a:r>
          <a:endParaRPr lang="en-US" sz="1700" kern="1200" dirty="0"/>
        </a:p>
      </dsp:txBody>
      <dsp:txXfrm>
        <a:off x="5834511" y="2499375"/>
        <a:ext cx="1479352" cy="918527"/>
      </dsp:txXfrm>
    </dsp:sp>
    <dsp:sp modelId="{6E42A439-2A07-4D1E-91A0-296045B52722}">
      <dsp:nvSpPr>
        <dsp:cNvPr id="0" name=""/>
        <dsp:cNvSpPr/>
      </dsp:nvSpPr>
      <dsp:spPr>
        <a:xfrm>
          <a:off x="7513163" y="2308611"/>
          <a:ext cx="1536506" cy="9756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D67FE-CE59-4E82-8715-D5675C4497EA}">
      <dsp:nvSpPr>
        <dsp:cNvPr id="0" name=""/>
        <dsp:cNvSpPr/>
      </dsp:nvSpPr>
      <dsp:spPr>
        <a:xfrm>
          <a:off x="7683886" y="2470798"/>
          <a:ext cx="1536506" cy="975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CUNG HỒNG HẢI</a:t>
          </a:r>
          <a:endParaRPr lang="en-US" sz="1700" kern="1200" dirty="0"/>
        </a:p>
      </dsp:txBody>
      <dsp:txXfrm>
        <a:off x="7712463" y="2499375"/>
        <a:ext cx="1479352" cy="918527"/>
      </dsp:txXfrm>
    </dsp:sp>
    <dsp:sp modelId="{7C11EC52-9C67-40D4-A15B-E0EBEC53CA5E}">
      <dsp:nvSpPr>
        <dsp:cNvPr id="0" name=""/>
        <dsp:cNvSpPr/>
      </dsp:nvSpPr>
      <dsp:spPr>
        <a:xfrm>
          <a:off x="9391115" y="2308611"/>
          <a:ext cx="1536506" cy="9756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3950F-6505-4BDB-B4EF-96FD7FFA1F3E}">
      <dsp:nvSpPr>
        <dsp:cNvPr id="0" name=""/>
        <dsp:cNvSpPr/>
      </dsp:nvSpPr>
      <dsp:spPr>
        <a:xfrm>
          <a:off x="9561838" y="2470798"/>
          <a:ext cx="1536506" cy="975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TRẦN THÁI</a:t>
          </a:r>
          <a:endParaRPr lang="en-US" sz="1700" kern="1200" dirty="0"/>
        </a:p>
      </dsp:txBody>
      <dsp:txXfrm>
        <a:off x="9590415" y="2499375"/>
        <a:ext cx="1479352" cy="918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3FBA1-3A28-42A3-9AEB-119A3A7F1FB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BC194-8BBC-4749-9B10-AA54ED82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BC194-8BBC-4749-9B10-AA54ED822E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2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4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0CD212-371A-4A7C-9D2C-7129A8C639A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56547D-F2DA-4E8F-B99F-87DB97AF66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cription: Description: D:\Work\Poly\Template moi\LOGO FPT POLYTECHNIC_sm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1" y="0"/>
            <a:ext cx="3131130" cy="11499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355356" y="1149927"/>
            <a:ext cx="6678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KHỞI SỰ DOANH NGHIỆP _ SYB301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038" y="2158077"/>
            <a:ext cx="87555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CÔNG TY TRÁCH NHIỆM HỮU HẠN COVYMAN</a:t>
            </a:r>
            <a:endParaRPr lang="en-US" sz="2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423" y="1026816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NHÓM 5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21432" y="3281022"/>
            <a:ext cx="6993518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(NT)			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Mai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4324" y="5827557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6961" y="637965"/>
            <a:ext cx="4348203" cy="678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3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27760"/>
              </p:ext>
            </p:extLst>
          </p:nvPr>
        </p:nvGraphicFramePr>
        <p:xfrm>
          <a:off x="1422400" y="1820661"/>
          <a:ext cx="9664702" cy="156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6662">
                  <a:extLst>
                    <a:ext uri="{9D8B030D-6E8A-4147-A177-3AD203B41FA5}">
                      <a16:colId xmlns:a16="http://schemas.microsoft.com/office/drawing/2014/main" xmlns="" val="1757026033"/>
                    </a:ext>
                  </a:extLst>
                </a:gridCol>
                <a:gridCol w="2146662">
                  <a:extLst>
                    <a:ext uri="{9D8B030D-6E8A-4147-A177-3AD203B41FA5}">
                      <a16:colId xmlns:a16="http://schemas.microsoft.com/office/drawing/2014/main" xmlns="" val="3331222320"/>
                    </a:ext>
                  </a:extLst>
                </a:gridCol>
                <a:gridCol w="746740">
                  <a:extLst>
                    <a:ext uri="{9D8B030D-6E8A-4147-A177-3AD203B41FA5}">
                      <a16:colId xmlns:a16="http://schemas.microsoft.com/office/drawing/2014/main" xmlns="" val="83090369"/>
                    </a:ext>
                  </a:extLst>
                </a:gridCol>
                <a:gridCol w="746740">
                  <a:extLst>
                    <a:ext uri="{9D8B030D-6E8A-4147-A177-3AD203B41FA5}">
                      <a16:colId xmlns:a16="http://schemas.microsoft.com/office/drawing/2014/main" xmlns="" val="3986003328"/>
                    </a:ext>
                  </a:extLst>
                </a:gridCol>
                <a:gridCol w="746740">
                  <a:extLst>
                    <a:ext uri="{9D8B030D-6E8A-4147-A177-3AD203B41FA5}">
                      <a16:colId xmlns:a16="http://schemas.microsoft.com/office/drawing/2014/main" xmlns="" val="789791464"/>
                    </a:ext>
                  </a:extLst>
                </a:gridCol>
                <a:gridCol w="746740">
                  <a:extLst>
                    <a:ext uri="{9D8B030D-6E8A-4147-A177-3AD203B41FA5}">
                      <a16:colId xmlns:a16="http://schemas.microsoft.com/office/drawing/2014/main" xmlns="" val="3584134980"/>
                    </a:ext>
                  </a:extLst>
                </a:gridCol>
                <a:gridCol w="818839">
                  <a:extLst>
                    <a:ext uri="{9D8B030D-6E8A-4147-A177-3AD203B41FA5}">
                      <a16:colId xmlns:a16="http://schemas.microsoft.com/office/drawing/2014/main" xmlns="" val="1664967001"/>
                    </a:ext>
                  </a:extLst>
                </a:gridCol>
                <a:gridCol w="818839">
                  <a:extLst>
                    <a:ext uri="{9D8B030D-6E8A-4147-A177-3AD203B41FA5}">
                      <a16:colId xmlns:a16="http://schemas.microsoft.com/office/drawing/2014/main" xmlns="" val="3079905142"/>
                    </a:ext>
                  </a:extLst>
                </a:gridCol>
                <a:gridCol w="746740">
                  <a:extLst>
                    <a:ext uri="{9D8B030D-6E8A-4147-A177-3AD203B41FA5}">
                      <a16:colId xmlns:a16="http://schemas.microsoft.com/office/drawing/2014/main" xmlns="" val="894655634"/>
                    </a:ext>
                  </a:extLst>
                </a:gridCol>
              </a:tblGrid>
              <a:tr h="3905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Chi tiết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6336504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2090769368"/>
                  </a:ext>
                </a:extLst>
              </a:tr>
              <a:tr h="39052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Tổng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cộng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cả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trang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Khối lượng hàng bán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2238107093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 doanh thu (nghin)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736300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678650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684250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681100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712550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726900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750350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90677361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2400" y="1316182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87706"/>
              </p:ext>
            </p:extLst>
          </p:nvPr>
        </p:nvGraphicFramePr>
        <p:xfrm>
          <a:off x="1422400" y="4175760"/>
          <a:ext cx="9664702" cy="1935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735">
                  <a:extLst>
                    <a:ext uri="{9D8B030D-6E8A-4147-A177-3AD203B41FA5}">
                      <a16:colId xmlns:a16="http://schemas.microsoft.com/office/drawing/2014/main" xmlns="" val="2312279488"/>
                    </a:ext>
                  </a:extLst>
                </a:gridCol>
                <a:gridCol w="1329735">
                  <a:extLst>
                    <a:ext uri="{9D8B030D-6E8A-4147-A177-3AD203B41FA5}">
                      <a16:colId xmlns:a16="http://schemas.microsoft.com/office/drawing/2014/main" xmlns="" val="3070985155"/>
                    </a:ext>
                  </a:extLst>
                </a:gridCol>
                <a:gridCol w="1092313">
                  <a:extLst>
                    <a:ext uri="{9D8B030D-6E8A-4147-A177-3AD203B41FA5}">
                      <a16:colId xmlns:a16="http://schemas.microsoft.com/office/drawing/2014/main" xmlns="" val="794722391"/>
                    </a:ext>
                  </a:extLst>
                </a:gridCol>
                <a:gridCol w="1092313">
                  <a:extLst>
                    <a:ext uri="{9D8B030D-6E8A-4147-A177-3AD203B41FA5}">
                      <a16:colId xmlns:a16="http://schemas.microsoft.com/office/drawing/2014/main" xmlns="" val="2477698324"/>
                    </a:ext>
                  </a:extLst>
                </a:gridCol>
                <a:gridCol w="1092313">
                  <a:extLst>
                    <a:ext uri="{9D8B030D-6E8A-4147-A177-3AD203B41FA5}">
                      <a16:colId xmlns:a16="http://schemas.microsoft.com/office/drawing/2014/main" xmlns="" val="189628955"/>
                    </a:ext>
                  </a:extLst>
                </a:gridCol>
                <a:gridCol w="1092313">
                  <a:extLst>
                    <a:ext uri="{9D8B030D-6E8A-4147-A177-3AD203B41FA5}">
                      <a16:colId xmlns:a16="http://schemas.microsoft.com/office/drawing/2014/main" xmlns="" val="146535584"/>
                    </a:ext>
                  </a:extLst>
                </a:gridCol>
                <a:gridCol w="1317990">
                  <a:extLst>
                    <a:ext uri="{9D8B030D-6E8A-4147-A177-3AD203B41FA5}">
                      <a16:colId xmlns:a16="http://schemas.microsoft.com/office/drawing/2014/main" xmlns="" val="3069011003"/>
                    </a:ext>
                  </a:extLst>
                </a:gridCol>
                <a:gridCol w="1317990">
                  <a:extLst>
                    <a:ext uri="{9D8B030D-6E8A-4147-A177-3AD203B41FA5}">
                      <a16:colId xmlns:a16="http://schemas.microsoft.com/office/drawing/2014/main" xmlns="" val="2830581758"/>
                    </a:ext>
                  </a:extLst>
                </a:gridCol>
              </a:tblGrid>
              <a:tr h="20256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Chi tiết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Tháng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4773005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xmlns="" val="647433132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Doanh thu bán hàng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583.700.000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678.650.000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684.250.000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681.100.000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712.550.000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726.900.000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750.350.000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672491782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 chi phí hoạt động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1.049.364.800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476.167.600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476.414.000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476.275.400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477.659.200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478.290.600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479.322.400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23953477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2400" y="3517908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4348203" cy="678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3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91140"/>
              </p:ext>
            </p:extLst>
          </p:nvPr>
        </p:nvGraphicFramePr>
        <p:xfrm>
          <a:off x="185532" y="503684"/>
          <a:ext cx="11593843" cy="631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6921">
                  <a:extLst>
                    <a:ext uri="{9D8B030D-6E8A-4147-A177-3AD203B41FA5}">
                      <a16:colId xmlns:a16="http://schemas.microsoft.com/office/drawing/2014/main" xmlns="" val="839485019"/>
                    </a:ext>
                  </a:extLst>
                </a:gridCol>
                <a:gridCol w="1802296">
                  <a:extLst>
                    <a:ext uri="{9D8B030D-6E8A-4147-A177-3AD203B41FA5}">
                      <a16:colId xmlns:a16="http://schemas.microsoft.com/office/drawing/2014/main" xmlns="" val="3678264652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xmlns="" val="613640791"/>
                    </a:ext>
                  </a:extLst>
                </a:gridCol>
                <a:gridCol w="932713">
                  <a:extLst>
                    <a:ext uri="{9D8B030D-6E8A-4147-A177-3AD203B41FA5}">
                      <a16:colId xmlns:a16="http://schemas.microsoft.com/office/drawing/2014/main" xmlns="" val="2685020362"/>
                    </a:ext>
                  </a:extLst>
                </a:gridCol>
                <a:gridCol w="1131916">
                  <a:extLst>
                    <a:ext uri="{9D8B030D-6E8A-4147-A177-3AD203B41FA5}">
                      <a16:colId xmlns:a16="http://schemas.microsoft.com/office/drawing/2014/main" xmlns="" val="794518957"/>
                    </a:ext>
                  </a:extLst>
                </a:gridCol>
                <a:gridCol w="1131916">
                  <a:extLst>
                    <a:ext uri="{9D8B030D-6E8A-4147-A177-3AD203B41FA5}">
                      <a16:colId xmlns:a16="http://schemas.microsoft.com/office/drawing/2014/main" xmlns="" val="2027856398"/>
                    </a:ext>
                  </a:extLst>
                </a:gridCol>
                <a:gridCol w="1131916">
                  <a:extLst>
                    <a:ext uri="{9D8B030D-6E8A-4147-A177-3AD203B41FA5}">
                      <a16:colId xmlns:a16="http://schemas.microsoft.com/office/drawing/2014/main" xmlns="" val="2185838804"/>
                    </a:ext>
                  </a:extLst>
                </a:gridCol>
                <a:gridCol w="1131916">
                  <a:extLst>
                    <a:ext uri="{9D8B030D-6E8A-4147-A177-3AD203B41FA5}">
                      <a16:colId xmlns:a16="http://schemas.microsoft.com/office/drawing/2014/main" xmlns="" val="2808598862"/>
                    </a:ext>
                  </a:extLst>
                </a:gridCol>
                <a:gridCol w="1131916">
                  <a:extLst>
                    <a:ext uri="{9D8B030D-6E8A-4147-A177-3AD203B41FA5}">
                      <a16:colId xmlns:a16="http://schemas.microsoft.com/office/drawing/2014/main" xmlns="" val="64606823"/>
                    </a:ext>
                  </a:extLst>
                </a:gridCol>
                <a:gridCol w="1131916">
                  <a:extLst>
                    <a:ext uri="{9D8B030D-6E8A-4147-A177-3AD203B41FA5}">
                      <a16:colId xmlns:a16="http://schemas.microsoft.com/office/drawing/2014/main" xmlns="" val="2254079804"/>
                    </a:ext>
                  </a:extLst>
                </a:gridCol>
              </a:tblGrid>
              <a:tr h="17265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Khoản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tiền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Danh mục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Tháng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3526535"/>
                  </a:ext>
                </a:extLst>
              </a:tr>
              <a:tr h="172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extLst>
                  <a:ext uri="{0D108BD9-81ED-4DB2-BD59-A6C34878D82A}">
                    <a16:rowId xmlns:a16="http://schemas.microsoft.com/office/drawing/2014/main" xmlns="" val="3036504397"/>
                  </a:ext>
                </a:extLst>
              </a:tr>
              <a:tr h="3225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Tiền mặt có đầu tháng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600.000.000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38.502.200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258.476.600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483.804.600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706.121.200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958.504.000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1.224.605.400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1113886305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Tiền mặt bán hàng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583.700.000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678.650.000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684.250.000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681.100.000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712.550.000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726.900.000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750.350.000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3177121884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Khoản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khác</a:t>
                      </a:r>
                      <a:r>
                        <a:rPr lang="en-US" sz="1300" dirty="0">
                          <a:effectLst/>
                        </a:rPr>
                        <a:t> (</a:t>
                      </a:r>
                      <a:r>
                        <a:rPr lang="en-US" sz="1300" dirty="0" err="1">
                          <a:effectLst/>
                        </a:rPr>
                        <a:t>khoản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vay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492762809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 thu tiền mặt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1.183.700.000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717.152.200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942.726.600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1.164.904.600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1.418.671.200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1.685.404.000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1.974.955.400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1843237460"/>
                  </a:ext>
                </a:extLst>
              </a:tr>
              <a:tr h="322588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Chi phí nhập hàng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336.735.000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336.735.000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336.735.000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336.735.000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336.735.000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336.735.000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336.735.000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3001571661"/>
                  </a:ext>
                </a:extLst>
              </a:tr>
              <a:tr h="172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Lương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95.682.800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99.860.600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100.107.000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99.968.400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101.352.200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101.983.600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103.015.400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895701755"/>
                  </a:ext>
                </a:extLst>
              </a:tr>
              <a:tr h="172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Tiền điện thoại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526268037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Quảng cáo, tiếp thị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3985089291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Các loại bảo hiểm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8.400.000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8.400.000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8.400.000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8.400.000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8.400.000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8.400.000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8.400.000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583553822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Tiền điện, nước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710120368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Giấy phép kinh doanh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3141017392"/>
                  </a:ext>
                </a:extLst>
              </a:tr>
              <a:tr h="172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Thuế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1884713189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Mua sắm thiết bị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87.700.000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1452077339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Tiền thuê nhà đất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600.000.000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1069387948"/>
                  </a:ext>
                </a:extLst>
              </a:tr>
              <a:tr h="32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 chi tiền mặt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1.145.197.800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458.675.600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458.922.000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458.783.400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460.167.200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460.798.600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461.830.400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1450906601"/>
                  </a:ext>
                </a:extLst>
              </a:tr>
              <a:tr h="32258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Khoản dư bằng tiền mặt cuối tháng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600.000.000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38.502.200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258.476.600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483.804.600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706.121.200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958.504.000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1.224.605.400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1.513.125.000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4" marR="13094" marT="8729" marB="8729" anchor="ctr"/>
                </a:tc>
                <a:extLst>
                  <a:ext uri="{0D108BD9-81ED-4DB2-BD59-A6C34878D82A}">
                    <a16:rowId xmlns:a16="http://schemas.microsoft.com/office/drawing/2014/main" xmlns="" val="21992215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07721" y="139053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6961" y="637965"/>
            <a:ext cx="4348203" cy="678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3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72187653"/>
              </p:ext>
            </p:extLst>
          </p:nvPr>
        </p:nvGraphicFramePr>
        <p:xfrm>
          <a:off x="2059709" y="9829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3273" y="665015"/>
            <a:ext cx="4148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935430080"/>
              </p:ext>
            </p:extLst>
          </p:nvPr>
        </p:nvGraphicFramePr>
        <p:xfrm>
          <a:off x="619300" y="1786597"/>
          <a:ext cx="11099700" cy="433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0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121130"/>
            <a:ext cx="3752457" cy="678217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873" y="1119501"/>
            <a:ext cx="7412182" cy="2246769"/>
          </a:xfrm>
          <a:prstGeom prst="rect">
            <a:avLst/>
          </a:prstGeom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3313" y="1119501"/>
            <a:ext cx="3398687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79" y="3514287"/>
            <a:ext cx="5735782" cy="2834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873" y="4115999"/>
            <a:ext cx="554181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Tx/>
              <a:buChar char="-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Quần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áo: Áo sơ mi, veston, áo polo có cổ, quần kaki,quần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vạt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36961" y="637965"/>
            <a:ext cx="3752457" cy="678217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280" y="1303520"/>
            <a:ext cx="5541817" cy="18004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dirty="0" smtClean="0"/>
              <a:t>Nhân </a:t>
            </a:r>
            <a:r>
              <a:rPr lang="vi-VN" dirty="0"/>
              <a:t>viên nam văn phòng, thường xuyên giao dịch có nhu cầu mặc đồ công </a:t>
            </a:r>
            <a:r>
              <a:rPr lang="vi-VN" dirty="0" smtClean="0"/>
              <a:t>sở</a:t>
            </a:r>
            <a:endParaRPr lang="en-US" dirty="0" smtClean="0"/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vi-VN" dirty="0"/>
              <a:t>Khách hàng độ tuổi từ 25 đến </a:t>
            </a:r>
            <a:r>
              <a:rPr lang="vi-VN" dirty="0" smtClean="0"/>
              <a:t>55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280" y="3076303"/>
            <a:ext cx="672532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 khách hàng những mẫu mã thiết kế mới, phong cách trẻ trung lịch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lãm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chất lượng tốt với giá thành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vụ tư vấn nhiệt tình. Có chế độ ưu đãi với khách hàng lâu năm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thông tin khách hàng, thẻ tích lũy. Tương ứng với %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54" y="1316182"/>
            <a:ext cx="4599710" cy="44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36961" y="637965"/>
            <a:ext cx="4348203" cy="678217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sz="3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182" y="1496291"/>
            <a:ext cx="7182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298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TP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873" y="1896401"/>
            <a:ext cx="4365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6" y="2523320"/>
            <a:ext cx="5430982" cy="4073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182" y="3306881"/>
            <a:ext cx="5264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(4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 (3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live stream online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36961" y="637965"/>
            <a:ext cx="4348203" cy="678217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sz="3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746" y="1607127"/>
            <a:ext cx="43669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ty: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7637" y="1607127"/>
            <a:ext cx="26709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6611" y="1607127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59" y="2930566"/>
            <a:ext cx="7010402" cy="36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07878"/>
            <a:ext cx="4348203" cy="678217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sz="3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468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1834" y="1316182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: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98567"/>
              </p:ext>
            </p:extLst>
          </p:nvPr>
        </p:nvGraphicFramePr>
        <p:xfrm>
          <a:off x="2438562" y="278223"/>
          <a:ext cx="9753438" cy="6540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229">
                  <a:extLst>
                    <a:ext uri="{9D8B030D-6E8A-4147-A177-3AD203B41FA5}">
                      <a16:colId xmlns:a16="http://schemas.microsoft.com/office/drawing/2014/main" xmlns="" val="3110946612"/>
                    </a:ext>
                  </a:extLst>
                </a:gridCol>
                <a:gridCol w="1656522">
                  <a:extLst>
                    <a:ext uri="{9D8B030D-6E8A-4147-A177-3AD203B41FA5}">
                      <a16:colId xmlns:a16="http://schemas.microsoft.com/office/drawing/2014/main" xmlns="" val="3487873811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xmlns="" val="3354575588"/>
                    </a:ext>
                  </a:extLst>
                </a:gridCol>
                <a:gridCol w="2093844">
                  <a:extLst>
                    <a:ext uri="{9D8B030D-6E8A-4147-A177-3AD203B41FA5}">
                      <a16:colId xmlns:a16="http://schemas.microsoft.com/office/drawing/2014/main" xmlns="" val="1986854379"/>
                    </a:ext>
                  </a:extLst>
                </a:gridCol>
                <a:gridCol w="2358887">
                  <a:extLst>
                    <a:ext uri="{9D8B030D-6E8A-4147-A177-3AD203B41FA5}">
                      <a16:colId xmlns:a16="http://schemas.microsoft.com/office/drawing/2014/main" xmlns="" val="3053524015"/>
                    </a:ext>
                  </a:extLst>
                </a:gridCol>
              </a:tblGrid>
              <a:tr h="474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STT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Chi </a:t>
                      </a:r>
                      <a:r>
                        <a:rPr lang="en-US" sz="1300" dirty="0" err="1">
                          <a:effectLst/>
                        </a:rPr>
                        <a:t>tiết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Số lượng cần thiết hàng tháng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(đơn vị chiếc 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Đơn giá trung bình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(đồng)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Tổng</a:t>
                      </a:r>
                      <a:r>
                        <a:rPr lang="en-US" sz="1300" dirty="0">
                          <a:effectLst/>
                        </a:rPr>
                        <a:t> chi </a:t>
                      </a:r>
                      <a:r>
                        <a:rPr lang="en-US" sz="1300" dirty="0" err="1">
                          <a:effectLst/>
                        </a:rPr>
                        <a:t>phí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tháng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extLst>
                  <a:ext uri="{0D108BD9-81ED-4DB2-BD59-A6C34878D82A}">
                    <a16:rowId xmlns:a16="http://schemas.microsoft.com/office/drawing/2014/main" xmlns="" val="740450713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Áo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sơ</a:t>
                      </a:r>
                      <a:r>
                        <a:rPr lang="en-US" sz="1300" dirty="0">
                          <a:effectLst/>
                        </a:rPr>
                        <a:t> mi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350000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16800000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3848256816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Quần âu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18000000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3914384675"/>
                  </a:ext>
                </a:extLst>
              </a:tr>
              <a:tr h="399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Bộ veston giá thấp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24000000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2354011060"/>
                  </a:ext>
                </a:extLst>
              </a:tr>
              <a:tr h="399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Bộ veston thương mại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1308240835"/>
                  </a:ext>
                </a:extLst>
              </a:tr>
              <a:tr h="399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Bộ veston cao cấp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4115365618"/>
                  </a:ext>
                </a:extLst>
              </a:tr>
              <a:tr h="399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Áo veston giá thấp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16200000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2641413117"/>
                  </a:ext>
                </a:extLst>
              </a:tr>
              <a:tr h="399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Áo vestion thương mại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1350000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22950000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2583201127"/>
                  </a:ext>
                </a:extLst>
              </a:tr>
              <a:tr h="399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Áo veston cao cấp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45000000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4095928697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Áo polo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325000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14625000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2818558836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Quần kaki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325000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16250000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574776972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Giầy da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625000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32500000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479502142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Thắt lưng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325000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16250000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783988023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Ví da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475000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19000000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1697654181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Túi đựng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1132996782"/>
                  </a:ext>
                </a:extLst>
              </a:tr>
              <a:tr h="399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Hộp đựng (Áo sơ mi)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2520000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3020114442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Cardvisit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32000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640000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ctr"/>
                </a:tc>
                <a:extLst>
                  <a:ext uri="{0D108BD9-81ED-4DB2-BD59-A6C34878D82A}">
                    <a16:rowId xmlns:a16="http://schemas.microsoft.com/office/drawing/2014/main" xmlns="" val="1108452871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336735000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29" marR="12329" marT="8220" marB="8220" anchor="b"/>
                </a:tc>
                <a:extLst>
                  <a:ext uri="{0D108BD9-81ED-4DB2-BD59-A6C34878D82A}">
                    <a16:rowId xmlns:a16="http://schemas.microsoft.com/office/drawing/2014/main" xmlns="" val="161925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217848"/>
              </p:ext>
            </p:extLst>
          </p:nvPr>
        </p:nvGraphicFramePr>
        <p:xfrm>
          <a:off x="1096963" y="1846263"/>
          <a:ext cx="804672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Chi </a:t>
                      </a:r>
                      <a:r>
                        <a:rPr lang="en-US" sz="800" dirty="0" err="1">
                          <a:effectLst/>
                        </a:rPr>
                        <a:t>tiết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Đơn giá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Số lượng cần thiết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Tổng trị giá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Kệ, giá đỡ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3 000 000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Máy tính để bàn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20000000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Két sắt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Manocanh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Đèn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Móc treo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Camera an ninh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Bàn, ghế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 bộ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Phần mềm quản lý bán hàng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Máy quét mã vạch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500000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Máy in mã vạch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Trang thiết bị trang trí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Gương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Tổng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87700000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Chi tiết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Đơn giá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Số lượng cần thiết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Tổng trị giá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Phương tiện di chuyển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30000000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 xe máy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30000000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4" marR="17054" marT="11369" marB="11369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1039</Words>
  <Application>Microsoft Office PowerPoint</Application>
  <PresentationFormat>Widescreen</PresentationFormat>
  <Paragraphs>428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Song Std L</vt:lpstr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Giới thiệu đề tài</vt:lpstr>
      <vt:lpstr>Giới thiệu đề tài</vt:lpstr>
      <vt:lpstr>Kế hoạch kinh doanh</vt:lpstr>
      <vt:lpstr>Kế hoạch kinh doanh</vt:lpstr>
      <vt:lpstr>Kế hoạch kinh doanh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 Vu</cp:lastModifiedBy>
  <cp:revision>16</cp:revision>
  <dcterms:created xsi:type="dcterms:W3CDTF">2020-04-17T09:53:30Z</dcterms:created>
  <dcterms:modified xsi:type="dcterms:W3CDTF">2020-04-20T17:04:30Z</dcterms:modified>
</cp:coreProperties>
</file>