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Montserrat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0E342F-745E-4FC4-A0C6-1E4415CF30CB}">
  <a:tblStyle styleId="{A10E342F-745E-4FC4-A0C6-1E4415CF30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MontserratLight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Light-italic.fntdata"/><Relationship Id="rId47" Type="http://schemas.openxmlformats.org/officeDocument/2006/relationships/font" Target="fonts/MontserratLight-bold.fntdata"/><Relationship Id="rId49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oppins-bold.fntdata"/><Relationship Id="rId34" Type="http://schemas.openxmlformats.org/officeDocument/2006/relationships/font" Target="fonts/Poppins-regular.fntdata"/><Relationship Id="rId37" Type="http://schemas.openxmlformats.org/officeDocument/2006/relationships/font" Target="fonts/Poppins-boldItalic.fntdata"/><Relationship Id="rId36" Type="http://schemas.openxmlformats.org/officeDocument/2006/relationships/font" Target="fonts/Poppins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1a8829c09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1a8829c0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/>
          <p:nvPr>
            <p:ph idx="1" type="body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flipH="1" rot="-734">
              <a:off x="3885799" y="37901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flipH="1" rot="5399266">
              <a:off x="2604899" y="2546951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{A10E342F-745E-4FC4-A0C6-1E4415CF30CB}</a:tableStyleId>
              </a:tblPr>
              <a:tblGrid>
                <a:gridCol w="1396750"/>
                <a:gridCol w="1396750"/>
                <a:gridCol w="1396750"/>
                <a:gridCol w="1396750"/>
              </a:tblGrid>
              <a:tr h="5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idx="4294967295" type="ctrTitle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49" name="Google Shape;449;p26"/>
          <p:cNvSpPr txBox="1"/>
          <p:nvPr>
            <p:ph idx="4294967295" type="subTitle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idx="4294967295" type="ctrTitle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/>
          <p:nvPr>
            <p:ph idx="4294967295" type="subTitle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/>
          <p:nvPr>
            <p:ph idx="4294967295" type="ctrTitle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/>
          <p:nvPr>
            <p:ph idx="4294967295" type="subTitle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/>
          <p:nvPr>
            <p:ph idx="4294967295" type="ctrTitle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/>
          <p:nvPr>
            <p:ph idx="4294967295" type="subTitle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/>
          <p:nvPr>
            <p:ph idx="1" type="body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/>
          <p:nvPr>
            <p:ph idx="2" type="body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/>
          <p:nvPr>
            <p:ph idx="3" type="body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8" name="Google Shape;508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/>
          <p:nvPr>
            <p:ph idx="2" type="body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/>
          <p:nvPr>
            <p:ph idx="3" type="body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517" name="Google Shape;517;p3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1026425"/>
            <a:ext cx="5440676" cy="2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19" name="Google Shape;319;p13"/>
          <p:cNvSpPr txBox="1"/>
          <p:nvPr>
            <p:ph idx="2" type="body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2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/>
          <p:nvPr>
            <p:ph idx="4294967295" type="body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rotWithShape="0" algn="bl" dir="5400000" dist="571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3610483" y="933841"/>
            <a:ext cx="23862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38" name="Google Shape;53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2"/>
          <p:cNvSpPr txBox="1"/>
          <p:nvPr>
            <p:ph idx="4294967295" type="body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33"/>
          <p:cNvSpPr txBox="1"/>
          <p:nvPr>
            <p:ph idx="4294967295" type="body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DESKTOP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</a:t>
            </a:r>
            <a:r>
              <a:rPr lang="en" sz="7200">
                <a:solidFill>
                  <a:schemeClr val="accent2"/>
                </a:solidFill>
              </a:rPr>
              <a:t>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3" name="Google Shape;563;p3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4" name="Google Shape;564;p3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70" name="Google Shape;570;p36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1" name="Google Shape;571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3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/>
          <p:nvPr>
            <p:ph idx="1" type="body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79" name="Google Shape;579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86" name="Google Shape;586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89" name="Google Shape;589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94" name="Google Shape;594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98" name="Google Shape;598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04" name="Google Shape;604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25" name="Google Shape;625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28" name="Google Shape;628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32" name="Google Shape;632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36" name="Google Shape;636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45" name="Google Shape;645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48" name="Google Shape;64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51" name="Google Shape;651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54" name="Google Shape;654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57" name="Google Shape;657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62" name="Google Shape;662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65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70" name="Google Shape;670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73" name="Google Shape;673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79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82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88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94" name="Google Shape;694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02" name="Google Shape;702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05" name="Google Shape;705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08" name="Google Shape;708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12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15" name="Google Shape;715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21" name="Google Shape;721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26" name="Google Shape;726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29" name="Google Shape;729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33" name="Google Shape;733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36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42" name="Google Shape;742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45" name="Google Shape;745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50" name="Google Shape;750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54" name="Google Shape;754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57" name="Google Shape;757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61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67" name="Google Shape;767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70" name="Google Shape;770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7" name="Google Shape;777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0" name="Google Shape;780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6" name="Google Shape;786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0" name="Google Shape;790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7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2" name="Google Shape;802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7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3" name="Google Shape;813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7" name="Google Shape;817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1" name="Google Shape;821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7" name="Google Shape;827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3" name="Google Shape;833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6" name="Google Shape;836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4" name="Google Shape;844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850" name="Google Shape;85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6414105" y="3825252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854" name="Google Shape;854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7010498" y="3811356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3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858" name="Google Shape;85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7"/>
          <p:cNvSpPr/>
          <p:nvPr/>
        </p:nvSpPr>
        <p:spPr>
          <a:xfrm>
            <a:off x="7837401" y="4105744"/>
            <a:ext cx="746706" cy="42181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</a:rPr>
              <a:t>😉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868" name="Google Shape;868;p3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38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77" name="Google Shape;877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78" name="Google Shape;878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0" name="Google Shape;880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81" name="Google Shape;881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3" name="Google Shape;883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84" name="Google Shape;884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5" name="Google Shape;885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6" name="Google Shape;886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87" name="Google Shape;887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27" name="Google Shape;3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idx="4294967295" type="ctrTitle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/>
          <p:nvPr>
            <p:ph idx="4294967295" type="subTitle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75" name="Google Shape;375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