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github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githu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9C0A9-48E0-4C6A-A7CC-D2FE760AE69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D4619F-10D5-42CF-A06F-9A3F88472571}">
      <dgm:prSet/>
      <dgm:spPr/>
      <dgm:t>
        <a:bodyPr/>
        <a:lstStyle/>
        <a:p>
          <a:r>
            <a:rPr lang="en-US"/>
            <a:t>Complete pre-requisite steps in this guide to create two documents</a:t>
          </a:r>
        </a:p>
      </dgm:t>
    </dgm:pt>
    <dgm:pt modelId="{6061CBF8-D76D-40A5-8B4A-564D45251875}" type="parTrans" cxnId="{1DE60E75-05BA-436E-AEE0-6483DD4AA2F3}">
      <dgm:prSet/>
      <dgm:spPr/>
      <dgm:t>
        <a:bodyPr/>
        <a:lstStyle/>
        <a:p>
          <a:endParaRPr lang="en-US"/>
        </a:p>
      </dgm:t>
    </dgm:pt>
    <dgm:pt modelId="{DCB4186C-02B1-441B-BD2D-7B2E616CD0EB}" type="sibTrans" cxnId="{1DE60E75-05BA-436E-AEE0-6483DD4AA2F3}">
      <dgm:prSet/>
      <dgm:spPr/>
      <dgm:t>
        <a:bodyPr/>
        <a:lstStyle/>
        <a:p>
          <a:endParaRPr lang="en-US"/>
        </a:p>
      </dgm:t>
    </dgm:pt>
    <dgm:pt modelId="{A01BD946-8C63-4876-A799-CBC5D4417583}">
      <dgm:prSet/>
      <dgm:spPr/>
      <dgm:t>
        <a:bodyPr/>
        <a:lstStyle/>
        <a:p>
          <a:r>
            <a:rPr lang="en-US" dirty="0"/>
            <a:t>Navigate to </a:t>
          </a:r>
          <a:r>
            <a:rPr lang="en-US" dirty="0">
              <a:solidFill>
                <a:schemeClr val="bg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www.github.com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 </a:t>
          </a:r>
        </a:p>
      </dgm:t>
    </dgm:pt>
    <dgm:pt modelId="{634F5A14-2A19-4C3F-A341-D1C265A8AFDB}" type="parTrans" cxnId="{06040AF8-A435-4FCD-A370-C79247D7A53B}">
      <dgm:prSet/>
      <dgm:spPr/>
      <dgm:t>
        <a:bodyPr/>
        <a:lstStyle/>
        <a:p>
          <a:endParaRPr lang="en-US"/>
        </a:p>
      </dgm:t>
    </dgm:pt>
    <dgm:pt modelId="{43DCDC46-7F6F-4E7A-89BD-50FAFB30CBA9}" type="sibTrans" cxnId="{06040AF8-A435-4FCD-A370-C79247D7A53B}">
      <dgm:prSet/>
      <dgm:spPr/>
      <dgm:t>
        <a:bodyPr/>
        <a:lstStyle/>
        <a:p>
          <a:endParaRPr lang="en-US"/>
        </a:p>
      </dgm:t>
    </dgm:pt>
    <dgm:pt modelId="{8393F583-0853-4730-B874-DFEF1F6A607D}">
      <dgm:prSet/>
      <dgm:spPr/>
      <dgm:t>
        <a:bodyPr/>
        <a:lstStyle/>
        <a:p>
          <a:r>
            <a:rPr lang="en-US"/>
            <a:t>Follow the steps to create a GitHub account (it’s free!)</a:t>
          </a:r>
        </a:p>
      </dgm:t>
    </dgm:pt>
    <dgm:pt modelId="{EB9E9712-A87E-479C-97F5-C7FFAEDF697A}" type="parTrans" cxnId="{5AC3076A-A9DE-4439-B2ED-7887F82A2B8B}">
      <dgm:prSet/>
      <dgm:spPr/>
      <dgm:t>
        <a:bodyPr/>
        <a:lstStyle/>
        <a:p>
          <a:endParaRPr lang="en-US"/>
        </a:p>
      </dgm:t>
    </dgm:pt>
    <dgm:pt modelId="{B56D28AB-54CB-495D-A4D0-B6DD268DD052}" type="sibTrans" cxnId="{5AC3076A-A9DE-4439-B2ED-7887F82A2B8B}">
      <dgm:prSet/>
      <dgm:spPr/>
      <dgm:t>
        <a:bodyPr/>
        <a:lstStyle/>
        <a:p>
          <a:endParaRPr lang="en-US"/>
        </a:p>
      </dgm:t>
    </dgm:pt>
    <dgm:pt modelId="{57F9014B-F471-4645-8AAC-96F0A831A22C}">
      <dgm:prSet/>
      <dgm:spPr/>
      <dgm:t>
        <a:bodyPr/>
        <a:lstStyle/>
        <a:p>
          <a:r>
            <a:rPr lang="en-US"/>
            <a:t>Create a new GitHub repository</a:t>
          </a:r>
        </a:p>
      </dgm:t>
    </dgm:pt>
    <dgm:pt modelId="{36D0246C-7232-4DA8-A3CA-18D67B9369AE}" type="parTrans" cxnId="{E339225F-4378-42F4-895A-0E087F1CCF38}">
      <dgm:prSet/>
      <dgm:spPr/>
      <dgm:t>
        <a:bodyPr/>
        <a:lstStyle/>
        <a:p>
          <a:endParaRPr lang="en-US"/>
        </a:p>
      </dgm:t>
    </dgm:pt>
    <dgm:pt modelId="{5779E692-7F7E-4866-B5FB-F5DAA964C4A4}" type="sibTrans" cxnId="{E339225F-4378-42F4-895A-0E087F1CCF38}">
      <dgm:prSet/>
      <dgm:spPr/>
      <dgm:t>
        <a:bodyPr/>
        <a:lstStyle/>
        <a:p>
          <a:endParaRPr lang="en-US"/>
        </a:p>
      </dgm:t>
    </dgm:pt>
    <dgm:pt modelId="{82034FF1-C66D-474C-8070-1FF2BDD06E30}">
      <dgm:prSet/>
      <dgm:spPr/>
      <dgm:t>
        <a:bodyPr/>
        <a:lstStyle/>
        <a:p>
          <a:r>
            <a:rPr lang="en-US"/>
            <a:t>Copy the two files that you created in step 1 into the repository</a:t>
          </a:r>
        </a:p>
      </dgm:t>
    </dgm:pt>
    <dgm:pt modelId="{6DB97D4E-6FD0-49D0-B8A5-3A26302F9F8C}" type="parTrans" cxnId="{26893906-DAC7-46B1-936C-F1249F5E921B}">
      <dgm:prSet/>
      <dgm:spPr/>
      <dgm:t>
        <a:bodyPr/>
        <a:lstStyle/>
        <a:p>
          <a:endParaRPr lang="en-US"/>
        </a:p>
      </dgm:t>
    </dgm:pt>
    <dgm:pt modelId="{72545BCC-81ED-4666-963A-DB0A1A57B2BE}" type="sibTrans" cxnId="{26893906-DAC7-46B1-936C-F1249F5E921B}">
      <dgm:prSet/>
      <dgm:spPr/>
      <dgm:t>
        <a:bodyPr/>
        <a:lstStyle/>
        <a:p>
          <a:endParaRPr lang="en-US"/>
        </a:p>
      </dgm:t>
    </dgm:pt>
    <dgm:pt modelId="{2C6B056C-AD91-4EF4-A5FC-4C057683A352}">
      <dgm:prSet/>
      <dgm:spPr/>
      <dgm:t>
        <a:bodyPr/>
        <a:lstStyle/>
        <a:p>
          <a:r>
            <a:rPr lang="en-US"/>
            <a:t>View your new GitHub web page by entering the page name in a browser</a:t>
          </a:r>
        </a:p>
      </dgm:t>
    </dgm:pt>
    <dgm:pt modelId="{95121C50-8C39-4DDA-AC07-22BAF95F8059}" type="parTrans" cxnId="{A8710472-1251-4BC6-ABA1-2366D8730F99}">
      <dgm:prSet/>
      <dgm:spPr/>
      <dgm:t>
        <a:bodyPr/>
        <a:lstStyle/>
        <a:p>
          <a:endParaRPr lang="en-US"/>
        </a:p>
      </dgm:t>
    </dgm:pt>
    <dgm:pt modelId="{970EF106-E39D-438E-AE34-AB2CD779897D}" type="sibTrans" cxnId="{A8710472-1251-4BC6-ABA1-2366D8730F99}">
      <dgm:prSet/>
      <dgm:spPr/>
      <dgm:t>
        <a:bodyPr/>
        <a:lstStyle/>
        <a:p>
          <a:endParaRPr lang="en-US"/>
        </a:p>
      </dgm:t>
    </dgm:pt>
    <dgm:pt modelId="{16C66923-774A-4045-A650-5C51185BFA0E}">
      <dgm:prSet/>
      <dgm:spPr/>
      <dgm:t>
        <a:bodyPr/>
        <a:lstStyle/>
        <a:p>
          <a:r>
            <a:rPr lang="en-US"/>
            <a:t>Congratulations!</a:t>
          </a:r>
        </a:p>
      </dgm:t>
    </dgm:pt>
    <dgm:pt modelId="{502735AE-8041-41C8-A733-92BFB0410A95}" type="parTrans" cxnId="{F7432E95-3AED-4D0C-A7FA-E72E79DA6165}">
      <dgm:prSet/>
      <dgm:spPr/>
      <dgm:t>
        <a:bodyPr/>
        <a:lstStyle/>
        <a:p>
          <a:endParaRPr lang="en-US"/>
        </a:p>
      </dgm:t>
    </dgm:pt>
    <dgm:pt modelId="{842F403B-8127-40CE-96B6-D99D22ED021D}" type="sibTrans" cxnId="{F7432E95-3AED-4D0C-A7FA-E72E79DA6165}">
      <dgm:prSet/>
      <dgm:spPr/>
      <dgm:t>
        <a:bodyPr/>
        <a:lstStyle/>
        <a:p>
          <a:endParaRPr lang="en-US"/>
        </a:p>
      </dgm:t>
    </dgm:pt>
    <dgm:pt modelId="{8F8CFE0B-E3E4-4CD9-9DC5-A6651F47E6ED}" type="pres">
      <dgm:prSet presAssocID="{2649C0A9-48E0-4C6A-A7CC-D2FE760AE690}" presName="Name0" presStyleCnt="0">
        <dgm:presLayoutVars>
          <dgm:dir/>
          <dgm:resizeHandles val="exact"/>
        </dgm:presLayoutVars>
      </dgm:prSet>
      <dgm:spPr/>
    </dgm:pt>
    <dgm:pt modelId="{705B89D7-127D-4B9B-BF34-AE4327185F0D}" type="pres">
      <dgm:prSet presAssocID="{AED4619F-10D5-42CF-A06F-9A3F88472571}" presName="node" presStyleLbl="node1" presStyleIdx="0" presStyleCnt="7">
        <dgm:presLayoutVars>
          <dgm:bulletEnabled val="1"/>
        </dgm:presLayoutVars>
      </dgm:prSet>
      <dgm:spPr/>
    </dgm:pt>
    <dgm:pt modelId="{AF076725-0683-4F56-8825-FFD0BBC0B991}" type="pres">
      <dgm:prSet presAssocID="{DCB4186C-02B1-441B-BD2D-7B2E616CD0EB}" presName="sibTrans" presStyleLbl="sibTrans1D1" presStyleIdx="0" presStyleCnt="6"/>
      <dgm:spPr/>
    </dgm:pt>
    <dgm:pt modelId="{3C61DEF8-5DD1-4ADD-8374-471718324842}" type="pres">
      <dgm:prSet presAssocID="{DCB4186C-02B1-441B-BD2D-7B2E616CD0EB}" presName="connectorText" presStyleLbl="sibTrans1D1" presStyleIdx="0" presStyleCnt="6"/>
      <dgm:spPr/>
    </dgm:pt>
    <dgm:pt modelId="{077F8C43-F9AC-45FC-9952-3ED40C490F01}" type="pres">
      <dgm:prSet presAssocID="{A01BD946-8C63-4876-A799-CBC5D4417583}" presName="node" presStyleLbl="node1" presStyleIdx="1" presStyleCnt="7">
        <dgm:presLayoutVars>
          <dgm:bulletEnabled val="1"/>
        </dgm:presLayoutVars>
      </dgm:prSet>
      <dgm:spPr/>
    </dgm:pt>
    <dgm:pt modelId="{0E5D5489-C98E-4585-AA46-96F06056644E}" type="pres">
      <dgm:prSet presAssocID="{43DCDC46-7F6F-4E7A-89BD-50FAFB30CBA9}" presName="sibTrans" presStyleLbl="sibTrans1D1" presStyleIdx="1" presStyleCnt="6"/>
      <dgm:spPr/>
    </dgm:pt>
    <dgm:pt modelId="{05887E43-0407-4588-8EA2-C218A70328C4}" type="pres">
      <dgm:prSet presAssocID="{43DCDC46-7F6F-4E7A-89BD-50FAFB30CBA9}" presName="connectorText" presStyleLbl="sibTrans1D1" presStyleIdx="1" presStyleCnt="6"/>
      <dgm:spPr/>
    </dgm:pt>
    <dgm:pt modelId="{2EEE7D12-9E26-4865-B475-4108CC27B90D}" type="pres">
      <dgm:prSet presAssocID="{8393F583-0853-4730-B874-DFEF1F6A607D}" presName="node" presStyleLbl="node1" presStyleIdx="2" presStyleCnt="7">
        <dgm:presLayoutVars>
          <dgm:bulletEnabled val="1"/>
        </dgm:presLayoutVars>
      </dgm:prSet>
      <dgm:spPr/>
    </dgm:pt>
    <dgm:pt modelId="{9F336776-407F-4199-B032-779A5D263FCF}" type="pres">
      <dgm:prSet presAssocID="{B56D28AB-54CB-495D-A4D0-B6DD268DD052}" presName="sibTrans" presStyleLbl="sibTrans1D1" presStyleIdx="2" presStyleCnt="6"/>
      <dgm:spPr/>
    </dgm:pt>
    <dgm:pt modelId="{85860F4F-5EE9-4619-9D63-D7B9E9A63B7D}" type="pres">
      <dgm:prSet presAssocID="{B56D28AB-54CB-495D-A4D0-B6DD268DD052}" presName="connectorText" presStyleLbl="sibTrans1D1" presStyleIdx="2" presStyleCnt="6"/>
      <dgm:spPr/>
    </dgm:pt>
    <dgm:pt modelId="{D5E62C37-6E66-4E4F-B8AB-68CE86062E7E}" type="pres">
      <dgm:prSet presAssocID="{57F9014B-F471-4645-8AAC-96F0A831A22C}" presName="node" presStyleLbl="node1" presStyleIdx="3" presStyleCnt="7">
        <dgm:presLayoutVars>
          <dgm:bulletEnabled val="1"/>
        </dgm:presLayoutVars>
      </dgm:prSet>
      <dgm:spPr/>
    </dgm:pt>
    <dgm:pt modelId="{B1B6499E-DA39-4D57-B367-E7EB001F3601}" type="pres">
      <dgm:prSet presAssocID="{5779E692-7F7E-4866-B5FB-F5DAA964C4A4}" presName="sibTrans" presStyleLbl="sibTrans1D1" presStyleIdx="3" presStyleCnt="6"/>
      <dgm:spPr/>
    </dgm:pt>
    <dgm:pt modelId="{91EE1AD7-70C0-47C5-A90B-A0313F674D70}" type="pres">
      <dgm:prSet presAssocID="{5779E692-7F7E-4866-B5FB-F5DAA964C4A4}" presName="connectorText" presStyleLbl="sibTrans1D1" presStyleIdx="3" presStyleCnt="6"/>
      <dgm:spPr/>
    </dgm:pt>
    <dgm:pt modelId="{FCD83579-7E46-4903-BF91-137F01F1FD34}" type="pres">
      <dgm:prSet presAssocID="{82034FF1-C66D-474C-8070-1FF2BDD06E30}" presName="node" presStyleLbl="node1" presStyleIdx="4" presStyleCnt="7">
        <dgm:presLayoutVars>
          <dgm:bulletEnabled val="1"/>
        </dgm:presLayoutVars>
      </dgm:prSet>
      <dgm:spPr/>
    </dgm:pt>
    <dgm:pt modelId="{177D8088-E204-4BBB-A29A-D70032B2F589}" type="pres">
      <dgm:prSet presAssocID="{72545BCC-81ED-4666-963A-DB0A1A57B2BE}" presName="sibTrans" presStyleLbl="sibTrans1D1" presStyleIdx="4" presStyleCnt="6"/>
      <dgm:spPr/>
    </dgm:pt>
    <dgm:pt modelId="{16BC4BD7-1F0B-4C33-B01C-304E0124554F}" type="pres">
      <dgm:prSet presAssocID="{72545BCC-81ED-4666-963A-DB0A1A57B2BE}" presName="connectorText" presStyleLbl="sibTrans1D1" presStyleIdx="4" presStyleCnt="6"/>
      <dgm:spPr/>
    </dgm:pt>
    <dgm:pt modelId="{E6757B6A-A022-4E67-A8B2-05E751EEEF72}" type="pres">
      <dgm:prSet presAssocID="{2C6B056C-AD91-4EF4-A5FC-4C057683A352}" presName="node" presStyleLbl="node1" presStyleIdx="5" presStyleCnt="7">
        <dgm:presLayoutVars>
          <dgm:bulletEnabled val="1"/>
        </dgm:presLayoutVars>
      </dgm:prSet>
      <dgm:spPr/>
    </dgm:pt>
    <dgm:pt modelId="{F98E5F2B-711D-459D-A4C6-A258A018CB92}" type="pres">
      <dgm:prSet presAssocID="{970EF106-E39D-438E-AE34-AB2CD779897D}" presName="sibTrans" presStyleLbl="sibTrans1D1" presStyleIdx="5" presStyleCnt="6"/>
      <dgm:spPr/>
    </dgm:pt>
    <dgm:pt modelId="{8589096A-82A1-48F5-897F-352984E4395C}" type="pres">
      <dgm:prSet presAssocID="{970EF106-E39D-438E-AE34-AB2CD779897D}" presName="connectorText" presStyleLbl="sibTrans1D1" presStyleIdx="5" presStyleCnt="6"/>
      <dgm:spPr/>
    </dgm:pt>
    <dgm:pt modelId="{6D23D209-0A56-4CFB-99CC-900342B2C046}" type="pres">
      <dgm:prSet presAssocID="{16C66923-774A-4045-A650-5C51185BFA0E}" presName="node" presStyleLbl="node1" presStyleIdx="6" presStyleCnt="7">
        <dgm:presLayoutVars>
          <dgm:bulletEnabled val="1"/>
        </dgm:presLayoutVars>
      </dgm:prSet>
      <dgm:spPr/>
    </dgm:pt>
  </dgm:ptLst>
  <dgm:cxnLst>
    <dgm:cxn modelId="{26893906-DAC7-46B1-936C-F1249F5E921B}" srcId="{2649C0A9-48E0-4C6A-A7CC-D2FE760AE690}" destId="{82034FF1-C66D-474C-8070-1FF2BDD06E30}" srcOrd="4" destOrd="0" parTransId="{6DB97D4E-6FD0-49D0-B8A5-3A26302F9F8C}" sibTransId="{72545BCC-81ED-4666-963A-DB0A1A57B2BE}"/>
    <dgm:cxn modelId="{0CB7E00D-8AE3-41E2-A51C-214C8D84308D}" type="presOf" srcId="{2C6B056C-AD91-4EF4-A5FC-4C057683A352}" destId="{E6757B6A-A022-4E67-A8B2-05E751EEEF72}" srcOrd="0" destOrd="0" presId="urn:microsoft.com/office/officeart/2016/7/layout/RepeatingBendingProcessNew"/>
    <dgm:cxn modelId="{5C248333-40DE-4DEF-9660-01AA2E1C7B72}" type="presOf" srcId="{DCB4186C-02B1-441B-BD2D-7B2E616CD0EB}" destId="{3C61DEF8-5DD1-4ADD-8374-471718324842}" srcOrd="1" destOrd="0" presId="urn:microsoft.com/office/officeart/2016/7/layout/RepeatingBendingProcessNew"/>
    <dgm:cxn modelId="{9F9E943B-9259-4A22-B4A5-BCCCF0148C16}" type="presOf" srcId="{72545BCC-81ED-4666-963A-DB0A1A57B2BE}" destId="{16BC4BD7-1F0B-4C33-B01C-304E0124554F}" srcOrd="1" destOrd="0" presId="urn:microsoft.com/office/officeart/2016/7/layout/RepeatingBendingProcessNew"/>
    <dgm:cxn modelId="{F2801A5C-7A01-46ED-B666-6C23E8C704BD}" type="presOf" srcId="{43DCDC46-7F6F-4E7A-89BD-50FAFB30CBA9}" destId="{05887E43-0407-4588-8EA2-C218A70328C4}" srcOrd="1" destOrd="0" presId="urn:microsoft.com/office/officeart/2016/7/layout/RepeatingBendingProcessNew"/>
    <dgm:cxn modelId="{8B47AB5E-4D09-484B-96AF-53C97F9E2238}" type="presOf" srcId="{B56D28AB-54CB-495D-A4D0-B6DD268DD052}" destId="{9F336776-407F-4199-B032-779A5D263FCF}" srcOrd="0" destOrd="0" presId="urn:microsoft.com/office/officeart/2016/7/layout/RepeatingBendingProcessNew"/>
    <dgm:cxn modelId="{E339225F-4378-42F4-895A-0E087F1CCF38}" srcId="{2649C0A9-48E0-4C6A-A7CC-D2FE760AE690}" destId="{57F9014B-F471-4645-8AAC-96F0A831A22C}" srcOrd="3" destOrd="0" parTransId="{36D0246C-7232-4DA8-A3CA-18D67B9369AE}" sibTransId="{5779E692-7F7E-4866-B5FB-F5DAA964C4A4}"/>
    <dgm:cxn modelId="{3D7A2468-44CB-46C7-BECC-B6D8F964ABD1}" type="presOf" srcId="{82034FF1-C66D-474C-8070-1FF2BDD06E30}" destId="{FCD83579-7E46-4903-BF91-137F01F1FD34}" srcOrd="0" destOrd="0" presId="urn:microsoft.com/office/officeart/2016/7/layout/RepeatingBendingProcessNew"/>
    <dgm:cxn modelId="{5AC3076A-A9DE-4439-B2ED-7887F82A2B8B}" srcId="{2649C0A9-48E0-4C6A-A7CC-D2FE760AE690}" destId="{8393F583-0853-4730-B874-DFEF1F6A607D}" srcOrd="2" destOrd="0" parTransId="{EB9E9712-A87E-479C-97F5-C7FFAEDF697A}" sibTransId="{B56D28AB-54CB-495D-A4D0-B6DD268DD052}"/>
    <dgm:cxn modelId="{55F74B6B-88D9-4377-BDC7-804F0C0D1071}" type="presOf" srcId="{A01BD946-8C63-4876-A799-CBC5D4417583}" destId="{077F8C43-F9AC-45FC-9952-3ED40C490F01}" srcOrd="0" destOrd="0" presId="urn:microsoft.com/office/officeart/2016/7/layout/RepeatingBendingProcessNew"/>
    <dgm:cxn modelId="{F782F36B-208E-492E-B44D-B3D18DC9BDCC}" type="presOf" srcId="{970EF106-E39D-438E-AE34-AB2CD779897D}" destId="{8589096A-82A1-48F5-897F-352984E4395C}" srcOrd="1" destOrd="0" presId="urn:microsoft.com/office/officeart/2016/7/layout/RepeatingBendingProcessNew"/>
    <dgm:cxn modelId="{A8710472-1251-4BC6-ABA1-2366D8730F99}" srcId="{2649C0A9-48E0-4C6A-A7CC-D2FE760AE690}" destId="{2C6B056C-AD91-4EF4-A5FC-4C057683A352}" srcOrd="5" destOrd="0" parTransId="{95121C50-8C39-4DDA-AC07-22BAF95F8059}" sibTransId="{970EF106-E39D-438E-AE34-AB2CD779897D}"/>
    <dgm:cxn modelId="{1DE60E75-05BA-436E-AEE0-6483DD4AA2F3}" srcId="{2649C0A9-48E0-4C6A-A7CC-D2FE760AE690}" destId="{AED4619F-10D5-42CF-A06F-9A3F88472571}" srcOrd="0" destOrd="0" parTransId="{6061CBF8-D76D-40A5-8B4A-564D45251875}" sibTransId="{DCB4186C-02B1-441B-BD2D-7B2E616CD0EB}"/>
    <dgm:cxn modelId="{C4E99C58-274C-4FAC-BB20-2D70BC03A992}" type="presOf" srcId="{5779E692-7F7E-4866-B5FB-F5DAA964C4A4}" destId="{B1B6499E-DA39-4D57-B367-E7EB001F3601}" srcOrd="0" destOrd="0" presId="urn:microsoft.com/office/officeart/2016/7/layout/RepeatingBendingProcessNew"/>
    <dgm:cxn modelId="{6DBF378D-114B-4EF0-AD01-812FB4D8DC69}" type="presOf" srcId="{DCB4186C-02B1-441B-BD2D-7B2E616CD0EB}" destId="{AF076725-0683-4F56-8825-FFD0BBC0B991}" srcOrd="0" destOrd="0" presId="urn:microsoft.com/office/officeart/2016/7/layout/RepeatingBendingProcessNew"/>
    <dgm:cxn modelId="{F7432E95-3AED-4D0C-A7FA-E72E79DA6165}" srcId="{2649C0A9-48E0-4C6A-A7CC-D2FE760AE690}" destId="{16C66923-774A-4045-A650-5C51185BFA0E}" srcOrd="6" destOrd="0" parTransId="{502735AE-8041-41C8-A733-92BFB0410A95}" sibTransId="{842F403B-8127-40CE-96B6-D99D22ED021D}"/>
    <dgm:cxn modelId="{E0B8D695-CB4F-4E5A-8C21-9291CCBFD1AE}" type="presOf" srcId="{72545BCC-81ED-4666-963A-DB0A1A57B2BE}" destId="{177D8088-E204-4BBB-A29A-D70032B2F589}" srcOrd="0" destOrd="0" presId="urn:microsoft.com/office/officeart/2016/7/layout/RepeatingBendingProcessNew"/>
    <dgm:cxn modelId="{0ABA0D9A-5651-4E54-BF97-FA6627F3EABC}" type="presOf" srcId="{970EF106-E39D-438E-AE34-AB2CD779897D}" destId="{F98E5F2B-711D-459D-A4C6-A258A018CB92}" srcOrd="0" destOrd="0" presId="urn:microsoft.com/office/officeart/2016/7/layout/RepeatingBendingProcessNew"/>
    <dgm:cxn modelId="{E140359D-D182-4D39-BD03-D070FF639A95}" type="presOf" srcId="{2649C0A9-48E0-4C6A-A7CC-D2FE760AE690}" destId="{8F8CFE0B-E3E4-4CD9-9DC5-A6651F47E6ED}" srcOrd="0" destOrd="0" presId="urn:microsoft.com/office/officeart/2016/7/layout/RepeatingBendingProcessNew"/>
    <dgm:cxn modelId="{6FCC2FA6-557E-4E37-B112-0E2170050284}" type="presOf" srcId="{8393F583-0853-4730-B874-DFEF1F6A607D}" destId="{2EEE7D12-9E26-4865-B475-4108CC27B90D}" srcOrd="0" destOrd="0" presId="urn:microsoft.com/office/officeart/2016/7/layout/RepeatingBendingProcessNew"/>
    <dgm:cxn modelId="{223480AE-3EC7-4F94-8AF0-C70EFC83DD48}" type="presOf" srcId="{AED4619F-10D5-42CF-A06F-9A3F88472571}" destId="{705B89D7-127D-4B9B-BF34-AE4327185F0D}" srcOrd="0" destOrd="0" presId="urn:microsoft.com/office/officeart/2016/7/layout/RepeatingBendingProcessNew"/>
    <dgm:cxn modelId="{F973ADB5-C82C-4502-A173-CAB187698C73}" type="presOf" srcId="{B56D28AB-54CB-495D-A4D0-B6DD268DD052}" destId="{85860F4F-5EE9-4619-9D63-D7B9E9A63B7D}" srcOrd="1" destOrd="0" presId="urn:microsoft.com/office/officeart/2016/7/layout/RepeatingBendingProcessNew"/>
    <dgm:cxn modelId="{AD9CB2BD-414F-43C2-AA3B-24E1973B3727}" type="presOf" srcId="{16C66923-774A-4045-A650-5C51185BFA0E}" destId="{6D23D209-0A56-4CFB-99CC-900342B2C046}" srcOrd="0" destOrd="0" presId="urn:microsoft.com/office/officeart/2016/7/layout/RepeatingBendingProcessNew"/>
    <dgm:cxn modelId="{24AB64C8-1921-4C06-BF72-430ED6E3FBC1}" type="presOf" srcId="{43DCDC46-7F6F-4E7A-89BD-50FAFB30CBA9}" destId="{0E5D5489-C98E-4585-AA46-96F06056644E}" srcOrd="0" destOrd="0" presId="urn:microsoft.com/office/officeart/2016/7/layout/RepeatingBendingProcessNew"/>
    <dgm:cxn modelId="{BA343EC9-F47F-457B-8BB4-2F1C6BCA6CD6}" type="presOf" srcId="{57F9014B-F471-4645-8AAC-96F0A831A22C}" destId="{D5E62C37-6E66-4E4F-B8AB-68CE86062E7E}" srcOrd="0" destOrd="0" presId="urn:microsoft.com/office/officeart/2016/7/layout/RepeatingBendingProcessNew"/>
    <dgm:cxn modelId="{9B33D9DF-DEFB-4240-BDAD-06B3661D5211}" type="presOf" srcId="{5779E692-7F7E-4866-B5FB-F5DAA964C4A4}" destId="{91EE1AD7-70C0-47C5-A90B-A0313F674D70}" srcOrd="1" destOrd="0" presId="urn:microsoft.com/office/officeart/2016/7/layout/RepeatingBendingProcessNew"/>
    <dgm:cxn modelId="{06040AF8-A435-4FCD-A370-C79247D7A53B}" srcId="{2649C0A9-48E0-4C6A-A7CC-D2FE760AE690}" destId="{A01BD946-8C63-4876-A799-CBC5D4417583}" srcOrd="1" destOrd="0" parTransId="{634F5A14-2A19-4C3F-A341-D1C265A8AFDB}" sibTransId="{43DCDC46-7F6F-4E7A-89BD-50FAFB30CBA9}"/>
    <dgm:cxn modelId="{E802719C-01BF-459E-B6F9-15B2216224A2}" type="presParOf" srcId="{8F8CFE0B-E3E4-4CD9-9DC5-A6651F47E6ED}" destId="{705B89D7-127D-4B9B-BF34-AE4327185F0D}" srcOrd="0" destOrd="0" presId="urn:microsoft.com/office/officeart/2016/7/layout/RepeatingBendingProcessNew"/>
    <dgm:cxn modelId="{51FAF0A0-CBC0-4717-8BB1-4445952B3E9C}" type="presParOf" srcId="{8F8CFE0B-E3E4-4CD9-9DC5-A6651F47E6ED}" destId="{AF076725-0683-4F56-8825-FFD0BBC0B991}" srcOrd="1" destOrd="0" presId="urn:microsoft.com/office/officeart/2016/7/layout/RepeatingBendingProcessNew"/>
    <dgm:cxn modelId="{74F75B48-AEF7-4E20-A6C6-0BCE62A4DAFB}" type="presParOf" srcId="{AF076725-0683-4F56-8825-FFD0BBC0B991}" destId="{3C61DEF8-5DD1-4ADD-8374-471718324842}" srcOrd="0" destOrd="0" presId="urn:microsoft.com/office/officeart/2016/7/layout/RepeatingBendingProcessNew"/>
    <dgm:cxn modelId="{2A060AC6-22EF-4946-8828-1E6B747137AC}" type="presParOf" srcId="{8F8CFE0B-E3E4-4CD9-9DC5-A6651F47E6ED}" destId="{077F8C43-F9AC-45FC-9952-3ED40C490F01}" srcOrd="2" destOrd="0" presId="urn:microsoft.com/office/officeart/2016/7/layout/RepeatingBendingProcessNew"/>
    <dgm:cxn modelId="{6EFF9D4F-9DE8-4A4E-B74F-7761139D5BB1}" type="presParOf" srcId="{8F8CFE0B-E3E4-4CD9-9DC5-A6651F47E6ED}" destId="{0E5D5489-C98E-4585-AA46-96F06056644E}" srcOrd="3" destOrd="0" presId="urn:microsoft.com/office/officeart/2016/7/layout/RepeatingBendingProcessNew"/>
    <dgm:cxn modelId="{46F3A496-0867-47D8-98A7-90573B7F1796}" type="presParOf" srcId="{0E5D5489-C98E-4585-AA46-96F06056644E}" destId="{05887E43-0407-4588-8EA2-C218A70328C4}" srcOrd="0" destOrd="0" presId="urn:microsoft.com/office/officeart/2016/7/layout/RepeatingBendingProcessNew"/>
    <dgm:cxn modelId="{660B0076-1F72-4AFE-936A-D664091CF069}" type="presParOf" srcId="{8F8CFE0B-E3E4-4CD9-9DC5-A6651F47E6ED}" destId="{2EEE7D12-9E26-4865-B475-4108CC27B90D}" srcOrd="4" destOrd="0" presId="urn:microsoft.com/office/officeart/2016/7/layout/RepeatingBendingProcessNew"/>
    <dgm:cxn modelId="{D490B799-7202-4485-AEC1-76CAE055506E}" type="presParOf" srcId="{8F8CFE0B-E3E4-4CD9-9DC5-A6651F47E6ED}" destId="{9F336776-407F-4199-B032-779A5D263FCF}" srcOrd="5" destOrd="0" presId="urn:microsoft.com/office/officeart/2016/7/layout/RepeatingBendingProcessNew"/>
    <dgm:cxn modelId="{E5AFDC48-D115-4E77-A0AB-70457AF9695F}" type="presParOf" srcId="{9F336776-407F-4199-B032-779A5D263FCF}" destId="{85860F4F-5EE9-4619-9D63-D7B9E9A63B7D}" srcOrd="0" destOrd="0" presId="urn:microsoft.com/office/officeart/2016/7/layout/RepeatingBendingProcessNew"/>
    <dgm:cxn modelId="{9FD091E2-1464-4877-8836-3954B44F3E1A}" type="presParOf" srcId="{8F8CFE0B-E3E4-4CD9-9DC5-A6651F47E6ED}" destId="{D5E62C37-6E66-4E4F-B8AB-68CE86062E7E}" srcOrd="6" destOrd="0" presId="urn:microsoft.com/office/officeart/2016/7/layout/RepeatingBendingProcessNew"/>
    <dgm:cxn modelId="{E8A85532-ADE4-447A-9E5C-9AB4494576BF}" type="presParOf" srcId="{8F8CFE0B-E3E4-4CD9-9DC5-A6651F47E6ED}" destId="{B1B6499E-DA39-4D57-B367-E7EB001F3601}" srcOrd="7" destOrd="0" presId="urn:microsoft.com/office/officeart/2016/7/layout/RepeatingBendingProcessNew"/>
    <dgm:cxn modelId="{7B1771AE-29B8-48BA-AFEC-F889247205A9}" type="presParOf" srcId="{B1B6499E-DA39-4D57-B367-E7EB001F3601}" destId="{91EE1AD7-70C0-47C5-A90B-A0313F674D70}" srcOrd="0" destOrd="0" presId="urn:microsoft.com/office/officeart/2016/7/layout/RepeatingBendingProcessNew"/>
    <dgm:cxn modelId="{53667E5A-B2F7-4647-90F9-48E7A780C93F}" type="presParOf" srcId="{8F8CFE0B-E3E4-4CD9-9DC5-A6651F47E6ED}" destId="{FCD83579-7E46-4903-BF91-137F01F1FD34}" srcOrd="8" destOrd="0" presId="urn:microsoft.com/office/officeart/2016/7/layout/RepeatingBendingProcessNew"/>
    <dgm:cxn modelId="{5ECE706E-E5E8-43D2-8350-97178786DBB5}" type="presParOf" srcId="{8F8CFE0B-E3E4-4CD9-9DC5-A6651F47E6ED}" destId="{177D8088-E204-4BBB-A29A-D70032B2F589}" srcOrd="9" destOrd="0" presId="urn:microsoft.com/office/officeart/2016/7/layout/RepeatingBendingProcessNew"/>
    <dgm:cxn modelId="{E34A639A-D968-4B23-8A9B-41F5DB493D83}" type="presParOf" srcId="{177D8088-E204-4BBB-A29A-D70032B2F589}" destId="{16BC4BD7-1F0B-4C33-B01C-304E0124554F}" srcOrd="0" destOrd="0" presId="urn:microsoft.com/office/officeart/2016/7/layout/RepeatingBendingProcessNew"/>
    <dgm:cxn modelId="{697EA042-90D9-4C0B-9C0E-DB3B7CCCEB9B}" type="presParOf" srcId="{8F8CFE0B-E3E4-4CD9-9DC5-A6651F47E6ED}" destId="{E6757B6A-A022-4E67-A8B2-05E751EEEF72}" srcOrd="10" destOrd="0" presId="urn:microsoft.com/office/officeart/2016/7/layout/RepeatingBendingProcessNew"/>
    <dgm:cxn modelId="{196F8996-50D1-4C58-A82E-99AF7337F66B}" type="presParOf" srcId="{8F8CFE0B-E3E4-4CD9-9DC5-A6651F47E6ED}" destId="{F98E5F2B-711D-459D-A4C6-A258A018CB92}" srcOrd="11" destOrd="0" presId="urn:microsoft.com/office/officeart/2016/7/layout/RepeatingBendingProcessNew"/>
    <dgm:cxn modelId="{146A338A-629B-42E0-8C87-921CF4C76FBB}" type="presParOf" srcId="{F98E5F2B-711D-459D-A4C6-A258A018CB92}" destId="{8589096A-82A1-48F5-897F-352984E4395C}" srcOrd="0" destOrd="0" presId="urn:microsoft.com/office/officeart/2016/7/layout/RepeatingBendingProcessNew"/>
    <dgm:cxn modelId="{04270DFA-3E6B-4C01-A3CF-E26A47054652}" type="presParOf" srcId="{8F8CFE0B-E3E4-4CD9-9DC5-A6651F47E6ED}" destId="{6D23D209-0A56-4CFB-99CC-900342B2C046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76725-0683-4F56-8825-FFD0BBC0B991}">
      <dsp:nvSpPr>
        <dsp:cNvPr id="0" name=""/>
        <dsp:cNvSpPr/>
      </dsp:nvSpPr>
      <dsp:spPr>
        <a:xfrm>
          <a:off x="2159574" y="750545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0184" y="793782"/>
        <a:ext cx="24832" cy="4966"/>
      </dsp:txXfrm>
    </dsp:sp>
    <dsp:sp modelId="{705B89D7-127D-4B9B-BF34-AE4327185F0D}">
      <dsp:nvSpPr>
        <dsp:cNvPr id="0" name=""/>
        <dsp:cNvSpPr/>
      </dsp:nvSpPr>
      <dsp:spPr>
        <a:xfrm>
          <a:off x="2015" y="148457"/>
          <a:ext cx="2159358" cy="1295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Complete pre-requisite steps in this guide to create two documents</a:t>
          </a:r>
        </a:p>
      </dsp:txBody>
      <dsp:txXfrm>
        <a:off x="2015" y="148457"/>
        <a:ext cx="2159358" cy="1295615"/>
      </dsp:txXfrm>
    </dsp:sp>
    <dsp:sp modelId="{0E5D5489-C98E-4585-AA46-96F06056644E}">
      <dsp:nvSpPr>
        <dsp:cNvPr id="0" name=""/>
        <dsp:cNvSpPr/>
      </dsp:nvSpPr>
      <dsp:spPr>
        <a:xfrm>
          <a:off x="4815586" y="750545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-622030"/>
              <a:satOff val="-3291"/>
              <a:lumOff val="-12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6196" y="793782"/>
        <a:ext cx="24832" cy="4966"/>
      </dsp:txXfrm>
    </dsp:sp>
    <dsp:sp modelId="{077F8C43-F9AC-45FC-9952-3ED40C490F01}">
      <dsp:nvSpPr>
        <dsp:cNvPr id="0" name=""/>
        <dsp:cNvSpPr/>
      </dsp:nvSpPr>
      <dsp:spPr>
        <a:xfrm>
          <a:off x="2658027" y="148457"/>
          <a:ext cx="2159358" cy="1295615"/>
        </a:xfrm>
        <a:prstGeom prst="rect">
          <a:avLst/>
        </a:prstGeom>
        <a:solidFill>
          <a:schemeClr val="accent2">
            <a:hueOff val="-518358"/>
            <a:satOff val="-2742"/>
            <a:lumOff val="-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Navigate to </a:t>
          </a:r>
          <a:r>
            <a:rPr lang="en-US" sz="1800" kern="1200" dirty="0">
              <a:solidFill>
                <a:schemeClr val="bg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www.github.com</a:t>
          </a: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  </a:t>
          </a:r>
        </a:p>
      </dsp:txBody>
      <dsp:txXfrm>
        <a:off x="2658027" y="148457"/>
        <a:ext cx="2159358" cy="1295615"/>
      </dsp:txXfrm>
    </dsp:sp>
    <dsp:sp modelId="{9F336776-407F-4199-B032-779A5D263FCF}">
      <dsp:nvSpPr>
        <dsp:cNvPr id="0" name=""/>
        <dsp:cNvSpPr/>
      </dsp:nvSpPr>
      <dsp:spPr>
        <a:xfrm>
          <a:off x="7471597" y="750545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-1244059"/>
              <a:satOff val="-6581"/>
              <a:lumOff val="-251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92207" y="793782"/>
        <a:ext cx="24832" cy="4966"/>
      </dsp:txXfrm>
    </dsp:sp>
    <dsp:sp modelId="{2EEE7D12-9E26-4865-B475-4108CC27B90D}">
      <dsp:nvSpPr>
        <dsp:cNvPr id="0" name=""/>
        <dsp:cNvSpPr/>
      </dsp:nvSpPr>
      <dsp:spPr>
        <a:xfrm>
          <a:off x="5314038" y="148457"/>
          <a:ext cx="2159358" cy="1295615"/>
        </a:xfrm>
        <a:prstGeom prst="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Follow the steps to create a GitHub account (it’s free!)</a:t>
          </a:r>
        </a:p>
      </dsp:txBody>
      <dsp:txXfrm>
        <a:off x="5314038" y="148457"/>
        <a:ext cx="2159358" cy="1295615"/>
      </dsp:txXfrm>
    </dsp:sp>
    <dsp:sp modelId="{B1B6499E-DA39-4D57-B367-E7EB001F3601}">
      <dsp:nvSpPr>
        <dsp:cNvPr id="0" name=""/>
        <dsp:cNvSpPr/>
      </dsp:nvSpPr>
      <dsp:spPr>
        <a:xfrm>
          <a:off x="1081695" y="1442273"/>
          <a:ext cx="7968034" cy="466052"/>
        </a:xfrm>
        <a:custGeom>
          <a:avLst/>
          <a:gdLst/>
          <a:ahLst/>
          <a:cxnLst/>
          <a:rect l="0" t="0" r="0" b="0"/>
          <a:pathLst>
            <a:path>
              <a:moveTo>
                <a:pt x="7968034" y="0"/>
              </a:moveTo>
              <a:lnTo>
                <a:pt x="7968034" y="250126"/>
              </a:lnTo>
              <a:lnTo>
                <a:pt x="0" y="250126"/>
              </a:lnTo>
              <a:lnTo>
                <a:pt x="0" y="466052"/>
              </a:lnTo>
            </a:path>
          </a:pathLst>
        </a:custGeom>
        <a:noFill/>
        <a:ln w="9525" cap="rnd" cmpd="sng" algn="ctr">
          <a:solidFill>
            <a:schemeClr val="accent2">
              <a:hueOff val="-1866089"/>
              <a:satOff val="-9872"/>
              <a:lumOff val="-37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6125" y="1672816"/>
        <a:ext cx="399174" cy="4966"/>
      </dsp:txXfrm>
    </dsp:sp>
    <dsp:sp modelId="{D5E62C37-6E66-4E4F-B8AB-68CE86062E7E}">
      <dsp:nvSpPr>
        <dsp:cNvPr id="0" name=""/>
        <dsp:cNvSpPr/>
      </dsp:nvSpPr>
      <dsp:spPr>
        <a:xfrm>
          <a:off x="7970050" y="148457"/>
          <a:ext cx="2159358" cy="1295615"/>
        </a:xfrm>
        <a:prstGeom prst="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 new GitHub repository</a:t>
          </a:r>
        </a:p>
      </dsp:txBody>
      <dsp:txXfrm>
        <a:off x="7970050" y="148457"/>
        <a:ext cx="2159358" cy="1295615"/>
      </dsp:txXfrm>
    </dsp:sp>
    <dsp:sp modelId="{177D8088-E204-4BBB-A29A-D70032B2F589}">
      <dsp:nvSpPr>
        <dsp:cNvPr id="0" name=""/>
        <dsp:cNvSpPr/>
      </dsp:nvSpPr>
      <dsp:spPr>
        <a:xfrm>
          <a:off x="2159574" y="2542813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-2488118"/>
              <a:satOff val="-13162"/>
              <a:lumOff val="-50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0184" y="2586050"/>
        <a:ext cx="24832" cy="4966"/>
      </dsp:txXfrm>
    </dsp:sp>
    <dsp:sp modelId="{FCD83579-7E46-4903-BF91-137F01F1FD34}">
      <dsp:nvSpPr>
        <dsp:cNvPr id="0" name=""/>
        <dsp:cNvSpPr/>
      </dsp:nvSpPr>
      <dsp:spPr>
        <a:xfrm>
          <a:off x="2015" y="1940725"/>
          <a:ext cx="2159358" cy="1295615"/>
        </a:xfrm>
        <a:prstGeom prst="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Copy the two files that you created in step 1 into the repository</a:t>
          </a:r>
        </a:p>
      </dsp:txBody>
      <dsp:txXfrm>
        <a:off x="2015" y="1940725"/>
        <a:ext cx="2159358" cy="1295615"/>
      </dsp:txXfrm>
    </dsp:sp>
    <dsp:sp modelId="{F98E5F2B-711D-459D-A4C6-A258A018CB92}">
      <dsp:nvSpPr>
        <dsp:cNvPr id="0" name=""/>
        <dsp:cNvSpPr/>
      </dsp:nvSpPr>
      <dsp:spPr>
        <a:xfrm>
          <a:off x="4815586" y="2542813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6196" y="2586050"/>
        <a:ext cx="24832" cy="4966"/>
      </dsp:txXfrm>
    </dsp:sp>
    <dsp:sp modelId="{E6757B6A-A022-4E67-A8B2-05E751EEEF72}">
      <dsp:nvSpPr>
        <dsp:cNvPr id="0" name=""/>
        <dsp:cNvSpPr/>
      </dsp:nvSpPr>
      <dsp:spPr>
        <a:xfrm>
          <a:off x="2658027" y="1940725"/>
          <a:ext cx="2159358" cy="1295615"/>
        </a:xfrm>
        <a:prstGeom prst="rect">
          <a:avLst/>
        </a:prstGeom>
        <a:solidFill>
          <a:schemeClr val="accent2">
            <a:hueOff val="-2591790"/>
            <a:satOff val="-13711"/>
            <a:lumOff val="-52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View your new GitHub web page by entering the page name in a browser</a:t>
          </a:r>
        </a:p>
      </dsp:txBody>
      <dsp:txXfrm>
        <a:off x="2658027" y="1940725"/>
        <a:ext cx="2159358" cy="1295615"/>
      </dsp:txXfrm>
    </dsp:sp>
    <dsp:sp modelId="{6D23D209-0A56-4CFB-99CC-900342B2C046}">
      <dsp:nvSpPr>
        <dsp:cNvPr id="0" name=""/>
        <dsp:cNvSpPr/>
      </dsp:nvSpPr>
      <dsp:spPr>
        <a:xfrm>
          <a:off x="5314038" y="1940725"/>
          <a:ext cx="2159358" cy="1295615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Congratulations!</a:t>
          </a:r>
        </a:p>
      </dsp:txBody>
      <dsp:txXfrm>
        <a:off x="5314038" y="1940725"/>
        <a:ext cx="2159358" cy="1295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sz="6100"/>
              <a:t>Create a personal </a:t>
            </a:r>
            <a:br>
              <a:rPr lang="en-US" sz="6100"/>
            </a:br>
            <a:r>
              <a:rPr lang="en-US" sz="6100"/>
              <a:t>web page using</a:t>
            </a:r>
            <a:br>
              <a:rPr lang="en-US" sz="6100"/>
            </a:br>
            <a:r>
              <a:rPr lang="en-US" sz="610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 tutorial</a:t>
            </a:r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Lato Extended"/>
              </a:rPr>
              <a:t>View your github web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ato Extended"/>
              </a:rPr>
              <a:t>View your github web page: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Lato Extended"/>
              </a:rPr>
              <a:t>1.  Enter your repository name into the browser’s URL.  </a:t>
            </a:r>
          </a:p>
          <a:p>
            <a:pPr marL="0" indent="0" algn="ctr">
              <a:buNone/>
            </a:pPr>
            <a:endParaRPr lang="en-US" dirty="0">
              <a:latin typeface="Lato Extended"/>
            </a:endParaRPr>
          </a:p>
          <a:p>
            <a:pPr marL="0" indent="0" algn="ctr">
              <a:buNone/>
            </a:pPr>
            <a:r>
              <a:rPr lang="en-US" b="1" dirty="0">
                <a:latin typeface="Lato Extended"/>
              </a:rPr>
              <a:t>Congratulations!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C98F9-1AB3-439A-960E-D2BB5700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46" y="1175288"/>
            <a:ext cx="4730675" cy="48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Summary of steps</a:t>
            </a:r>
            <a:br>
              <a:rPr lang="en-US" sz="3300" dirty="0"/>
            </a:br>
            <a:r>
              <a:rPr lang="en-US" sz="3300" dirty="0"/>
              <a:t>to create your personal web Page</a:t>
            </a:r>
            <a:br>
              <a:rPr lang="en-US" sz="3300" dirty="0"/>
            </a:br>
            <a:r>
              <a:rPr lang="en-US" sz="3300" dirty="0"/>
              <a:t>   …using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B6140E-37A0-437E-B39A-DA1651274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26078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764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098525" cy="1456267"/>
          </a:xfrm>
        </p:spPr>
        <p:txBody>
          <a:bodyPr>
            <a:normAutofit/>
          </a:bodyPr>
          <a:lstStyle/>
          <a:p>
            <a:r>
              <a:rPr lang="en-US" dirty="0"/>
              <a:t>Pre-requisite steps:  create two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23729"/>
            <a:ext cx="6282266" cy="36491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a photo of yourself for your GitHub profile, name it MyGitHubPhoto.jpg, and place it on your Desktop</a:t>
            </a:r>
          </a:p>
          <a:p>
            <a:pPr marL="342900" indent="-342900">
              <a:buAutoNum type="arabicPeriod"/>
            </a:pPr>
            <a:r>
              <a:rPr lang="en-US" dirty="0"/>
              <a:t>Using a text editor such as NotePad or VS Code, enter the following text into a new file.   Save the file on your Desktop and name it index.html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&lt;h1&gt;My Portfolio&lt;/h1&gt;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&lt;img src="./MyGitHubPhoto.jpg" /&gt;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&lt;html&gt;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Graphic 6" descr="Cell Tower icon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4CDFEE-D033-47C9-B1F3-FEC33637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14" y="1726121"/>
            <a:ext cx="5052748" cy="332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21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098525" cy="1456267"/>
          </a:xfrm>
        </p:spPr>
        <p:txBody>
          <a:bodyPr>
            <a:normAutofit/>
          </a:bodyPr>
          <a:lstStyle/>
          <a:p>
            <a:r>
              <a:rPr lang="en-US" dirty="0"/>
              <a:t>Navigate to www.github.com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F7292-8C77-4DB8-9B58-A47B34F1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59" y="1933444"/>
            <a:ext cx="9163416" cy="44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3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Follow the steps to create a Github account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383ABEA8-C940-4E63-9425-2636E3E96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4E1F0CE-2445-403C-A97B-5F9410D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930BEC-23C3-4943-BF3E-1489DF19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E21198-6B2F-44DD-8ED1-08DBFDAC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33853C-FCDB-4072-A38A-F528AAFB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F60640-56C1-4C2D-957C-A789DDD0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BC8BAD-82DB-43C8-93D0-4CC4E2E95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FCEA8D-83B8-4970-9BC8-EDA33C5EB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345168-CE91-4C7A-BA9B-2AFCC817B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9779D-5807-497E-BDDA-12ECD503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B09AA2-4E46-45A7-88C3-B77EBA9C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ED08BD-C105-46BF-B6B0-9F80A5B3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4D9F2C-627F-4C7A-B40A-78BCA3BC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48C129-86EE-4990-94FD-5931AD91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B33CEB-3A03-483A-8E91-8E1943D84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0F4D10-7D5F-4765-A1AE-2F8CB7A39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E66C8F-A0F6-46E9-B972-C7D4A8FF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614F2D-DA48-4D64-8BFE-4117C2E1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F83623-F07F-4A93-999E-67D5E4862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B81F61E-B3F1-4730-A58B-C55D10BC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BF85AD-1922-4E38-87C6-287DC943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323152-1BCA-4B09-BF43-597B5ABF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6FA10F-4820-4210-BD18-A541FFD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C83EE3B-D583-44FD-8551-97D34E80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AE834B5-319F-4E49-B39F-751A8792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845535-477D-4E7B-B4F8-2CE3E5AF7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7747927-13DA-4A4F-87AA-86E8D3D29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899985-4FD6-485D-9006-4708F48C5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F1CB23D-807B-454C-B639-82CE0670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3295B9-732A-4D6D-91F1-03B91EB4F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B9D0F5-242C-4D55-93CB-9A32D2FC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9AD0A8-54D7-406A-81E4-B0B4257DA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846DC-ACE3-449F-8465-4385A9CE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1768A72-A55A-4170-BD6F-F5E044A4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7196028-3C6E-4164-9319-995F2D2C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037486-DA11-4DB7-A63F-7B3F5331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50956A-3D95-44EA-BB7D-340891BBC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8EA563-057B-4962-BD55-A9B16A3D0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DEBB62-6CF4-4666-BBC6-45BE4E6F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7B7F07-D687-4AA4-9EC8-6D12373A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3C7D5A-9C54-4EAD-B5AC-9EA3C62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845C49-1615-49DC-9137-9BB1FD331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5A45E8-D654-4F65-ADFA-C534AA86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E5F5EA-83DF-432D-B01C-EE510FBB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B43556-FBEB-4AFE-ABE6-C5DDB6F1D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FEDFA0A-B41D-474D-9560-852C0B0C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1FE481-1269-41D6-898E-7F3BCA9F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B1618C-0A00-47BD-B77A-F72DFAC6D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DFF1B51-61EA-4306-B86A-2CEB48F1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ADF9854-1522-4F7F-8477-0F838601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E78EA2C-1DB6-493B-8DBB-5D11A9D07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119DC58-4A07-4F18-82F5-851C513C5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A9A2687-5092-4705-B775-C09E61CF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A8E5C5-1A42-46BE-90D6-E2AFB292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AECC0B-1C7F-4349-9BC6-66A68F91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7D50278-8916-4102-8C76-2EA2E1CC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23209FF-E334-4CCE-86D6-B17F3C85B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853839-0FD3-4E16-AE08-1698F5B71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A8790F0-552C-41DD-AE6C-257B378A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7F97A08-46BA-4ACC-873F-27DF9CD9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10347AC-CBEE-4D99-93E2-8B060D6C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0445D16-8C32-44AD-B8E2-B5716A3B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E454F76-C337-406E-9892-CE67FCA73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5DF4D40-BED2-4EE1-97FC-8456FD24E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BD62B4-CD5B-4B82-9C4D-4B7C517A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3B09B44-3747-41F4-AF15-849F94BD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B87D5F-111A-458C-AF49-5B168BED4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98E8FA5-EF63-49AF-B78B-50D036473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522AB1B-D532-46BC-B1F8-E0E8BE80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0F7F324-7A69-4D1E-A4B4-F8BE4CFD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EED720-808A-4918-A4E5-43475B20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E6C9635-DF11-42EF-B7D0-F4B04218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375B25-5409-44CC-A33D-AC60D8DD0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CA0C31-A1A1-4BE5-BF95-7AE8ECF8E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4BE7C7-D6AC-4F1C-BD18-9DABDB3C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2D9C4C0-AE48-4A10-887A-6228903F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7D20CE6-88F8-4E3E-87A4-717246F8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39F24A-EF5C-4195-B834-1BEAAEAC2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08B35F9-6E28-4A86-B329-B0AEC19F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B420921-5C06-44E1-938C-02BCE255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70DE2DB-6FAF-4ECD-943E-D556B7DF3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8EA10-C317-4902-9AA9-913387B90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197" y="2292717"/>
            <a:ext cx="5634710" cy="33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9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Lato Extended"/>
              </a:rPr>
              <a:t>Create your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you have created your account and are logged into GitHub,  create a new GitHub repository.  </a:t>
            </a:r>
          </a:p>
          <a:p>
            <a:pPr marL="0" indent="0">
              <a:buNone/>
            </a:pPr>
            <a:r>
              <a:rPr lang="en-US" dirty="0"/>
              <a:t>In the upper right of the page, click on your photo or initials, select Your repositories.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E8B85A-143C-46CD-AB9A-3F403F5B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3733" y="796413"/>
            <a:ext cx="5607630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5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Lato Extended"/>
              </a:rPr>
              <a:t>Create your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Lato Extended"/>
              </a:rPr>
              <a:t>Click the New button to create a repository with your name.</a:t>
            </a:r>
          </a:p>
          <a:p>
            <a:pPr marL="0" indent="0">
              <a:buNone/>
            </a:pPr>
            <a:r>
              <a:rPr lang="en-US" dirty="0">
                <a:latin typeface="Lato Extended"/>
              </a:rPr>
              <a:t>This will become </a:t>
            </a:r>
            <a:r>
              <a:rPr lang="en-US" b="0" i="0" dirty="0">
                <a:effectLst/>
                <a:latin typeface="Lato Extended"/>
              </a:rPr>
              <a:t>the shell for your GitHub portfolio website.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70A6DC-D507-4809-8576-DAA71152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845" y="1865719"/>
            <a:ext cx="7160849" cy="297175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6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Lato Extended"/>
              </a:rPr>
              <a:t>Create your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Lato Extended"/>
              </a:rPr>
              <a:t>In the Repository name textbox, enter the name followed by .github.io </a:t>
            </a:r>
          </a:p>
          <a:p>
            <a:pPr marL="0" indent="0">
              <a:buNone/>
            </a:pPr>
            <a:r>
              <a:rPr lang="en-US" dirty="0">
                <a:latin typeface="Lato Extended"/>
              </a:rPr>
              <a:t>For example:  smith.github.io</a:t>
            </a:r>
            <a:endParaRPr lang="en-US" b="0" i="0" dirty="0">
              <a:effectLst/>
              <a:latin typeface="Lato Extended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Lato Extended"/>
              </a:rPr>
              <a:t>Adding github.io will allow you to access this repository via a browser.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36A1F5-2E56-4245-ADC4-76C11BEA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1534736"/>
            <a:ext cx="7260048" cy="347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4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Lato Extended"/>
              </a:rPr>
              <a:t>Copy files to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ato Extended"/>
              </a:rPr>
              <a:t>Copy the two files that you created in Step 1 into the repository.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Lato Extended"/>
              </a:rPr>
              <a:t>1.  Click Add file</a:t>
            </a:r>
          </a:p>
          <a:p>
            <a:pPr marL="0" indent="0">
              <a:buNone/>
            </a:pPr>
            <a:r>
              <a:rPr lang="en-US" dirty="0">
                <a:latin typeface="Lato Extended"/>
              </a:rPr>
              <a:t>2.  Select Upload files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Lato Extended"/>
              </a:rPr>
              <a:t>3.  Na</a:t>
            </a:r>
            <a:r>
              <a:rPr lang="en-US" dirty="0">
                <a:latin typeface="Lato Extended"/>
              </a:rPr>
              <a:t>vigate to your Desktop and upload: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Lato Extended"/>
              </a:rPr>
              <a:t>	a.  MyGitHubPhoto.jpg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Lato Extended"/>
              </a:rPr>
              <a:t>	b.  index.html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33D47E-200C-409E-9B36-3D9A6A95A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24" r="-1" b="-1"/>
          <a:stretch/>
        </p:blipFill>
        <p:spPr bwMode="auto">
          <a:xfrm>
            <a:off x="6464301" y="540775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70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purl.org/dc/dcmitype/"/>
    <ds:schemaRef ds:uri="http://schemas.openxmlformats.org/package/2006/metadata/core-properties"/>
    <ds:schemaRef ds:uri="71af3243-3dd4-4a8d-8c0d-dd76da1f02a5"/>
    <ds:schemaRef ds:uri="http://purl.org/dc/elements/1.1/"/>
    <ds:schemaRef ds:uri="http://www.w3.org/XML/1998/namespace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{D400D847-3822-4164-B611-E5AF2AA2947A}tf89606788_win32</Template>
  <TotalTime>74</TotalTime>
  <Words>375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Lato Extended</vt:lpstr>
      <vt:lpstr>Celestial</vt:lpstr>
      <vt:lpstr>Create a personal  web page using github</vt:lpstr>
      <vt:lpstr>Summary of steps to create your personal web Page    …using github</vt:lpstr>
      <vt:lpstr>Pre-requisite steps:  create two documents</vt:lpstr>
      <vt:lpstr>Navigate to www.github.com</vt:lpstr>
      <vt:lpstr>Follow the steps to create a Github account</vt:lpstr>
      <vt:lpstr>Create your repository</vt:lpstr>
      <vt:lpstr>Create your repository</vt:lpstr>
      <vt:lpstr>Create your repository</vt:lpstr>
      <vt:lpstr>Copy files to repository</vt:lpstr>
      <vt:lpstr>View your github web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personal  web page using github</dc:title>
  <dc:creator>Leanne Hardesty</dc:creator>
  <cp:lastModifiedBy>Leanne Hardesty</cp:lastModifiedBy>
  <cp:revision>14</cp:revision>
  <dcterms:created xsi:type="dcterms:W3CDTF">2021-07-11T21:05:50Z</dcterms:created>
  <dcterms:modified xsi:type="dcterms:W3CDTF">2021-07-11T22:20:34Z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