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A7B8-7180-4130-B8C1-88FEB8E83AF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90DF-1D6C-411C-9719-3C84DC5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190DF-1D6C-411C-9719-3C84DC572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24342" y="262784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0262" y="462839"/>
            <a:ext cx="7270322" cy="5276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19568" y="5738842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0196" y="5592108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28" y="270073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6151" y="633478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5385423" y="462839"/>
            <a:ext cx="0" cy="5276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750263" y="1955020"/>
            <a:ext cx="3635160" cy="14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70196" y="1754965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3439" y="5738842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52640" y="1008875"/>
            <a:ext cx="32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75380" y="2631046"/>
            <a:ext cx="32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2640" y="3461226"/>
            <a:ext cx="32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Radchenko, Peter</dc:creator>
  <cp:lastModifiedBy>Radchenko, Peter</cp:lastModifiedBy>
  <cp:revision>7</cp:revision>
  <dcterms:created xsi:type="dcterms:W3CDTF">2018-06-01T12:22:54Z</dcterms:created>
  <dcterms:modified xsi:type="dcterms:W3CDTF">2018-06-01T14:06:12Z</dcterms:modified>
</cp:coreProperties>
</file>