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2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A7B8-7180-4130-B8C1-88FEB8E83AF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190DF-1D6C-411C-9719-3C84DC5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190DF-1D6C-411C-9719-3C84DC572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3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224342" y="262784"/>
            <a:ext cx="52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0262" y="462839"/>
            <a:ext cx="7270322" cy="5276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819568" y="5738842"/>
            <a:ext cx="52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0196" y="5592108"/>
            <a:ext cx="32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5128" y="2700730"/>
            <a:ext cx="52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86151" y="6334780"/>
            <a:ext cx="52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>
            <a:stCxn id="2" idx="0"/>
            <a:endCxn id="2" idx="2"/>
          </p:cNvCxnSpPr>
          <p:nvPr/>
        </p:nvCxnSpPr>
        <p:spPr>
          <a:xfrm>
            <a:off x="5385423" y="462839"/>
            <a:ext cx="0" cy="52760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23439" y="5738842"/>
            <a:ext cx="32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8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Radchenko, Peter</dc:creator>
  <cp:lastModifiedBy>Radchenko, Peter</cp:lastModifiedBy>
  <cp:revision>9</cp:revision>
  <dcterms:created xsi:type="dcterms:W3CDTF">2018-06-01T12:22:54Z</dcterms:created>
  <dcterms:modified xsi:type="dcterms:W3CDTF">2018-06-01T14:07:45Z</dcterms:modified>
</cp:coreProperties>
</file>