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5385423" y="462839"/>
            <a:ext cx="0" cy="527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750263" y="1955020"/>
            <a:ext cx="3635160" cy="1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70196" y="1754965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3439" y="5738842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8</cp:revision>
  <dcterms:created xsi:type="dcterms:W3CDTF">2018-06-01T12:22:54Z</dcterms:created>
  <dcterms:modified xsi:type="dcterms:W3CDTF">2018-06-01T14:06:56Z</dcterms:modified>
</cp:coreProperties>
</file>