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A7B8-7180-4130-B8C1-88FEB8E83A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90DF-1D6C-411C-9719-3C84DC5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190DF-1D6C-411C-9719-3C84DC572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24342" y="262784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0262" y="462839"/>
            <a:ext cx="7270322" cy="5276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19568" y="5738842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0196" y="5592108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28" y="270073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6151" y="633478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886151" y="462838"/>
            <a:ext cx="11220" cy="3290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750262" y="3736137"/>
            <a:ext cx="7270322" cy="336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98710" y="3611814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4167" y="5713340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56223" y="1937906"/>
            <a:ext cx="32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6355" y="1937906"/>
            <a:ext cx="32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9111" y="4479958"/>
            <a:ext cx="32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30" idx="0"/>
          </p:cNvCxnSpPr>
          <p:nvPr/>
        </p:nvCxnSpPr>
        <p:spPr>
          <a:xfrm flipH="1">
            <a:off x="4880541" y="5713340"/>
            <a:ext cx="5610" cy="788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Radchenko, Peter</dc:creator>
  <cp:lastModifiedBy>Radchenko, Peter</cp:lastModifiedBy>
  <cp:revision>9</cp:revision>
  <dcterms:created xsi:type="dcterms:W3CDTF">2018-06-01T12:22:54Z</dcterms:created>
  <dcterms:modified xsi:type="dcterms:W3CDTF">2018-06-01T14:16:17Z</dcterms:modified>
</cp:coreProperties>
</file>