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24342" y="262784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262" y="462839"/>
            <a:ext cx="7270322" cy="5276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19568" y="5738842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0196" y="5592108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28" y="270073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6151" y="633478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750262" y="3736137"/>
            <a:ext cx="7270322" cy="336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8710" y="3611814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11</cp:revision>
  <dcterms:created xsi:type="dcterms:W3CDTF">2018-06-01T12:22:54Z</dcterms:created>
  <dcterms:modified xsi:type="dcterms:W3CDTF">2018-06-01T14:17:59Z</dcterms:modified>
</cp:coreProperties>
</file>