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AA7B8-7180-4130-B8C1-88FEB8E83AFB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190DF-1D6C-411C-9719-3C84DC57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7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190DF-1D6C-411C-9719-3C84DC572A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4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7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3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9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3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6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7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722012" y="1133183"/>
            <a:ext cx="5610" cy="1682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967593" y="1206110"/>
            <a:ext cx="6013722" cy="1683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967593" y="1206110"/>
            <a:ext cx="0" cy="224392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60506" y="3421988"/>
            <a:ext cx="2950763" cy="2805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971030" y="1206110"/>
            <a:ext cx="1" cy="249636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611269" y="3421988"/>
            <a:ext cx="0" cy="225514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660505" y="3436013"/>
            <a:ext cx="1" cy="225514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91884" y="646427"/>
            <a:ext cx="106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1400" dirty="0" smtClean="0"/>
              <a:t>1 </a:t>
            </a:r>
            <a:r>
              <a:rPr lang="en-US" sz="2800" dirty="0" smtClean="0"/>
              <a:t>&lt; 5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2364538" y="2840801"/>
            <a:ext cx="106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1400" dirty="0" smtClean="0"/>
              <a:t>2 </a:t>
            </a:r>
            <a:r>
              <a:rPr lang="en-US" sz="2800" dirty="0" smtClean="0"/>
              <a:t>&lt; 7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493613" y="5897968"/>
            <a:ext cx="333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44376" y="5897968"/>
            <a:ext cx="333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04138" y="3911624"/>
            <a:ext cx="333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8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Radchenko, Peter</dc:creator>
  <cp:lastModifiedBy>Radchenko, Peter</cp:lastModifiedBy>
  <cp:revision>4</cp:revision>
  <dcterms:created xsi:type="dcterms:W3CDTF">2018-06-01T12:22:54Z</dcterms:created>
  <dcterms:modified xsi:type="dcterms:W3CDTF">2018-06-01T12:41:06Z</dcterms:modified>
</cp:coreProperties>
</file>