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AA7B8-7180-4130-B8C1-88FEB8E83AFB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190DF-1D6C-411C-9719-3C84DC572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72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B190DF-1D6C-411C-9719-3C84DC572A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4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84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15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73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9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3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4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9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3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6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7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63C5C-5F81-4E71-800C-CBA646061DDA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57B7-1335-40CD-AEE6-FC8EF78F0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722012" y="1133183"/>
            <a:ext cx="5610" cy="16829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967593" y="1206110"/>
            <a:ext cx="6013722" cy="1683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967593" y="1206110"/>
            <a:ext cx="50488" cy="1755873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629350" y="3416378"/>
            <a:ext cx="2950763" cy="2805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8971031" y="1206111"/>
            <a:ext cx="10284" cy="221587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0580113" y="3416378"/>
            <a:ext cx="0" cy="2255146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629349" y="3430403"/>
            <a:ext cx="1" cy="225514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91884" y="646427"/>
            <a:ext cx="106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1400" dirty="0" smtClean="0"/>
              <a:t>2 </a:t>
            </a:r>
            <a:r>
              <a:rPr lang="en-US" sz="2800" dirty="0" smtClean="0"/>
              <a:t>&lt; </a:t>
            </a:r>
            <a:r>
              <a:rPr lang="en-US" sz="2800" dirty="0" smtClean="0"/>
              <a:t>3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8333382" y="2835191"/>
            <a:ext cx="106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X</a:t>
            </a:r>
            <a:r>
              <a:rPr lang="en-US" sz="1400" dirty="0" smtClean="0"/>
              <a:t>1 </a:t>
            </a:r>
            <a:r>
              <a:rPr lang="en-US" sz="2800" dirty="0" smtClean="0"/>
              <a:t>&lt; </a:t>
            </a:r>
            <a:r>
              <a:rPr lang="en-US" sz="2800" dirty="0" smtClean="0"/>
              <a:t>4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7462457" y="5892358"/>
            <a:ext cx="333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13220" y="5892358"/>
            <a:ext cx="333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51188" y="3096801"/>
            <a:ext cx="333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58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Radchenko, Peter</dc:creator>
  <cp:lastModifiedBy>Radchenko, Peter</cp:lastModifiedBy>
  <cp:revision>5</cp:revision>
  <dcterms:created xsi:type="dcterms:W3CDTF">2018-06-01T12:22:54Z</dcterms:created>
  <dcterms:modified xsi:type="dcterms:W3CDTF">2018-06-01T13:53:31Z</dcterms:modified>
</cp:coreProperties>
</file>