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
  </p:notesMasterIdLst>
  <p:sldIdLst>
    <p:sldId id="27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4" autoAdjust="0"/>
    <p:restoredTop sz="85671" autoAdjust="0"/>
  </p:normalViewPr>
  <p:slideViewPr>
    <p:cSldViewPr snapToGrid="0">
      <p:cViewPr varScale="1">
        <p:scale>
          <a:sx n="97" d="100"/>
          <a:sy n="97" d="100"/>
        </p:scale>
        <p:origin x="91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5529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3/6/19</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3/6/19</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3/6/19</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3/6/19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3/6/19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3/6/19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3/6/19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3/6/19</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09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Assumptions/Omissions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293546-5345-49B9-B042-1CC6074EDE38}"/>
              </a:ext>
            </a:extLst>
          </p:cNvPr>
          <p:cNvSpPr/>
          <p:nvPr/>
        </p:nvSpPr>
        <p:spPr>
          <a:xfrm>
            <a:off x="0" y="2285999"/>
            <a:ext cx="12191998" cy="3354765"/>
          </a:xfrm>
          <a:prstGeom prst="rect">
            <a:avLst/>
          </a:prstGeom>
        </p:spPr>
        <p:txBody>
          <a:bodyPr wrap="square">
            <a:spAutoFit/>
          </a:bodyPr>
          <a:lstStyle/>
          <a:p>
            <a:endParaRPr lang="en-US" sz="1400" dirty="0"/>
          </a:p>
          <a:p>
            <a:pPr marL="285750" indent="-285750">
              <a:buFont typeface="Arial" panose="020B0604020202020204" pitchFamily="34" charset="0"/>
              <a:buChar char="•"/>
            </a:pPr>
            <a:r>
              <a:rPr lang="en-US" sz="1600" b="1" dirty="0"/>
              <a:t>Potential variables not considered: </a:t>
            </a:r>
          </a:p>
          <a:p>
            <a:pPr marL="285750" lvl="0" indent="-285750">
              <a:buFont typeface="Arial" panose="020B0604020202020204" pitchFamily="34" charset="0"/>
              <a:buChar char="•"/>
            </a:pPr>
            <a:r>
              <a:rPr lang="en-US" sz="1400" dirty="0"/>
              <a:t>Air Line issues: The number one cause of flight delays are factors within the air line’s control. Issues such as maintenance, crew and hiring, cleaning, fueling, and baggage loading.</a:t>
            </a:r>
          </a:p>
          <a:p>
            <a:pPr marL="285750" lvl="0" indent="-285750">
              <a:buFont typeface="Arial" panose="020B0604020202020204" pitchFamily="34" charset="0"/>
              <a:buChar char="•"/>
            </a:pPr>
            <a:r>
              <a:rPr lang="en-US" sz="1400" dirty="0"/>
              <a:t>Inclement weather. Major weather events such as tornados, snow storms, heavy rain, and fast winds make it unsafe for an airplane to take off.</a:t>
            </a:r>
          </a:p>
          <a:p>
            <a:pPr marL="285750" lvl="0" indent="-285750">
              <a:buFont typeface="Arial" panose="020B0604020202020204" pitchFamily="34" charset="0"/>
              <a:buChar char="•"/>
            </a:pPr>
            <a:r>
              <a:rPr lang="en-US" sz="1400" dirty="0"/>
              <a:t>Airport security issues. Acts of vandalism, terrorism, threats, and extended security screenings will cause major delays in flights </a:t>
            </a:r>
          </a:p>
          <a:p>
            <a:pPr marL="285750" lvl="0" indent="-285750">
              <a:buFont typeface="Arial" panose="020B0604020202020204" pitchFamily="34" charset="0"/>
              <a:buChar char="•"/>
            </a:pPr>
            <a:r>
              <a:rPr lang="en-US" sz="1400" dirty="0"/>
              <a:t>Heavy airport volume. Heavier than average volume in travelers can cause long lines for ticketing, TSA screening, and general operations. Months with major holidays such as December will have heavier airport traveler volume.</a:t>
            </a:r>
          </a:p>
          <a:p>
            <a:pPr marL="285750" lvl="0" indent="-285750">
              <a:buFont typeface="Arial" panose="020B0604020202020204" pitchFamily="34" charset="0"/>
              <a:buChar char="•"/>
            </a:pPr>
            <a:r>
              <a:rPr lang="en-US" sz="1400" dirty="0"/>
              <a:t>Late arriving aircraft. When a previous flight arrives late it has a ripple effect causing other departing flights to be delayed. </a:t>
            </a:r>
          </a:p>
          <a:p>
            <a:pPr marL="285750" lvl="0" indent="-285750">
              <a:buFont typeface="Arial" panose="020B0604020202020204" pitchFamily="34" charset="0"/>
              <a:buChar char="•"/>
            </a:pPr>
            <a:r>
              <a:rPr lang="en-US" sz="1400" dirty="0"/>
              <a:t>Airport staffing issues. Malperformance  or absence of TSA, ticketing staff, and air traffic controllers may have contributed </a:t>
            </a:r>
            <a:r>
              <a:rPr lang="en-US" sz="1400"/>
              <a:t>to delays. </a:t>
            </a:r>
            <a:endParaRPr lang="en-US" sz="1400" dirty="0"/>
          </a:p>
          <a:p>
            <a:pPr marL="285750" indent="-285750">
              <a:buFont typeface="Arial" panose="020B0604020202020204" pitchFamily="34" charset="0"/>
              <a:buChar char="•"/>
            </a:pPr>
            <a:r>
              <a:rPr lang="en-US" sz="1400" dirty="0"/>
              <a:t>The government shutdown started in December 2018. Due to the Christmas and New Year holidays, December has higher than average air travel volume which could contribute to the delays in this time period.</a:t>
            </a:r>
          </a:p>
          <a:p>
            <a:pPr marL="285750" lvl="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https://</a:t>
            </a:r>
            <a:r>
              <a:rPr lang="en-US" sz="1400" dirty="0" err="1"/>
              <a:t>www.bts.gov</a:t>
            </a:r>
            <a:r>
              <a:rPr lang="en-US" sz="1400" dirty="0"/>
              <a:t>/topics/airlines-and-airports/understanding-reporting-causes-flight-delays-and-cancellations</a:t>
            </a:r>
          </a:p>
          <a:p>
            <a:endParaRPr lang="en-US" sz="1400" dirty="0"/>
          </a:p>
        </p:txBody>
      </p:sp>
    </p:spTree>
    <p:extLst>
      <p:ext uri="{BB962C8B-B14F-4D97-AF65-F5344CB8AC3E}">
        <p14:creationId xmlns:p14="http://schemas.microsoft.com/office/powerpoint/2010/main" val="212343334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Web87E3</Template>
  <TotalTime>2995</TotalTime>
  <Words>228</Words>
  <Application>Microsoft Macintosh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Schoolbook</vt:lpstr>
      <vt:lpstr>Corbel</vt:lpstr>
      <vt:lpstr>Headlines</vt:lpstr>
      <vt:lpstr>Assumptions/Omissions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DELAYS DURING GOVERNMENT SHUTDOWN</dc:title>
  <dc:creator>Robbie Phillips</dc:creator>
  <cp:lastModifiedBy>Lillian Bolfer</cp:lastModifiedBy>
  <cp:revision>76</cp:revision>
  <dcterms:created xsi:type="dcterms:W3CDTF">2019-03-04T23:46:30Z</dcterms:created>
  <dcterms:modified xsi:type="dcterms:W3CDTF">2019-03-08T21:09:58Z</dcterms:modified>
</cp:coreProperties>
</file>