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70" r:id="rId2"/>
    <p:sldId id="275" r:id="rId3"/>
    <p:sldId id="274"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85737" autoAdjust="0"/>
  </p:normalViewPr>
  <p:slideViewPr>
    <p:cSldViewPr snapToGrid="0">
      <p:cViewPr>
        <p:scale>
          <a:sx n="103" d="100"/>
          <a:sy n="103"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87129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32080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080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3/5/19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3/5/19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3/5/19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3/5/19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2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4"/>
          <a:stretch>
            <a:fillRect/>
          </a:stretch>
        </p:blipFill>
        <p:spPr>
          <a:xfrm>
            <a:off x="298537" y="2721271"/>
            <a:ext cx="5694274" cy="3914814"/>
          </a:xfrm>
        </p:spPr>
      </p:pic>
      <p:sp>
        <p:nvSpPr>
          <p:cNvPr id="22" name="TextBox 21">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2784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22"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4"/>
          <a:stretch>
            <a:fillRect/>
          </a:stretch>
        </p:blipFill>
        <p:spPr>
          <a:xfrm>
            <a:off x="323850" y="2679363"/>
            <a:ext cx="5181605" cy="3562353"/>
          </a:xfrm>
        </p:spPr>
      </p:pic>
      <p:sp>
        <p:nvSpPr>
          <p:cNvPr id="23" name="TextBox 22">
            <a:extLst>
              <a:ext uri="{FF2B5EF4-FFF2-40B4-BE49-F238E27FC236}">
                <a16:creationId xmlns:a16="http://schemas.microsoft.com/office/drawing/2014/main" id="{9113150B-B682-D647-8A1B-FAE7774B6258}"/>
              </a:ext>
            </a:extLst>
          </p:cNvPr>
          <p:cNvSpPr txBox="1"/>
          <p:nvPr/>
        </p:nvSpPr>
        <p:spPr>
          <a:xfrm>
            <a:off x="5829305" y="2679362"/>
            <a:ext cx="5422895" cy="1754326"/>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24" name="TextBox 23">
            <a:extLst>
              <a:ext uri="{FF2B5EF4-FFF2-40B4-BE49-F238E27FC236}">
                <a16:creationId xmlns:a16="http://schemas.microsoft.com/office/drawing/2014/main" id="{94F3E56B-50E5-7D48-BF38-2A34CBC4FA48}"/>
              </a:ext>
            </a:extLst>
          </p:cNvPr>
          <p:cNvSpPr txBox="1"/>
          <p:nvPr/>
        </p:nvSpPr>
        <p:spPr>
          <a:xfrm>
            <a:off x="5829296" y="4737100"/>
            <a:ext cx="615950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11544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21" name="TextBox 20">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2" name="Rectangle 21">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7089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2782</TotalTime>
  <Words>350</Words>
  <Application>Microsoft Macintosh PowerPoint</Application>
  <PresentationFormat>Widescreen</PresentationFormat>
  <Paragraphs>19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Corbel</vt:lpstr>
      <vt:lpstr>Headlines</vt:lpstr>
      <vt:lpstr>Findings and conclusions</vt:lpstr>
      <vt:lpstr>Findings and conclusions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Luciana Roberts</cp:lastModifiedBy>
  <cp:revision>50</cp:revision>
  <dcterms:created xsi:type="dcterms:W3CDTF">2019-03-04T23:46:30Z</dcterms:created>
  <dcterms:modified xsi:type="dcterms:W3CDTF">2019-03-07T20:54:45Z</dcterms:modified>
</cp:coreProperties>
</file>