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8" r:id="rId2"/>
    <p:sldId id="259" r:id="rId3"/>
    <p:sldId id="265" r:id="rId4"/>
    <p:sldId id="266" r:id="rId5"/>
    <p:sldId id="271" r:id="rId6"/>
    <p:sldId id="280" r:id="rId7"/>
    <p:sldId id="262" r:id="rId8"/>
    <p:sldId id="293" r:id="rId9"/>
    <p:sldId id="276" r:id="rId10"/>
    <p:sldId id="279" r:id="rId11"/>
    <p:sldId id="267" r:id="rId12"/>
    <p:sldId id="272" r:id="rId13"/>
    <p:sldId id="273" r:id="rId14"/>
    <p:sldId id="269" r:id="rId15"/>
    <p:sldId id="274" r:id="rId16"/>
    <p:sldId id="275" r:id="rId17"/>
    <p:sldId id="270" r:id="rId18"/>
    <p:sldId id="294" r:id="rId19"/>
    <p:sldId id="283" r:id="rId20"/>
    <p:sldId id="284" r:id="rId21"/>
    <p:sldId id="285" r:id="rId22"/>
    <p:sldId id="292" r:id="rId23"/>
    <p:sldId id="291" r:id="rId24"/>
    <p:sldId id="290" r:id="rId25"/>
    <p:sldId id="289"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49" d="100"/>
          <a:sy n="49" d="100"/>
        </p:scale>
        <p:origin x="89" y="8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github.com/leannesevier/BAMF-Project-7/blob/master/FlightCounter_DateRangeB_FinalWeek_ATLtoMCO.ipynb"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a:t>
            </a:r>
            <a:r>
              <a:rPr lang="en-US" sz="1800" dirty="0" smtClean="0">
                <a:solidFill>
                  <a:schemeClr val="bg2"/>
                </a:solidFill>
              </a:rPr>
              <a:t>Lillian </a:t>
            </a:r>
            <a:r>
              <a:rPr lang="en-US" sz="1800" dirty="0" err="1">
                <a:solidFill>
                  <a:schemeClr val="bg2"/>
                </a:solidFill>
              </a:rPr>
              <a:t>Bolfer</a:t>
            </a:r>
            <a:r>
              <a:rPr lang="en-US" sz="1800" dirty="0">
                <a:solidFill>
                  <a:schemeClr val="bg2"/>
                </a:solidFill>
              </a:rPr>
              <a:t>, </a:t>
            </a:r>
            <a:r>
              <a:rPr lang="en-US" sz="1800" dirty="0" smtClean="0">
                <a:solidFill>
                  <a:schemeClr val="bg2"/>
                </a:solidFill>
              </a:rPr>
              <a:t>Mike </a:t>
            </a:r>
            <a:r>
              <a:rPr lang="en-US" sz="1800" dirty="0" err="1">
                <a:solidFill>
                  <a:schemeClr val="bg2"/>
                </a:solidFill>
              </a:rPr>
              <a:t>Machata</a:t>
            </a:r>
            <a:r>
              <a:rPr lang="en-US" sz="1800" dirty="0">
                <a:solidFill>
                  <a:schemeClr val="bg2"/>
                </a:solidFill>
              </a:rPr>
              <a:t>, </a:t>
            </a:r>
            <a:r>
              <a:rPr lang="en-US" sz="1800" dirty="0" smtClean="0">
                <a:solidFill>
                  <a:schemeClr val="bg2"/>
                </a:solidFill>
              </a:rPr>
              <a:t>Rob </a:t>
            </a:r>
            <a:r>
              <a:rPr lang="en-US" sz="1800" dirty="0">
                <a:solidFill>
                  <a:schemeClr val="bg2"/>
                </a:solidFill>
              </a:rPr>
              <a:t>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xmlns=""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xmlns=""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xmlns=""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xmlns=""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xmlns=""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xmlns=""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xmlns=""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xmlns=""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xmlns=""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6"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70" y="2742783"/>
            <a:ext cx="5487650" cy="36584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935" y="2742783"/>
            <a:ext cx="5487650" cy="3658433"/>
          </a:xfrm>
          <a:prstGeom prst="rect">
            <a:avLst/>
          </a:prstGeom>
        </p:spPr>
      </p:pic>
    </p:spTree>
    <p:extLst>
      <p:ext uri="{BB962C8B-B14F-4D97-AF65-F5344CB8AC3E}">
        <p14:creationId xmlns:p14="http://schemas.microsoft.com/office/powerpoint/2010/main" val="282736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xmlns=""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xmlns=""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xmlns=""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1855598" cy="368844"/>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xmlns=""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xmlns=""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xmlns=""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xmlns="" val="tx"/>
                    </a:ext>
                  </a:extLst>
                </a:hlinkClick>
              </a:rPr>
              <a:t>said </a:t>
            </a:r>
            <a:r>
              <a:rPr lang="en-US" u="sng" dirty="0">
                <a:highlight>
                  <a:srgbClr val="FFFF00"/>
                </a:highlight>
                <a:hlinkClick r:id="rId6">
                  <a:extLst>
                    <a:ext uri="{A12FA001-AC4F-418D-AE19-62706E023703}">
                      <ahyp:hlinkClr xmlns:ahyp="http://schemas.microsoft.com/office/drawing/2018/hyperlinkcolor" xmlns=""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xmlns=""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465</TotalTime>
  <Words>2683</Words>
  <Application>Microsoft Office PowerPoint</Application>
  <PresentationFormat>Widescreen</PresentationFormat>
  <Paragraphs>302</Paragraphs>
  <Slides>26</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Assumptions/Omissions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81</cp:revision>
  <dcterms:created xsi:type="dcterms:W3CDTF">2019-03-04T23:46:30Z</dcterms:created>
  <dcterms:modified xsi:type="dcterms:W3CDTF">2019-03-09T14:22:54Z</dcterms:modified>
</cp:coreProperties>
</file>