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8" r:id="rId2"/>
    <p:sldId id="259" r:id="rId3"/>
    <p:sldId id="265" r:id="rId4"/>
    <p:sldId id="266" r:id="rId5"/>
    <p:sldId id="271" r:id="rId6"/>
    <p:sldId id="262" r:id="rId7"/>
    <p:sldId id="267" r:id="rId8"/>
    <p:sldId id="272" r:id="rId9"/>
    <p:sldId id="273" r:id="rId10"/>
    <p:sldId id="269" r:id="rId11"/>
    <p:sldId id="274" r:id="rId12"/>
    <p:sldId id="275"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75" d="100"/>
          <a:sy n="75" d="100"/>
        </p:scale>
        <p:origin x="1668"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3/5/2019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3/5/2019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3/5/2019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3/5/2019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Lilian </a:t>
            </a:r>
            <a:r>
              <a:rPr lang="en-US" sz="1800" dirty="0" err="1">
                <a:solidFill>
                  <a:schemeClr val="bg2"/>
                </a:solidFill>
              </a:rPr>
              <a:t>Bolfer</a:t>
            </a:r>
            <a:r>
              <a:rPr lang="en-US" sz="1800" dirty="0">
                <a:solidFill>
                  <a:schemeClr val="bg2"/>
                </a:solidFill>
              </a:rPr>
              <a:t>, Like </a:t>
            </a:r>
            <a:r>
              <a:rPr lang="en-US" sz="1800" dirty="0" err="1">
                <a:solidFill>
                  <a:schemeClr val="bg2"/>
                </a:solidFill>
              </a:rPr>
              <a:t>Machata</a:t>
            </a:r>
            <a:r>
              <a:rPr lang="en-US" sz="1800" dirty="0">
                <a:solidFill>
                  <a:schemeClr val="bg2"/>
                </a:solidFill>
              </a:rPr>
              <a:t>, Lob 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01359"/>
            <a:ext cx="11403010" cy="3172409"/>
          </a:xfrm>
        </p:spPr>
        <p:txBody>
          <a:bodyPr>
            <a:normAutofit/>
          </a:bodyPr>
          <a:lstStyle/>
          <a:p>
            <a:r>
              <a:rPr lang="en-US" dirty="0">
                <a:solidFill>
                  <a:schemeClr val="tx1"/>
                </a:solidFill>
              </a:rPr>
              <a:t>Watch Out!     Data Analysts Beware!        –    Some API vendors charge by transaction (10 cents per flight)</a:t>
            </a:r>
            <a:endParaRPr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7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br>
              <a:rPr lang="en-US" sz="1400" i="0" dirty="0"/>
            </a:br>
            <a:r>
              <a:rPr lang="en-US" sz="1400" i="0" dirty="0"/>
              <a:t>What evidence is there that airports or airlines experienced significant delays?</a:t>
            </a:r>
            <a:br>
              <a:rPr lang="en-US" sz="1400" i="0" dirty="0"/>
            </a:b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0782300" cy="369332"/>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val="tx"/>
                    </a:ext>
                  </a:extLst>
                </a:hlinkClick>
              </a:rPr>
              <a:t>said </a:t>
            </a:r>
            <a:r>
              <a:rPr lang="en-US" u="sng" dirty="0">
                <a:highlight>
                  <a:srgbClr val="FFFF00"/>
                </a:highlight>
                <a:hlinkClick r:id="rId6">
                  <a:extLst>
                    <a:ext uri="{A12FA001-AC4F-418D-AE19-62706E023703}">
                      <ahyp:hlinkClr xmlns:ahyp="http://schemas.microsoft.com/office/drawing/2018/hyperlinkcolor"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276</TotalTime>
  <Words>1462</Words>
  <Application>Microsoft Office PowerPoint</Application>
  <PresentationFormat>Widescreen</PresentationFormat>
  <Paragraphs>219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Century Schoolbook</vt:lpstr>
      <vt:lpstr>Corbel</vt:lpstr>
      <vt:lpstr>Courier New</vt:lpstr>
      <vt:lpstr>Helvetica</vt:lpstr>
      <vt:lpstr>inherit</vt:lpstr>
      <vt:lpstr>Times New Roman</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Asking the right questions</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Findings and 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Robbie Phillips</cp:lastModifiedBy>
  <cp:revision>59</cp:revision>
  <dcterms:created xsi:type="dcterms:W3CDTF">2019-03-04T23:46:30Z</dcterms:created>
  <dcterms:modified xsi:type="dcterms:W3CDTF">2019-03-06T02:01:46Z</dcterms:modified>
</cp:coreProperties>
</file>