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2" r:id="rId1"/>
  </p:sldMasterIdLst>
  <p:notesMasterIdLst>
    <p:notesMasterId r:id="rId12"/>
  </p:notesMasterIdLst>
  <p:handoutMasterIdLst>
    <p:handoutMasterId r:id="rId13"/>
  </p:handoutMasterIdLst>
  <p:sldIdLst>
    <p:sldId id="288" r:id="rId2"/>
    <p:sldId id="289" r:id="rId3"/>
    <p:sldId id="290" r:id="rId4"/>
    <p:sldId id="291" r:id="rId5"/>
    <p:sldId id="292" r:id="rId6"/>
    <p:sldId id="293" r:id="rId7"/>
    <p:sldId id="294" r:id="rId8"/>
    <p:sldId id="295" r:id="rId9"/>
    <p:sldId id="296" r:id="rId10"/>
    <p:sldId id="297" r:id="rId11"/>
  </p:sldIdLst>
  <p:sldSz cx="9144000" cy="6858000" type="screen4x3"/>
  <p:notesSz cx="6858000" cy="9144000"/>
  <p:defaultTextStyle>
    <a:defPPr>
      <a:defRPr lang="en-US"/>
    </a:defPPr>
    <a:lvl1pPr algn="l" rtl="0" fontAlgn="base">
      <a:spcBef>
        <a:spcPct val="0"/>
      </a:spcBef>
      <a:spcAft>
        <a:spcPct val="0"/>
      </a:spcAft>
      <a:defRPr sz="2000" kern="1200">
        <a:solidFill>
          <a:schemeClr val="tx1"/>
        </a:solidFill>
        <a:latin typeface="Arial" charset="0"/>
        <a:ea typeface="+mn-ea"/>
        <a:cs typeface="Arial" charset="0"/>
      </a:defRPr>
    </a:lvl1pPr>
    <a:lvl2pPr marL="457200" algn="l" rtl="0" fontAlgn="base">
      <a:spcBef>
        <a:spcPct val="0"/>
      </a:spcBef>
      <a:spcAft>
        <a:spcPct val="0"/>
      </a:spcAft>
      <a:defRPr sz="2000" kern="1200">
        <a:solidFill>
          <a:schemeClr val="tx1"/>
        </a:solidFill>
        <a:latin typeface="Arial" charset="0"/>
        <a:ea typeface="+mn-ea"/>
        <a:cs typeface="Arial" charset="0"/>
      </a:defRPr>
    </a:lvl2pPr>
    <a:lvl3pPr marL="914400" algn="l" rtl="0" fontAlgn="base">
      <a:spcBef>
        <a:spcPct val="0"/>
      </a:spcBef>
      <a:spcAft>
        <a:spcPct val="0"/>
      </a:spcAft>
      <a:defRPr sz="2000" kern="1200">
        <a:solidFill>
          <a:schemeClr val="tx1"/>
        </a:solidFill>
        <a:latin typeface="Arial" charset="0"/>
        <a:ea typeface="+mn-ea"/>
        <a:cs typeface="Arial" charset="0"/>
      </a:defRPr>
    </a:lvl3pPr>
    <a:lvl4pPr marL="1371600" algn="l" rtl="0" fontAlgn="base">
      <a:spcBef>
        <a:spcPct val="0"/>
      </a:spcBef>
      <a:spcAft>
        <a:spcPct val="0"/>
      </a:spcAft>
      <a:defRPr sz="2000" kern="1200">
        <a:solidFill>
          <a:schemeClr val="tx1"/>
        </a:solidFill>
        <a:latin typeface="Arial" charset="0"/>
        <a:ea typeface="+mn-ea"/>
        <a:cs typeface="Arial" charset="0"/>
      </a:defRPr>
    </a:lvl4pPr>
    <a:lvl5pPr marL="1828800" algn="l" rtl="0" fontAlgn="base">
      <a:spcBef>
        <a:spcPct val="0"/>
      </a:spcBef>
      <a:spcAft>
        <a:spcPct val="0"/>
      </a:spcAft>
      <a:defRPr sz="2000" kern="1200">
        <a:solidFill>
          <a:schemeClr val="tx1"/>
        </a:solidFill>
        <a:latin typeface="Arial" charset="0"/>
        <a:ea typeface="+mn-ea"/>
        <a:cs typeface="Arial" charset="0"/>
      </a:defRPr>
    </a:lvl5pPr>
    <a:lvl6pPr marL="2286000" algn="l" defTabSz="914400" rtl="0" eaLnBrk="1" latinLnBrk="0" hangingPunct="1">
      <a:defRPr sz="2000" kern="1200">
        <a:solidFill>
          <a:schemeClr val="tx1"/>
        </a:solidFill>
        <a:latin typeface="Arial" charset="0"/>
        <a:ea typeface="+mn-ea"/>
        <a:cs typeface="Arial" charset="0"/>
      </a:defRPr>
    </a:lvl6pPr>
    <a:lvl7pPr marL="2743200" algn="l" defTabSz="914400" rtl="0" eaLnBrk="1" latinLnBrk="0" hangingPunct="1">
      <a:defRPr sz="2000" kern="1200">
        <a:solidFill>
          <a:schemeClr val="tx1"/>
        </a:solidFill>
        <a:latin typeface="Arial" charset="0"/>
        <a:ea typeface="+mn-ea"/>
        <a:cs typeface="Arial" charset="0"/>
      </a:defRPr>
    </a:lvl7pPr>
    <a:lvl8pPr marL="3200400" algn="l" defTabSz="914400" rtl="0" eaLnBrk="1" latinLnBrk="0" hangingPunct="1">
      <a:defRPr sz="2000" kern="1200">
        <a:solidFill>
          <a:schemeClr val="tx1"/>
        </a:solidFill>
        <a:latin typeface="Arial" charset="0"/>
        <a:ea typeface="+mn-ea"/>
        <a:cs typeface="Arial" charset="0"/>
      </a:defRPr>
    </a:lvl8pPr>
    <a:lvl9pPr marL="3657600" algn="l" defTabSz="914400" rtl="0" eaLnBrk="1" latinLnBrk="0" hangingPunct="1">
      <a:defRPr sz="20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00" autoAdjust="0"/>
    <p:restoredTop sz="79821" autoAdjust="0"/>
  </p:normalViewPr>
  <p:slideViewPr>
    <p:cSldViewPr snapToGrid="0">
      <p:cViewPr varScale="1">
        <p:scale>
          <a:sx n="56" d="100"/>
          <a:sy n="56" d="100"/>
        </p:scale>
        <p:origin x="1508" y="5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cs typeface="+mn-cs"/>
              </a:defRPr>
            </a:lvl1pPr>
          </a:lstStyle>
          <a:p>
            <a:pPr>
              <a:defRPr/>
            </a:pPr>
            <a:endParaRPr lang="en-US"/>
          </a:p>
        </p:txBody>
      </p:sp>
      <p:sp>
        <p:nvSpPr>
          <p:cNvPr id="819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cs typeface="+mn-cs"/>
              </a:defRPr>
            </a:lvl1pPr>
          </a:lstStyle>
          <a:p>
            <a:pPr>
              <a:defRPr/>
            </a:pPr>
            <a:endParaRPr lang="en-US"/>
          </a:p>
        </p:txBody>
      </p:sp>
      <p:sp>
        <p:nvSpPr>
          <p:cNvPr id="819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cs typeface="+mn-cs"/>
              </a:defRPr>
            </a:lvl1pPr>
          </a:lstStyle>
          <a:p>
            <a:pPr>
              <a:defRPr/>
            </a:pPr>
            <a:endParaRPr lang="en-US"/>
          </a:p>
        </p:txBody>
      </p:sp>
      <p:sp>
        <p:nvSpPr>
          <p:cNvPr id="819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cs typeface="+mn-cs"/>
              </a:defRPr>
            </a:lvl1pPr>
          </a:lstStyle>
          <a:p>
            <a:pPr>
              <a:defRPr/>
            </a:pPr>
            <a:fld id="{95D1523A-B9D2-4872-92E9-3B8692FE1755}" type="slidenum">
              <a:rPr lang="en-US"/>
              <a:pPr>
                <a:defRPr/>
              </a:pPr>
              <a:t>‹#›</a:t>
            </a:fld>
            <a:endParaRPr lang="en-US"/>
          </a:p>
        </p:txBody>
      </p:sp>
    </p:spTree>
    <p:extLst>
      <p:ext uri="{BB962C8B-B14F-4D97-AF65-F5344CB8AC3E}">
        <p14:creationId xmlns:p14="http://schemas.microsoft.com/office/powerpoint/2010/main" val="39439553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cs typeface="+mn-cs"/>
              </a:defRPr>
            </a:lvl1pPr>
          </a:lstStyle>
          <a:p>
            <a:pPr>
              <a:defRPr/>
            </a:pPr>
            <a:endParaRPr lang="de-DE"/>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cs typeface="+mn-cs"/>
              </a:defRPr>
            </a:lvl1pPr>
          </a:lstStyle>
          <a:p>
            <a:pPr>
              <a:defRPr/>
            </a:pPr>
            <a:endParaRPr lang="de-DE"/>
          </a:p>
        </p:txBody>
      </p:sp>
      <p:sp>
        <p:nvSpPr>
          <p:cNvPr id="61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de-DE" noProof="0" smtClean="0"/>
              <a:t>Textmasterformate durch Klicken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cs typeface="+mn-cs"/>
              </a:defRPr>
            </a:lvl1pPr>
          </a:lstStyle>
          <a:p>
            <a:pPr>
              <a:defRPr/>
            </a:pPr>
            <a:endParaRPr lang="de-DE"/>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cs typeface="+mn-cs"/>
              </a:defRPr>
            </a:lvl1pPr>
          </a:lstStyle>
          <a:p>
            <a:pPr>
              <a:defRPr/>
            </a:pPr>
            <a:fld id="{C0CB63E1-DD62-4D13-B32F-CC1920C3388A}" type="slidenum">
              <a:rPr lang="de-DE"/>
              <a:pPr>
                <a:defRPr/>
              </a:pPr>
              <a:t>‹#›</a:t>
            </a:fld>
            <a:endParaRPr lang="de-DE"/>
          </a:p>
        </p:txBody>
      </p:sp>
    </p:spTree>
    <p:extLst>
      <p:ext uri="{BB962C8B-B14F-4D97-AF65-F5344CB8AC3E}">
        <p14:creationId xmlns:p14="http://schemas.microsoft.com/office/powerpoint/2010/main" val="83331086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pPr>
              <a:defRPr/>
            </a:pPr>
            <a:fld id="{C0CB63E1-DD62-4D13-B32F-CC1920C3388A}" type="slidenum">
              <a:rPr lang="de-DE" smtClean="0"/>
              <a:pPr>
                <a:defRPr/>
              </a:pPr>
              <a:t>2</a:t>
            </a:fld>
            <a:endParaRPr lang="de-DE"/>
          </a:p>
        </p:txBody>
      </p:sp>
    </p:spTree>
    <p:extLst>
      <p:ext uri="{BB962C8B-B14F-4D97-AF65-F5344CB8AC3E}">
        <p14:creationId xmlns:p14="http://schemas.microsoft.com/office/powerpoint/2010/main" val="30519825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smtClean="0"/>
              <a:t>Question</a:t>
            </a:r>
            <a:r>
              <a:rPr lang="en-SG" baseline="0" dirty="0" smtClean="0"/>
              <a:t> those that is taken for granted. Question what is the elements and component of culture. What is the content and form of culture. Analysing culture across different time, space and context. </a:t>
            </a:r>
            <a:endParaRPr lang="en-SG" dirty="0"/>
          </a:p>
        </p:txBody>
      </p:sp>
      <p:sp>
        <p:nvSpPr>
          <p:cNvPr id="4" name="Slide Number Placeholder 3"/>
          <p:cNvSpPr>
            <a:spLocks noGrp="1"/>
          </p:cNvSpPr>
          <p:nvPr>
            <p:ph type="sldNum" sz="quarter" idx="10"/>
          </p:nvPr>
        </p:nvSpPr>
        <p:spPr/>
        <p:txBody>
          <a:bodyPr/>
          <a:lstStyle/>
          <a:p>
            <a:pPr>
              <a:defRPr/>
            </a:pPr>
            <a:fld id="{C0CB63E1-DD62-4D13-B32F-CC1920C3388A}" type="slidenum">
              <a:rPr lang="de-DE" smtClean="0"/>
              <a:pPr>
                <a:defRPr/>
              </a:pPr>
              <a:t>3</a:t>
            </a:fld>
            <a:endParaRPr lang="de-DE"/>
          </a:p>
        </p:txBody>
      </p:sp>
    </p:spTree>
    <p:extLst>
      <p:ext uri="{BB962C8B-B14F-4D97-AF65-F5344CB8AC3E}">
        <p14:creationId xmlns:p14="http://schemas.microsoft.com/office/powerpoint/2010/main" val="10358997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smtClean="0"/>
              <a:t>There</a:t>
            </a:r>
            <a:r>
              <a:rPr lang="en-SG" baseline="0" dirty="0" smtClean="0"/>
              <a:t> is no universal types of family. Difference cross cultural context. Women as a possession of man. Form versus the function of the family unit. Families are starting to change and thus there is social change, and how far or how close is the government catching up with the change in the family forms. Martial rape is the closing form to understand what is gender relations. </a:t>
            </a:r>
            <a:endParaRPr lang="en-SG" dirty="0"/>
          </a:p>
        </p:txBody>
      </p:sp>
      <p:sp>
        <p:nvSpPr>
          <p:cNvPr id="4" name="Slide Number Placeholder 3"/>
          <p:cNvSpPr>
            <a:spLocks noGrp="1"/>
          </p:cNvSpPr>
          <p:nvPr>
            <p:ph type="sldNum" sz="quarter" idx="10"/>
          </p:nvPr>
        </p:nvSpPr>
        <p:spPr/>
        <p:txBody>
          <a:bodyPr/>
          <a:lstStyle/>
          <a:p>
            <a:pPr>
              <a:defRPr/>
            </a:pPr>
            <a:fld id="{C0CB63E1-DD62-4D13-B32F-CC1920C3388A}" type="slidenum">
              <a:rPr lang="de-DE" smtClean="0"/>
              <a:pPr>
                <a:defRPr/>
              </a:pPr>
              <a:t>4</a:t>
            </a:fld>
            <a:endParaRPr lang="de-DE"/>
          </a:p>
        </p:txBody>
      </p:sp>
    </p:spTree>
    <p:extLst>
      <p:ext uri="{BB962C8B-B14F-4D97-AF65-F5344CB8AC3E}">
        <p14:creationId xmlns:p14="http://schemas.microsoft.com/office/powerpoint/2010/main" val="747740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smtClean="0"/>
              <a:t>Race is based</a:t>
            </a:r>
            <a:r>
              <a:rPr lang="en-SG" baseline="0" dirty="0" smtClean="0"/>
              <a:t> on presumed biological characteristics. Ethnicity is based on a shared culture forms. </a:t>
            </a:r>
            <a:endParaRPr lang="en-SG" dirty="0"/>
          </a:p>
        </p:txBody>
      </p:sp>
      <p:sp>
        <p:nvSpPr>
          <p:cNvPr id="4" name="Slide Number Placeholder 3"/>
          <p:cNvSpPr>
            <a:spLocks noGrp="1"/>
          </p:cNvSpPr>
          <p:nvPr>
            <p:ph type="sldNum" sz="quarter" idx="10"/>
          </p:nvPr>
        </p:nvSpPr>
        <p:spPr/>
        <p:txBody>
          <a:bodyPr/>
          <a:lstStyle/>
          <a:p>
            <a:pPr>
              <a:defRPr/>
            </a:pPr>
            <a:fld id="{C0CB63E1-DD62-4D13-B32F-CC1920C3388A}" type="slidenum">
              <a:rPr lang="de-DE" smtClean="0"/>
              <a:pPr>
                <a:defRPr/>
              </a:pPr>
              <a:t>5</a:t>
            </a:fld>
            <a:endParaRPr lang="de-DE"/>
          </a:p>
        </p:txBody>
      </p:sp>
    </p:spTree>
    <p:extLst>
      <p:ext uri="{BB962C8B-B14F-4D97-AF65-F5344CB8AC3E}">
        <p14:creationId xmlns:p14="http://schemas.microsoft.com/office/powerpoint/2010/main" val="33803988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smtClean="0"/>
              <a:t>Sex is biological, which itself is ambiguous,</a:t>
            </a:r>
            <a:r>
              <a:rPr lang="en-SG" baseline="0" dirty="0" smtClean="0"/>
              <a:t> and what about trans-sex or those both with both sex. Intersections between ethnicity and gender; receiving ends of double or triple discrimination. </a:t>
            </a:r>
            <a:endParaRPr lang="en-SG" dirty="0"/>
          </a:p>
        </p:txBody>
      </p:sp>
      <p:sp>
        <p:nvSpPr>
          <p:cNvPr id="4" name="Slide Number Placeholder 3"/>
          <p:cNvSpPr>
            <a:spLocks noGrp="1"/>
          </p:cNvSpPr>
          <p:nvPr>
            <p:ph type="sldNum" sz="quarter" idx="10"/>
          </p:nvPr>
        </p:nvSpPr>
        <p:spPr/>
        <p:txBody>
          <a:bodyPr/>
          <a:lstStyle/>
          <a:p>
            <a:pPr>
              <a:defRPr/>
            </a:pPr>
            <a:fld id="{C0CB63E1-DD62-4D13-B32F-CC1920C3388A}" type="slidenum">
              <a:rPr lang="de-DE" smtClean="0"/>
              <a:pPr>
                <a:defRPr/>
              </a:pPr>
              <a:t>6</a:t>
            </a:fld>
            <a:endParaRPr lang="de-DE"/>
          </a:p>
        </p:txBody>
      </p:sp>
    </p:spTree>
    <p:extLst>
      <p:ext uri="{BB962C8B-B14F-4D97-AF65-F5344CB8AC3E}">
        <p14:creationId xmlns:p14="http://schemas.microsoft.com/office/powerpoint/2010/main" val="2344745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smtClean="0"/>
              <a:t>If something is out of</a:t>
            </a:r>
            <a:r>
              <a:rPr lang="en-SG" baseline="0" dirty="0" smtClean="0"/>
              <a:t> place, then we regard it as deviant or out of path. Straying away the normal path kicks in rules. Social sanctions. Informal or formal sanctions. Theories are ways to explain what is going on. </a:t>
            </a:r>
            <a:endParaRPr lang="en-SG" dirty="0"/>
          </a:p>
        </p:txBody>
      </p:sp>
      <p:sp>
        <p:nvSpPr>
          <p:cNvPr id="4" name="Slide Number Placeholder 3"/>
          <p:cNvSpPr>
            <a:spLocks noGrp="1"/>
          </p:cNvSpPr>
          <p:nvPr>
            <p:ph type="sldNum" sz="quarter" idx="10"/>
          </p:nvPr>
        </p:nvSpPr>
        <p:spPr/>
        <p:txBody>
          <a:bodyPr/>
          <a:lstStyle/>
          <a:p>
            <a:pPr>
              <a:defRPr/>
            </a:pPr>
            <a:fld id="{C0CB63E1-DD62-4D13-B32F-CC1920C3388A}" type="slidenum">
              <a:rPr lang="de-DE" smtClean="0"/>
              <a:pPr>
                <a:defRPr/>
              </a:pPr>
              <a:t>7</a:t>
            </a:fld>
            <a:endParaRPr lang="de-DE"/>
          </a:p>
        </p:txBody>
      </p:sp>
    </p:spTree>
    <p:extLst>
      <p:ext uri="{BB962C8B-B14F-4D97-AF65-F5344CB8AC3E}">
        <p14:creationId xmlns:p14="http://schemas.microsoft.com/office/powerpoint/2010/main" val="4895359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111631" name="Rectangle 7"/>
          <p:cNvSpPr>
            <a:spLocks noGrp="1" noChangeArrowheads="1"/>
          </p:cNvSpPr>
          <p:nvPr>
            <p:ph type="ctrTitle"/>
          </p:nvPr>
        </p:nvSpPr>
        <p:spPr>
          <a:xfrm>
            <a:off x="963613" y="3951288"/>
            <a:ext cx="7713662" cy="1081087"/>
          </a:xfrm>
        </p:spPr>
        <p:txBody>
          <a:bodyPr anchor="b"/>
          <a:lstStyle>
            <a:lvl1pPr>
              <a:lnSpc>
                <a:spcPct val="110000"/>
              </a:lnSpc>
              <a:defRPr sz="3200"/>
            </a:lvl1pPr>
          </a:lstStyle>
          <a:p>
            <a:r>
              <a:rPr lang="de-DE"/>
              <a:t>Titelmasterformat durch Klicken bearbeiten</a:t>
            </a:r>
          </a:p>
        </p:txBody>
      </p:sp>
      <p:sp>
        <p:nvSpPr>
          <p:cNvPr id="111632" name="Rectangle 12"/>
          <p:cNvSpPr>
            <a:spLocks noGrp="1" noChangeArrowheads="1"/>
          </p:cNvSpPr>
          <p:nvPr>
            <p:ph type="subTitle" idx="1"/>
          </p:nvPr>
        </p:nvSpPr>
        <p:spPr bwMode="gray">
          <a:xfrm>
            <a:off x="960438" y="5075238"/>
            <a:ext cx="7740650" cy="757237"/>
          </a:xfrm>
        </p:spPr>
        <p:txBody>
          <a:bodyPr tIns="45720" bIns="45720"/>
          <a:lstStyle>
            <a:lvl1pPr marL="0" indent="0">
              <a:buFont typeface="Wingdings" pitchFamily="2" charset="2"/>
              <a:buNone/>
              <a:defRPr sz="2400"/>
            </a:lvl1pPr>
          </a:lstStyle>
          <a:p>
            <a:r>
              <a:rPr lang="de-DE"/>
              <a:t>Formatvorlage des Untertitelmasters durch Klicken bearbeiten</a:t>
            </a:r>
          </a:p>
        </p:txBody>
      </p:sp>
      <p:sp>
        <p:nvSpPr>
          <p:cNvPr id="4" name="Rectangle 3"/>
          <p:cNvSpPr>
            <a:spLocks noGrp="1" noChangeArrowheads="1"/>
          </p:cNvSpPr>
          <p:nvPr>
            <p:ph type="ftr" sz="quarter" idx="10"/>
          </p:nvPr>
        </p:nvSpPr>
        <p:spPr>
          <a:xfrm>
            <a:off x="3124200" y="6245225"/>
            <a:ext cx="2895600" cy="476250"/>
          </a:xfrm>
        </p:spPr>
        <p:txBody>
          <a:bodyPr/>
          <a:lstStyle>
            <a:lvl1pPr>
              <a:defRPr smtClean="0">
                <a:solidFill>
                  <a:schemeClr val="tx1"/>
                </a:solidFill>
              </a:defRPr>
            </a:lvl1pPr>
          </a:lstStyle>
          <a:p>
            <a:pPr>
              <a:defRPr/>
            </a:pPr>
            <a:endParaRPr lang="de-DE"/>
          </a:p>
        </p:txBody>
      </p:sp>
    </p:spTree>
    <p:extLst>
      <p:ext uri="{BB962C8B-B14F-4D97-AF65-F5344CB8AC3E}">
        <p14:creationId xmlns:p14="http://schemas.microsoft.com/office/powerpoint/2010/main" val="1943677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5"/>
          <p:cNvSpPr>
            <a:spLocks noGrp="1" noChangeArrowheads="1"/>
          </p:cNvSpPr>
          <p:nvPr>
            <p:ph type="ftr" sz="quarter" idx="10"/>
          </p:nvPr>
        </p:nvSpPr>
        <p:spPr>
          <a:ln/>
        </p:spPr>
        <p:txBody>
          <a:bodyPr/>
          <a:lstStyle>
            <a:lvl1pPr>
              <a:defRPr/>
            </a:lvl1pPr>
          </a:lstStyle>
          <a:p>
            <a:pPr>
              <a:defRPr/>
            </a:pPr>
            <a:endParaRPr lang="de-DE"/>
          </a:p>
        </p:txBody>
      </p:sp>
    </p:spTree>
    <p:extLst>
      <p:ext uri="{BB962C8B-B14F-4D97-AF65-F5344CB8AC3E}">
        <p14:creationId xmlns:p14="http://schemas.microsoft.com/office/powerpoint/2010/main" val="106359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97663" y="271463"/>
            <a:ext cx="2133600" cy="5530850"/>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295275" y="271463"/>
            <a:ext cx="6249988" cy="5530850"/>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5"/>
          <p:cNvSpPr>
            <a:spLocks noGrp="1" noChangeArrowheads="1"/>
          </p:cNvSpPr>
          <p:nvPr>
            <p:ph type="ftr" sz="quarter" idx="10"/>
          </p:nvPr>
        </p:nvSpPr>
        <p:spPr>
          <a:ln/>
        </p:spPr>
        <p:txBody>
          <a:bodyPr/>
          <a:lstStyle>
            <a:lvl1pPr>
              <a:defRPr/>
            </a:lvl1pPr>
          </a:lstStyle>
          <a:p>
            <a:pPr>
              <a:defRPr/>
            </a:pPr>
            <a:endParaRPr lang="de-DE"/>
          </a:p>
        </p:txBody>
      </p:sp>
    </p:spTree>
    <p:extLst>
      <p:ext uri="{BB962C8B-B14F-4D97-AF65-F5344CB8AC3E}">
        <p14:creationId xmlns:p14="http://schemas.microsoft.com/office/powerpoint/2010/main" val="2618805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5"/>
          <p:cNvSpPr>
            <a:spLocks noGrp="1" noChangeArrowheads="1"/>
          </p:cNvSpPr>
          <p:nvPr>
            <p:ph type="ftr" sz="quarter" idx="10"/>
          </p:nvPr>
        </p:nvSpPr>
        <p:spPr>
          <a:ln/>
        </p:spPr>
        <p:txBody>
          <a:bodyPr/>
          <a:lstStyle>
            <a:lvl1pPr>
              <a:defRPr/>
            </a:lvl1pPr>
          </a:lstStyle>
          <a:p>
            <a:pPr>
              <a:defRPr/>
            </a:pPr>
            <a:endParaRPr lang="de-DE"/>
          </a:p>
        </p:txBody>
      </p:sp>
    </p:spTree>
    <p:extLst>
      <p:ext uri="{BB962C8B-B14F-4D97-AF65-F5344CB8AC3E}">
        <p14:creationId xmlns:p14="http://schemas.microsoft.com/office/powerpoint/2010/main" val="3874988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Textmasterformate durch Klicken bearbeiten</a:t>
            </a:r>
          </a:p>
        </p:txBody>
      </p:sp>
      <p:sp>
        <p:nvSpPr>
          <p:cNvPr id="4" name="Rectangle 5"/>
          <p:cNvSpPr>
            <a:spLocks noGrp="1" noChangeArrowheads="1"/>
          </p:cNvSpPr>
          <p:nvPr>
            <p:ph type="ftr" sz="quarter" idx="10"/>
          </p:nvPr>
        </p:nvSpPr>
        <p:spPr>
          <a:ln/>
        </p:spPr>
        <p:txBody>
          <a:bodyPr/>
          <a:lstStyle>
            <a:lvl1pPr>
              <a:defRPr/>
            </a:lvl1pPr>
          </a:lstStyle>
          <a:p>
            <a:pPr>
              <a:defRPr/>
            </a:pPr>
            <a:endParaRPr lang="de-DE"/>
          </a:p>
        </p:txBody>
      </p:sp>
    </p:spTree>
    <p:extLst>
      <p:ext uri="{BB962C8B-B14F-4D97-AF65-F5344CB8AC3E}">
        <p14:creationId xmlns:p14="http://schemas.microsoft.com/office/powerpoint/2010/main" val="1047651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295275" y="1489075"/>
            <a:ext cx="4186238" cy="4313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33913" y="1489075"/>
            <a:ext cx="4186237" cy="4313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Rectangle 5"/>
          <p:cNvSpPr>
            <a:spLocks noGrp="1" noChangeArrowheads="1"/>
          </p:cNvSpPr>
          <p:nvPr>
            <p:ph type="ftr" sz="quarter" idx="10"/>
          </p:nvPr>
        </p:nvSpPr>
        <p:spPr>
          <a:ln/>
        </p:spPr>
        <p:txBody>
          <a:bodyPr/>
          <a:lstStyle>
            <a:lvl1pPr>
              <a:defRPr/>
            </a:lvl1pPr>
          </a:lstStyle>
          <a:p>
            <a:pPr>
              <a:defRPr/>
            </a:pPr>
            <a:endParaRPr lang="de-DE"/>
          </a:p>
        </p:txBody>
      </p:sp>
    </p:spTree>
    <p:extLst>
      <p:ext uri="{BB962C8B-B14F-4D97-AF65-F5344CB8AC3E}">
        <p14:creationId xmlns:p14="http://schemas.microsoft.com/office/powerpoint/2010/main" val="2650628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Rectangle 5"/>
          <p:cNvSpPr>
            <a:spLocks noGrp="1" noChangeArrowheads="1"/>
          </p:cNvSpPr>
          <p:nvPr>
            <p:ph type="ftr" sz="quarter" idx="10"/>
          </p:nvPr>
        </p:nvSpPr>
        <p:spPr>
          <a:ln/>
        </p:spPr>
        <p:txBody>
          <a:bodyPr/>
          <a:lstStyle>
            <a:lvl1pPr>
              <a:defRPr/>
            </a:lvl1pPr>
          </a:lstStyle>
          <a:p>
            <a:pPr>
              <a:defRPr/>
            </a:pPr>
            <a:endParaRPr lang="de-DE"/>
          </a:p>
        </p:txBody>
      </p:sp>
    </p:spTree>
    <p:extLst>
      <p:ext uri="{BB962C8B-B14F-4D97-AF65-F5344CB8AC3E}">
        <p14:creationId xmlns:p14="http://schemas.microsoft.com/office/powerpoint/2010/main" val="3210360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Rectangle 5"/>
          <p:cNvSpPr>
            <a:spLocks noGrp="1" noChangeArrowheads="1"/>
          </p:cNvSpPr>
          <p:nvPr>
            <p:ph type="ftr" sz="quarter" idx="10"/>
          </p:nvPr>
        </p:nvSpPr>
        <p:spPr>
          <a:ln/>
        </p:spPr>
        <p:txBody>
          <a:bodyPr/>
          <a:lstStyle>
            <a:lvl1pPr>
              <a:defRPr/>
            </a:lvl1pPr>
          </a:lstStyle>
          <a:p>
            <a:pPr>
              <a:defRPr/>
            </a:pPr>
            <a:endParaRPr lang="de-DE"/>
          </a:p>
        </p:txBody>
      </p:sp>
    </p:spTree>
    <p:extLst>
      <p:ext uri="{BB962C8B-B14F-4D97-AF65-F5344CB8AC3E}">
        <p14:creationId xmlns:p14="http://schemas.microsoft.com/office/powerpoint/2010/main" val="2240638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de-DE"/>
          </a:p>
        </p:txBody>
      </p:sp>
    </p:spTree>
    <p:extLst>
      <p:ext uri="{BB962C8B-B14F-4D97-AF65-F5344CB8AC3E}">
        <p14:creationId xmlns:p14="http://schemas.microsoft.com/office/powerpoint/2010/main" val="3704382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Rectangle 5"/>
          <p:cNvSpPr>
            <a:spLocks noGrp="1" noChangeArrowheads="1"/>
          </p:cNvSpPr>
          <p:nvPr>
            <p:ph type="ftr" sz="quarter" idx="10"/>
          </p:nvPr>
        </p:nvSpPr>
        <p:spPr>
          <a:ln/>
        </p:spPr>
        <p:txBody>
          <a:bodyPr/>
          <a:lstStyle>
            <a:lvl1pPr>
              <a:defRPr/>
            </a:lvl1pPr>
          </a:lstStyle>
          <a:p>
            <a:pPr>
              <a:defRPr/>
            </a:pPr>
            <a:endParaRPr lang="de-DE"/>
          </a:p>
        </p:txBody>
      </p:sp>
    </p:spTree>
    <p:extLst>
      <p:ext uri="{BB962C8B-B14F-4D97-AF65-F5344CB8AC3E}">
        <p14:creationId xmlns:p14="http://schemas.microsoft.com/office/powerpoint/2010/main" val="1651270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smtClean="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Rectangle 5"/>
          <p:cNvSpPr>
            <a:spLocks noGrp="1" noChangeArrowheads="1"/>
          </p:cNvSpPr>
          <p:nvPr>
            <p:ph type="ftr" sz="quarter" idx="10"/>
          </p:nvPr>
        </p:nvSpPr>
        <p:spPr>
          <a:ln/>
        </p:spPr>
        <p:txBody>
          <a:bodyPr/>
          <a:lstStyle>
            <a:lvl1pPr>
              <a:defRPr/>
            </a:lvl1pPr>
          </a:lstStyle>
          <a:p>
            <a:pPr>
              <a:defRPr/>
            </a:pPr>
            <a:endParaRPr lang="de-DE"/>
          </a:p>
        </p:txBody>
      </p:sp>
    </p:spTree>
    <p:extLst>
      <p:ext uri="{BB962C8B-B14F-4D97-AF65-F5344CB8AC3E}">
        <p14:creationId xmlns:p14="http://schemas.microsoft.com/office/powerpoint/2010/main" val="3593611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295275" y="1489075"/>
            <a:ext cx="8524875" cy="431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p>
        </p:txBody>
      </p:sp>
      <p:sp>
        <p:nvSpPr>
          <p:cNvPr id="110595" name="Rectangle 5"/>
          <p:cNvSpPr>
            <a:spLocks noGrp="1" noChangeArrowheads="1"/>
          </p:cNvSpPr>
          <p:nvPr>
            <p:ph type="ftr" sz="quarter" idx="3"/>
          </p:nvPr>
        </p:nvSpPr>
        <p:spPr bwMode="gray">
          <a:xfrm>
            <a:off x="3124200" y="6365875"/>
            <a:ext cx="2895600" cy="247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000" noProof="1" smtClean="0">
                <a:solidFill>
                  <a:schemeClr val="bg1"/>
                </a:solidFill>
                <a:cs typeface="+mn-cs"/>
              </a:defRPr>
            </a:lvl1pPr>
          </a:lstStyle>
          <a:p>
            <a:pPr>
              <a:defRPr/>
            </a:pPr>
            <a:endParaRPr lang="de-DE"/>
          </a:p>
        </p:txBody>
      </p:sp>
      <p:sp>
        <p:nvSpPr>
          <p:cNvPr id="110597" name="Rectangle 5"/>
          <p:cNvSpPr>
            <a:spLocks noChangeArrowheads="1"/>
          </p:cNvSpPr>
          <p:nvPr/>
        </p:nvSpPr>
        <p:spPr bwMode="gray">
          <a:xfrm>
            <a:off x="219075" y="6365875"/>
            <a:ext cx="1343025" cy="247650"/>
          </a:xfrm>
          <a:prstGeom prst="rect">
            <a:avLst/>
          </a:prstGeom>
          <a:noFill/>
          <a:ln w="9525">
            <a:noFill/>
            <a:miter lim="800000"/>
            <a:headEnd/>
            <a:tailEnd/>
          </a:ln>
        </p:spPr>
        <p:txBody>
          <a:bodyPr/>
          <a:lstStyle/>
          <a:p>
            <a:pPr>
              <a:defRPr/>
            </a:pPr>
            <a:r>
              <a:rPr lang="de-DE" sz="1000"/>
              <a:t>Page </a:t>
            </a:r>
            <a:r>
              <a:rPr lang="de-DE" sz="1000">
                <a:sym typeface="Wingdings" pitchFamily="2" charset="2"/>
              </a:rPr>
              <a:t></a:t>
            </a:r>
            <a:r>
              <a:rPr lang="de-DE" sz="1000"/>
              <a:t> </a:t>
            </a:r>
            <a:fld id="{35705F53-E575-4D16-B0C6-2D0A3B8EB63E}" type="slidenum">
              <a:rPr lang="de-DE" sz="1000"/>
              <a:pPr>
                <a:defRPr/>
              </a:pPr>
              <a:t>‹#›</a:t>
            </a:fld>
            <a:endParaRPr lang="de-DE" sz="1000"/>
          </a:p>
        </p:txBody>
      </p:sp>
      <p:sp>
        <p:nvSpPr>
          <p:cNvPr id="1029" name="Rectangle 7"/>
          <p:cNvSpPr>
            <a:spLocks noGrp="1" noChangeArrowheads="1"/>
          </p:cNvSpPr>
          <p:nvPr>
            <p:ph type="title"/>
          </p:nvPr>
        </p:nvSpPr>
        <p:spPr bwMode="gray">
          <a:xfrm>
            <a:off x="311150" y="271463"/>
            <a:ext cx="852011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p>
            <a:pPr lvl="0"/>
            <a:r>
              <a:rPr lang="de-DE" smtClean="0"/>
              <a:t>Klicken Sie, um das Titelformat zu bearbeiten</a:t>
            </a:r>
          </a:p>
        </p:txBody>
      </p:sp>
    </p:spTree>
  </p:cSld>
  <p:clrMap bg1="lt1" tx1="dk1" bg2="lt2" tx2="dk2" accent1="accent1" accent2="accent2" accent3="accent3" accent4="accent4" accent5="accent5" accent6="accent6" hlink="hlink" folHlink="folHlink"/>
  <p:sldLayoutIdLst>
    <p:sldLayoutId id="2147483675"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l" rtl="0" eaLnBrk="0" fontAlgn="base" hangingPunct="0">
        <a:lnSpc>
          <a:spcPct val="90000"/>
        </a:lnSpc>
        <a:spcBef>
          <a:spcPct val="0"/>
        </a:spcBef>
        <a:spcAft>
          <a:spcPct val="0"/>
        </a:spcAft>
        <a:defRPr sz="2600" b="1">
          <a:solidFill>
            <a:schemeClr val="tx1"/>
          </a:solidFill>
          <a:latin typeface="+mj-lt"/>
          <a:ea typeface="+mj-ea"/>
          <a:cs typeface="+mj-cs"/>
        </a:defRPr>
      </a:lvl1pPr>
      <a:lvl2pPr algn="l" rtl="0" eaLnBrk="0" fontAlgn="base" hangingPunct="0">
        <a:lnSpc>
          <a:spcPct val="90000"/>
        </a:lnSpc>
        <a:spcBef>
          <a:spcPct val="0"/>
        </a:spcBef>
        <a:spcAft>
          <a:spcPct val="0"/>
        </a:spcAft>
        <a:defRPr sz="2600" b="1">
          <a:solidFill>
            <a:schemeClr val="tx1"/>
          </a:solidFill>
          <a:latin typeface="Arial" charset="0"/>
          <a:cs typeface="Arial" charset="0"/>
        </a:defRPr>
      </a:lvl2pPr>
      <a:lvl3pPr algn="l" rtl="0" eaLnBrk="0" fontAlgn="base" hangingPunct="0">
        <a:lnSpc>
          <a:spcPct val="90000"/>
        </a:lnSpc>
        <a:spcBef>
          <a:spcPct val="0"/>
        </a:spcBef>
        <a:spcAft>
          <a:spcPct val="0"/>
        </a:spcAft>
        <a:defRPr sz="2600" b="1">
          <a:solidFill>
            <a:schemeClr val="tx1"/>
          </a:solidFill>
          <a:latin typeface="Arial" charset="0"/>
          <a:cs typeface="Arial" charset="0"/>
        </a:defRPr>
      </a:lvl3pPr>
      <a:lvl4pPr algn="l" rtl="0" eaLnBrk="0" fontAlgn="base" hangingPunct="0">
        <a:lnSpc>
          <a:spcPct val="90000"/>
        </a:lnSpc>
        <a:spcBef>
          <a:spcPct val="0"/>
        </a:spcBef>
        <a:spcAft>
          <a:spcPct val="0"/>
        </a:spcAft>
        <a:defRPr sz="2600" b="1">
          <a:solidFill>
            <a:schemeClr val="tx1"/>
          </a:solidFill>
          <a:latin typeface="Arial" charset="0"/>
          <a:cs typeface="Arial" charset="0"/>
        </a:defRPr>
      </a:lvl4pPr>
      <a:lvl5pPr algn="l" rtl="0" eaLnBrk="0" fontAlgn="base" hangingPunct="0">
        <a:lnSpc>
          <a:spcPct val="90000"/>
        </a:lnSpc>
        <a:spcBef>
          <a:spcPct val="0"/>
        </a:spcBef>
        <a:spcAft>
          <a:spcPct val="0"/>
        </a:spcAft>
        <a:defRPr sz="2600" b="1">
          <a:solidFill>
            <a:schemeClr val="tx1"/>
          </a:solidFill>
          <a:latin typeface="Arial" charset="0"/>
          <a:cs typeface="Arial" charset="0"/>
        </a:defRPr>
      </a:lvl5pPr>
      <a:lvl6pPr marL="457200" algn="l" rtl="0" fontAlgn="base">
        <a:lnSpc>
          <a:spcPct val="90000"/>
        </a:lnSpc>
        <a:spcBef>
          <a:spcPct val="0"/>
        </a:spcBef>
        <a:spcAft>
          <a:spcPct val="0"/>
        </a:spcAft>
        <a:defRPr sz="2600" b="1">
          <a:solidFill>
            <a:schemeClr val="tx1"/>
          </a:solidFill>
          <a:latin typeface="Arial" charset="0"/>
          <a:cs typeface="Arial" charset="0"/>
        </a:defRPr>
      </a:lvl6pPr>
      <a:lvl7pPr marL="914400" algn="l" rtl="0" fontAlgn="base">
        <a:lnSpc>
          <a:spcPct val="90000"/>
        </a:lnSpc>
        <a:spcBef>
          <a:spcPct val="0"/>
        </a:spcBef>
        <a:spcAft>
          <a:spcPct val="0"/>
        </a:spcAft>
        <a:defRPr sz="2600" b="1">
          <a:solidFill>
            <a:schemeClr val="tx1"/>
          </a:solidFill>
          <a:latin typeface="Arial" charset="0"/>
          <a:cs typeface="Arial" charset="0"/>
        </a:defRPr>
      </a:lvl7pPr>
      <a:lvl8pPr marL="1371600" algn="l" rtl="0" fontAlgn="base">
        <a:lnSpc>
          <a:spcPct val="90000"/>
        </a:lnSpc>
        <a:spcBef>
          <a:spcPct val="0"/>
        </a:spcBef>
        <a:spcAft>
          <a:spcPct val="0"/>
        </a:spcAft>
        <a:defRPr sz="2600" b="1">
          <a:solidFill>
            <a:schemeClr val="tx1"/>
          </a:solidFill>
          <a:latin typeface="Arial" charset="0"/>
          <a:cs typeface="Arial" charset="0"/>
        </a:defRPr>
      </a:lvl8pPr>
      <a:lvl9pPr marL="1828800" algn="l" rtl="0" fontAlgn="base">
        <a:lnSpc>
          <a:spcPct val="90000"/>
        </a:lnSpc>
        <a:spcBef>
          <a:spcPct val="0"/>
        </a:spcBef>
        <a:spcAft>
          <a:spcPct val="0"/>
        </a:spcAft>
        <a:defRPr sz="2600" b="1">
          <a:solidFill>
            <a:schemeClr val="tx1"/>
          </a:solidFill>
          <a:latin typeface="Arial" charset="0"/>
          <a:cs typeface="Arial" charset="0"/>
        </a:defRPr>
      </a:lvl9pPr>
    </p:titleStyle>
    <p:bodyStyle>
      <a:lvl1pPr marL="180975" indent="-180975" algn="l" rtl="0" eaLnBrk="0" fontAlgn="base" hangingPunct="0">
        <a:spcBef>
          <a:spcPct val="0"/>
        </a:spcBef>
        <a:spcAft>
          <a:spcPct val="40000"/>
        </a:spcAft>
        <a:buFont typeface="Wingdings" pitchFamily="2" charset="2"/>
        <a:buChar char="§"/>
        <a:defRPr sz="2000">
          <a:solidFill>
            <a:schemeClr val="tx1"/>
          </a:solidFill>
          <a:latin typeface="+mn-lt"/>
          <a:ea typeface="+mn-ea"/>
          <a:cs typeface="+mn-cs"/>
        </a:defRPr>
      </a:lvl1pPr>
      <a:lvl2pPr marL="444500" indent="-261938" algn="l" rtl="0" eaLnBrk="0" fontAlgn="base" hangingPunct="0">
        <a:spcBef>
          <a:spcPct val="0"/>
        </a:spcBef>
        <a:spcAft>
          <a:spcPct val="40000"/>
        </a:spcAft>
        <a:buChar char="–"/>
        <a:defRPr sz="2800">
          <a:solidFill>
            <a:schemeClr val="tx1"/>
          </a:solidFill>
          <a:latin typeface="+mn-lt"/>
          <a:cs typeface="+mn-cs"/>
        </a:defRPr>
      </a:lvl2pPr>
      <a:lvl3pPr marL="720725" indent="-274638" algn="l" rtl="0" eaLnBrk="0" fontAlgn="base" hangingPunct="0">
        <a:spcBef>
          <a:spcPct val="0"/>
        </a:spcBef>
        <a:spcAft>
          <a:spcPct val="40000"/>
        </a:spcAft>
        <a:buChar char="•"/>
        <a:defRPr sz="2400">
          <a:solidFill>
            <a:schemeClr val="tx1"/>
          </a:solidFill>
          <a:latin typeface="+mn-lt"/>
          <a:cs typeface="+mn-cs"/>
        </a:defRPr>
      </a:lvl3pPr>
      <a:lvl4pPr marL="987425" indent="-265113" algn="l" rtl="0" eaLnBrk="0" fontAlgn="base" hangingPunct="0">
        <a:spcBef>
          <a:spcPct val="0"/>
        </a:spcBef>
        <a:spcAft>
          <a:spcPct val="40000"/>
        </a:spcAft>
        <a:buChar char="–"/>
        <a:defRPr sz="2000">
          <a:solidFill>
            <a:schemeClr val="tx1"/>
          </a:solidFill>
          <a:latin typeface="+mn-lt"/>
          <a:cs typeface="+mn-cs"/>
        </a:defRPr>
      </a:lvl4pPr>
      <a:lvl5pPr marL="1254125" indent="-265113" algn="l" rtl="0" eaLnBrk="0" fontAlgn="base" hangingPunct="0">
        <a:spcBef>
          <a:spcPct val="0"/>
        </a:spcBef>
        <a:spcAft>
          <a:spcPct val="40000"/>
        </a:spcAft>
        <a:buChar char="»"/>
        <a:defRPr sz="2000">
          <a:solidFill>
            <a:schemeClr val="tx1"/>
          </a:solidFill>
          <a:latin typeface="+mn-lt"/>
          <a:cs typeface="+mn-cs"/>
        </a:defRPr>
      </a:lvl5pPr>
      <a:lvl6pPr marL="1711325" indent="-265113" algn="l" rtl="0" fontAlgn="base">
        <a:spcBef>
          <a:spcPct val="0"/>
        </a:spcBef>
        <a:spcAft>
          <a:spcPct val="40000"/>
        </a:spcAft>
        <a:buChar char="»"/>
        <a:defRPr>
          <a:solidFill>
            <a:schemeClr val="tx1"/>
          </a:solidFill>
          <a:latin typeface="+mn-lt"/>
          <a:cs typeface="+mn-cs"/>
        </a:defRPr>
      </a:lvl6pPr>
      <a:lvl7pPr marL="2168525" indent="-265113" algn="l" rtl="0" fontAlgn="base">
        <a:spcBef>
          <a:spcPct val="0"/>
        </a:spcBef>
        <a:spcAft>
          <a:spcPct val="40000"/>
        </a:spcAft>
        <a:buChar char="»"/>
        <a:defRPr>
          <a:solidFill>
            <a:schemeClr val="tx1"/>
          </a:solidFill>
          <a:latin typeface="+mn-lt"/>
          <a:cs typeface="+mn-cs"/>
        </a:defRPr>
      </a:lvl7pPr>
      <a:lvl8pPr marL="2625725" indent="-265113" algn="l" rtl="0" fontAlgn="base">
        <a:spcBef>
          <a:spcPct val="0"/>
        </a:spcBef>
        <a:spcAft>
          <a:spcPct val="40000"/>
        </a:spcAft>
        <a:buChar char="»"/>
        <a:defRPr>
          <a:solidFill>
            <a:schemeClr val="tx1"/>
          </a:solidFill>
          <a:latin typeface="+mn-lt"/>
          <a:cs typeface="+mn-cs"/>
        </a:defRPr>
      </a:lvl8pPr>
      <a:lvl9pPr marL="3082925" indent="-265113" algn="l" rtl="0" fontAlgn="base">
        <a:spcBef>
          <a:spcPct val="0"/>
        </a:spcBef>
        <a:spcAft>
          <a:spcPct val="40000"/>
        </a:spcAft>
        <a:buChar char="»"/>
        <a:defRPr>
          <a:solidFill>
            <a:schemeClr val="tx1"/>
          </a:solidFill>
          <a:latin typeface="+mn-lt"/>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5E9EFF"/>
            </a:gs>
            <a:gs pos="39999">
              <a:srgbClr val="85C2FF"/>
            </a:gs>
            <a:gs pos="70000">
              <a:srgbClr val="C4D6EB"/>
            </a:gs>
            <a:gs pos="100000">
              <a:srgbClr val="FFEBFA"/>
            </a:gs>
          </a:gsLst>
          <a:lin ang="5400000" scaled="0"/>
        </a:gradFill>
        <a:effectLst/>
      </p:bgPr>
    </p:bg>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3810000"/>
            <a:ext cx="2514600" cy="20574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685800"/>
            <a:ext cx="2743200" cy="21336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3810000"/>
            <a:ext cx="2362200" cy="20574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5" name="Picture 7" descr="Hopi Cor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685800"/>
            <a:ext cx="2286000" cy="21336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2056"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3810000"/>
            <a:ext cx="2514600" cy="207645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ctrTitle"/>
          </p:nvPr>
        </p:nvSpPr>
        <p:spPr>
          <a:xfrm>
            <a:off x="655957" y="2515560"/>
            <a:ext cx="7713662" cy="1081087"/>
          </a:xfrm>
        </p:spPr>
        <p:txBody>
          <a:bodyPr/>
          <a:lstStyle/>
          <a:p>
            <a:pPr algn="ctr"/>
            <a:r>
              <a:rPr lang="en-US" dirty="0" smtClean="0">
                <a:solidFill>
                  <a:srgbClr val="C00000"/>
                </a:solidFill>
                <a:effectLst>
                  <a:outerShdw blurRad="38100" dist="38100" dir="2700000" algn="tl">
                    <a:srgbClr val="000000">
                      <a:alpha val="43137"/>
                    </a:srgbClr>
                  </a:outerShdw>
                </a:effectLst>
              </a:rPr>
              <a:t>REVIEW</a:t>
            </a:r>
            <a:endParaRPr lang="en-US" dirty="0">
              <a:solidFill>
                <a:srgbClr val="C0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6229247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7283" name="Rectangle 3"/>
          <p:cNvSpPr>
            <a:spLocks noGrp="1" noChangeArrowheads="1"/>
          </p:cNvSpPr>
          <p:nvPr>
            <p:ph type="body" idx="1"/>
          </p:nvPr>
        </p:nvSpPr>
        <p:spPr>
          <a:xfrm>
            <a:off x="762000" y="1752600"/>
            <a:ext cx="4191000" cy="5105400"/>
          </a:xfrm>
        </p:spPr>
        <p:txBody>
          <a:bodyPr/>
          <a:lstStyle/>
          <a:p>
            <a:pPr>
              <a:spcBef>
                <a:spcPct val="70000"/>
              </a:spcBef>
              <a:buSzPct val="70000"/>
            </a:pPr>
            <a:r>
              <a:rPr lang="en-US" altLang="zh-CN" sz="2400" dirty="0" err="1">
                <a:latin typeface="Calibri" pitchFamily="34" charset="0"/>
                <a:cs typeface="Calibri" pitchFamily="34" charset="0"/>
              </a:rPr>
              <a:t>Glocalisation</a:t>
            </a:r>
            <a:endParaRPr lang="en-US" altLang="zh-CN" sz="2400" dirty="0">
              <a:latin typeface="Calibri" pitchFamily="34" charset="0"/>
              <a:cs typeface="Calibri" pitchFamily="34" charset="0"/>
            </a:endParaRPr>
          </a:p>
          <a:p>
            <a:pPr>
              <a:spcBef>
                <a:spcPct val="70000"/>
              </a:spcBef>
              <a:buSzPct val="70000"/>
            </a:pPr>
            <a:r>
              <a:rPr lang="en-US" altLang="zh-CN" sz="2400" dirty="0">
                <a:latin typeface="Calibri" pitchFamily="34" charset="0"/>
                <a:cs typeface="Calibri" pitchFamily="34" charset="0"/>
              </a:rPr>
              <a:t>Family and the State</a:t>
            </a:r>
          </a:p>
          <a:p>
            <a:pPr>
              <a:spcBef>
                <a:spcPct val="70000"/>
              </a:spcBef>
              <a:buSzPct val="70000"/>
            </a:pPr>
            <a:r>
              <a:rPr lang="en-US" altLang="zh-CN" sz="2400" dirty="0">
                <a:latin typeface="Calibri" pitchFamily="34" charset="0"/>
                <a:cs typeface="Calibri" pitchFamily="34" charset="0"/>
              </a:rPr>
              <a:t>Race, Ethnicity and Violence</a:t>
            </a:r>
          </a:p>
          <a:p>
            <a:pPr>
              <a:spcBef>
                <a:spcPct val="70000"/>
              </a:spcBef>
              <a:buSzPct val="70000"/>
            </a:pPr>
            <a:r>
              <a:rPr lang="en-US" altLang="zh-CN" sz="2400" dirty="0" err="1">
                <a:latin typeface="Calibri" pitchFamily="34" charset="0"/>
                <a:cs typeface="Calibri" pitchFamily="34" charset="0"/>
              </a:rPr>
              <a:t>Degendering</a:t>
            </a:r>
            <a:r>
              <a:rPr lang="en-US" altLang="zh-CN" sz="2400" dirty="0">
                <a:latin typeface="Calibri" pitchFamily="34" charset="0"/>
                <a:cs typeface="Calibri" pitchFamily="34" charset="0"/>
              </a:rPr>
              <a:t> Society</a:t>
            </a:r>
          </a:p>
          <a:p>
            <a:pPr>
              <a:spcBef>
                <a:spcPct val="70000"/>
              </a:spcBef>
              <a:buSzPct val="70000"/>
            </a:pPr>
            <a:r>
              <a:rPr lang="en-US" altLang="zh-CN" sz="2400" dirty="0">
                <a:latin typeface="Calibri" pitchFamily="34" charset="0"/>
                <a:cs typeface="Calibri" pitchFamily="34" charset="0"/>
              </a:rPr>
              <a:t>Moral </a:t>
            </a:r>
            <a:r>
              <a:rPr lang="en-US" altLang="zh-CN" sz="2400" dirty="0" smtClean="0">
                <a:latin typeface="Calibri" pitchFamily="34" charset="0"/>
                <a:cs typeface="Calibri" pitchFamily="34" charset="0"/>
              </a:rPr>
              <a:t>Panic</a:t>
            </a:r>
            <a:endParaRPr lang="en-US" altLang="zh-CN" sz="2400" dirty="0">
              <a:latin typeface="Calibri" pitchFamily="34" charset="0"/>
              <a:cs typeface="Calibri" pitchFamily="34" charset="0"/>
            </a:endParaRPr>
          </a:p>
        </p:txBody>
      </p:sp>
      <p:sp>
        <p:nvSpPr>
          <p:cNvPr id="97284" name="Rectangle 4"/>
          <p:cNvSpPr>
            <a:spLocks noChangeArrowheads="1"/>
          </p:cNvSpPr>
          <p:nvPr/>
        </p:nvSpPr>
        <p:spPr bwMode="auto">
          <a:xfrm>
            <a:off x="5105400" y="1778238"/>
            <a:ext cx="3739497"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70000"/>
              </a:spcBef>
              <a:buClr>
                <a:schemeClr val="folHlink"/>
              </a:buClr>
              <a:buSzPct val="70000"/>
              <a:buFont typeface="Wingdings" pitchFamily="2" charset="2"/>
              <a:buChar char="n"/>
            </a:pPr>
            <a:r>
              <a:rPr lang="en-US" altLang="zh-CN" sz="2400" dirty="0">
                <a:solidFill>
                  <a:srgbClr val="0000FF"/>
                </a:solidFill>
                <a:latin typeface="Calibri" pitchFamily="34" charset="0"/>
                <a:cs typeface="Calibri" pitchFamily="34" charset="0"/>
              </a:rPr>
              <a:t>Power relations</a:t>
            </a:r>
          </a:p>
          <a:p>
            <a:pPr marL="342900" indent="-342900">
              <a:spcBef>
                <a:spcPct val="70000"/>
              </a:spcBef>
              <a:buClr>
                <a:schemeClr val="folHlink"/>
              </a:buClr>
              <a:buSzPct val="70000"/>
              <a:buFont typeface="Wingdings" pitchFamily="2" charset="2"/>
              <a:buChar char="n"/>
            </a:pPr>
            <a:r>
              <a:rPr lang="en-US" altLang="zh-CN" sz="2400" dirty="0">
                <a:solidFill>
                  <a:srgbClr val="0000FF"/>
                </a:solidFill>
                <a:latin typeface="Calibri" pitchFamily="34" charset="0"/>
                <a:cs typeface="Calibri" pitchFamily="34" charset="0"/>
              </a:rPr>
              <a:t>Social actors</a:t>
            </a:r>
          </a:p>
          <a:p>
            <a:pPr marL="342900" indent="-342900">
              <a:spcBef>
                <a:spcPct val="70000"/>
              </a:spcBef>
              <a:buClr>
                <a:schemeClr val="folHlink"/>
              </a:buClr>
              <a:buSzPct val="70000"/>
              <a:buFont typeface="Wingdings" pitchFamily="2" charset="2"/>
              <a:buChar char="n"/>
            </a:pPr>
            <a:r>
              <a:rPr lang="en-US" altLang="zh-CN" sz="2400" dirty="0">
                <a:solidFill>
                  <a:srgbClr val="0000FF"/>
                </a:solidFill>
                <a:latin typeface="Calibri" pitchFamily="34" charset="0"/>
                <a:cs typeface="Calibri" pitchFamily="34" charset="0"/>
              </a:rPr>
              <a:t>Moral standards</a:t>
            </a:r>
          </a:p>
          <a:p>
            <a:pPr marL="342900" indent="-342900">
              <a:spcBef>
                <a:spcPct val="70000"/>
              </a:spcBef>
              <a:buClr>
                <a:schemeClr val="folHlink"/>
              </a:buClr>
              <a:buSzPct val="70000"/>
              <a:buFont typeface="Wingdings" pitchFamily="2" charset="2"/>
              <a:buChar char="n"/>
            </a:pPr>
            <a:r>
              <a:rPr lang="en-US" altLang="zh-CN" sz="2400" dirty="0">
                <a:solidFill>
                  <a:srgbClr val="0000FF"/>
                </a:solidFill>
                <a:latin typeface="Calibri" pitchFamily="34" charset="0"/>
                <a:cs typeface="Calibri" pitchFamily="34" charset="0"/>
              </a:rPr>
              <a:t>Inequalities</a:t>
            </a:r>
          </a:p>
          <a:p>
            <a:pPr marL="342900" indent="-342900">
              <a:spcBef>
                <a:spcPct val="70000"/>
              </a:spcBef>
              <a:buClr>
                <a:schemeClr val="folHlink"/>
              </a:buClr>
              <a:buSzPct val="70000"/>
              <a:buFont typeface="Wingdings" pitchFamily="2" charset="2"/>
              <a:buChar char="n"/>
            </a:pPr>
            <a:r>
              <a:rPr lang="en-US" altLang="zh-CN" sz="2400" dirty="0">
                <a:solidFill>
                  <a:srgbClr val="0000FF"/>
                </a:solidFill>
                <a:latin typeface="Calibri" pitchFamily="34" charset="0"/>
                <a:cs typeface="Calibri" pitchFamily="34" charset="0"/>
              </a:rPr>
              <a:t>Processes of Social Change</a:t>
            </a:r>
          </a:p>
          <a:p>
            <a:pPr marL="342900" indent="-342900">
              <a:spcBef>
                <a:spcPct val="55000"/>
              </a:spcBef>
              <a:buClr>
                <a:schemeClr val="folHlink"/>
              </a:buClr>
              <a:buSzPct val="90000"/>
              <a:buFont typeface="Wingdings" pitchFamily="2" charset="2"/>
              <a:buNone/>
            </a:pPr>
            <a:endParaRPr lang="en-US" altLang="zh-CN" sz="2400" dirty="0">
              <a:solidFill>
                <a:srgbClr val="0000FF"/>
              </a:solidFill>
              <a:latin typeface="Calibri" pitchFamily="34" charset="0"/>
              <a:cs typeface="Calibri" pitchFamily="34" charset="0"/>
            </a:endParaRPr>
          </a:p>
        </p:txBody>
      </p:sp>
      <p:sp>
        <p:nvSpPr>
          <p:cNvPr id="2" name="Title 1"/>
          <p:cNvSpPr>
            <a:spLocks noGrp="1"/>
          </p:cNvSpPr>
          <p:nvPr>
            <p:ph type="title"/>
          </p:nvPr>
        </p:nvSpPr>
        <p:spPr/>
        <p:txBody>
          <a:bodyPr/>
          <a:lstStyle/>
          <a:p>
            <a:r>
              <a:rPr lang="en-US" sz="3200" dirty="0" smtClean="0">
                <a:solidFill>
                  <a:srgbClr val="C00000"/>
                </a:solidFill>
                <a:latin typeface="Calibri" pitchFamily="34" charset="0"/>
                <a:cs typeface="Calibri" pitchFamily="34" charset="0"/>
              </a:rPr>
              <a:t>OTHER SUBSTANTIVE/BROADER ISSUES</a:t>
            </a:r>
            <a:endParaRPr lang="en-US" sz="3200" dirty="0">
              <a:solidFill>
                <a:srgbClr val="C00000"/>
              </a:solidFill>
              <a:latin typeface="Calibri" pitchFamily="34" charset="0"/>
              <a:cs typeface="Calibri" pitchFamily="34" charset="0"/>
            </a:endParaRPr>
          </a:p>
        </p:txBody>
      </p:sp>
    </p:spTree>
    <p:extLst>
      <p:ext uri="{BB962C8B-B14F-4D97-AF65-F5344CB8AC3E}">
        <p14:creationId xmlns:p14="http://schemas.microsoft.com/office/powerpoint/2010/main" val="2457501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97284"/>
                                        </p:tgtEl>
                                        <p:attrNameLst>
                                          <p:attrName>style.visibility</p:attrName>
                                        </p:attrNameLst>
                                      </p:cBhvr>
                                      <p:to>
                                        <p:strVal val="visible"/>
                                      </p:to>
                                    </p:set>
                                    <p:animEffect transition="in" filter="checkerboard(across)">
                                      <p:cBhvr>
                                        <p:cTn id="7" dur="500"/>
                                        <p:tgtEl>
                                          <p:spTgt spid="972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4"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7" name="Rectangle 3"/>
          <p:cNvSpPr>
            <a:spLocks noGrp="1" noChangeArrowheads="1"/>
          </p:cNvSpPr>
          <p:nvPr>
            <p:ph type="body" idx="1"/>
          </p:nvPr>
        </p:nvSpPr>
        <p:spPr>
          <a:xfrm>
            <a:off x="914400" y="1752600"/>
            <a:ext cx="5562600" cy="4525963"/>
          </a:xfrm>
        </p:spPr>
        <p:txBody>
          <a:bodyPr/>
          <a:lstStyle/>
          <a:p>
            <a:pPr>
              <a:spcBef>
                <a:spcPct val="100000"/>
              </a:spcBef>
              <a:buSzPct val="70000"/>
            </a:pPr>
            <a:r>
              <a:rPr lang="en-US" altLang="zh-CN" sz="2400" dirty="0">
                <a:latin typeface="Calibri" pitchFamily="34" charset="0"/>
                <a:cs typeface="Calibri" pitchFamily="34" charset="0"/>
              </a:rPr>
              <a:t>Culture &amp; </a:t>
            </a:r>
            <a:r>
              <a:rPr lang="en-US" altLang="zh-CN" sz="2400" dirty="0" err="1">
                <a:latin typeface="Calibri" pitchFamily="34" charset="0"/>
                <a:cs typeface="Calibri" pitchFamily="34" charset="0"/>
              </a:rPr>
              <a:t>Socialisation</a:t>
            </a:r>
            <a:endParaRPr lang="en-US" altLang="zh-CN" sz="2400" dirty="0">
              <a:latin typeface="Calibri" pitchFamily="34" charset="0"/>
              <a:cs typeface="Calibri" pitchFamily="34" charset="0"/>
            </a:endParaRPr>
          </a:p>
          <a:p>
            <a:pPr>
              <a:spcBef>
                <a:spcPct val="100000"/>
              </a:spcBef>
              <a:buSzPct val="70000"/>
            </a:pPr>
            <a:r>
              <a:rPr lang="en-US" altLang="zh-CN" sz="2400" dirty="0">
                <a:latin typeface="Calibri" pitchFamily="34" charset="0"/>
                <a:cs typeface="Calibri" pitchFamily="34" charset="0"/>
              </a:rPr>
              <a:t>Families</a:t>
            </a:r>
          </a:p>
          <a:p>
            <a:pPr>
              <a:spcBef>
                <a:spcPct val="100000"/>
              </a:spcBef>
              <a:buSzPct val="70000"/>
            </a:pPr>
            <a:r>
              <a:rPr lang="en-US" altLang="zh-CN" sz="2400" dirty="0">
                <a:latin typeface="Calibri" pitchFamily="34" charset="0"/>
                <a:cs typeface="Calibri" pitchFamily="34" charset="0"/>
              </a:rPr>
              <a:t>Race &amp; Ethnicity</a:t>
            </a:r>
          </a:p>
          <a:p>
            <a:pPr>
              <a:spcBef>
                <a:spcPct val="100000"/>
              </a:spcBef>
              <a:buSzPct val="70000"/>
            </a:pPr>
            <a:r>
              <a:rPr lang="en-US" altLang="zh-CN" sz="2400" dirty="0">
                <a:latin typeface="Calibri" pitchFamily="34" charset="0"/>
                <a:cs typeface="Calibri" pitchFamily="34" charset="0"/>
              </a:rPr>
              <a:t>Gender &amp; Sexuality</a:t>
            </a:r>
          </a:p>
          <a:p>
            <a:pPr>
              <a:spcBef>
                <a:spcPct val="100000"/>
              </a:spcBef>
              <a:buSzPct val="70000"/>
            </a:pPr>
            <a:r>
              <a:rPr lang="en-US" altLang="zh-CN" sz="2400" dirty="0">
                <a:latin typeface="Calibri" pitchFamily="34" charset="0"/>
                <a:cs typeface="Calibri" pitchFamily="34" charset="0"/>
              </a:rPr>
              <a:t>Deviance &amp; Crime</a:t>
            </a:r>
          </a:p>
        </p:txBody>
      </p:sp>
      <p:pic>
        <p:nvPicPr>
          <p:cNvPr id="1638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906" y="1572420"/>
            <a:ext cx="3630613"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841002" y="271463"/>
            <a:ext cx="8520113" cy="647700"/>
          </a:xfrm>
        </p:spPr>
        <p:txBody>
          <a:bodyPr/>
          <a:lstStyle/>
          <a:p>
            <a:r>
              <a:rPr lang="en-US" sz="3200" dirty="0" smtClean="0">
                <a:solidFill>
                  <a:srgbClr val="C00000"/>
                </a:solidFill>
                <a:latin typeface="Calibri" pitchFamily="34" charset="0"/>
                <a:cs typeface="Calibri" pitchFamily="34" charset="0"/>
              </a:rPr>
              <a:t>TOPICS</a:t>
            </a:r>
            <a:endParaRPr lang="en-US" sz="3200" dirty="0">
              <a:solidFill>
                <a:srgbClr val="C00000"/>
              </a:solidFill>
              <a:latin typeface="Calibri" pitchFamily="34" charset="0"/>
              <a:cs typeface="Calibri" pitchFamily="34" charset="0"/>
            </a:endParaRPr>
          </a:p>
        </p:txBody>
      </p:sp>
    </p:spTree>
    <p:extLst>
      <p:ext uri="{BB962C8B-B14F-4D97-AF65-F5344CB8AC3E}">
        <p14:creationId xmlns:p14="http://schemas.microsoft.com/office/powerpoint/2010/main" val="33307821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1" name="Rectangle 3"/>
          <p:cNvSpPr>
            <a:spLocks noGrp="1" noChangeArrowheads="1"/>
          </p:cNvSpPr>
          <p:nvPr>
            <p:ph type="body" idx="1"/>
          </p:nvPr>
        </p:nvSpPr>
        <p:spPr>
          <a:xfrm>
            <a:off x="762000" y="1360198"/>
            <a:ext cx="8153400" cy="5105400"/>
          </a:xfrm>
        </p:spPr>
        <p:txBody>
          <a:bodyPr/>
          <a:lstStyle/>
          <a:p>
            <a:pPr>
              <a:lnSpc>
                <a:spcPct val="90000"/>
              </a:lnSpc>
              <a:spcBef>
                <a:spcPct val="90000"/>
              </a:spcBef>
              <a:buSzPct val="70000"/>
            </a:pPr>
            <a:r>
              <a:rPr lang="en-US" altLang="zh-CN" sz="2300" dirty="0">
                <a:latin typeface="Calibri" pitchFamily="34" charset="0"/>
                <a:cs typeface="Calibri" pitchFamily="34" charset="0"/>
              </a:rPr>
              <a:t>Defining ‘Culture’ (forms)</a:t>
            </a:r>
          </a:p>
          <a:p>
            <a:pPr>
              <a:lnSpc>
                <a:spcPct val="90000"/>
              </a:lnSpc>
              <a:spcBef>
                <a:spcPct val="90000"/>
              </a:spcBef>
              <a:buSzPct val="70000"/>
            </a:pPr>
            <a:r>
              <a:rPr lang="en-US" altLang="zh-CN" sz="2300" dirty="0">
                <a:latin typeface="Calibri" pitchFamily="34" charset="0"/>
                <a:cs typeface="Calibri" pitchFamily="34" charset="0"/>
              </a:rPr>
              <a:t>Elements of Culture</a:t>
            </a:r>
          </a:p>
          <a:p>
            <a:pPr>
              <a:lnSpc>
                <a:spcPct val="90000"/>
              </a:lnSpc>
              <a:spcBef>
                <a:spcPct val="90000"/>
              </a:spcBef>
              <a:buSzPct val="70000"/>
            </a:pPr>
            <a:r>
              <a:rPr lang="en-US" altLang="zh-CN" sz="2300" dirty="0">
                <a:latin typeface="Calibri" pitchFamily="34" charset="0"/>
                <a:cs typeface="Calibri" pitchFamily="34" charset="0"/>
              </a:rPr>
              <a:t>Culture and </a:t>
            </a:r>
            <a:r>
              <a:rPr lang="en-US" altLang="zh-CN" sz="2300" dirty="0" err="1">
                <a:latin typeface="Calibri" pitchFamily="34" charset="0"/>
                <a:cs typeface="Calibri" pitchFamily="34" charset="0"/>
              </a:rPr>
              <a:t>Socialisation</a:t>
            </a:r>
            <a:endParaRPr lang="en-US" altLang="zh-CN" sz="2300" dirty="0">
              <a:latin typeface="Calibri" pitchFamily="34" charset="0"/>
              <a:cs typeface="Calibri" pitchFamily="34" charset="0"/>
            </a:endParaRPr>
          </a:p>
          <a:p>
            <a:pPr>
              <a:lnSpc>
                <a:spcPct val="90000"/>
              </a:lnSpc>
              <a:spcBef>
                <a:spcPct val="90000"/>
              </a:spcBef>
              <a:buSzPct val="70000"/>
            </a:pPr>
            <a:r>
              <a:rPr lang="en-US" altLang="zh-CN" sz="2300" dirty="0">
                <a:latin typeface="Calibri" pitchFamily="34" charset="0"/>
                <a:cs typeface="Calibri" pitchFamily="34" charset="0"/>
              </a:rPr>
              <a:t>Ethnocentrism/ Cultural Relativism</a:t>
            </a:r>
          </a:p>
          <a:p>
            <a:pPr>
              <a:lnSpc>
                <a:spcPct val="90000"/>
              </a:lnSpc>
              <a:spcBef>
                <a:spcPct val="90000"/>
              </a:spcBef>
              <a:buSzPct val="70000"/>
            </a:pPr>
            <a:r>
              <a:rPr lang="en-US" altLang="zh-CN" sz="2300" dirty="0">
                <a:latin typeface="Calibri" pitchFamily="34" charset="0"/>
                <a:cs typeface="Calibri" pitchFamily="34" charset="0"/>
              </a:rPr>
              <a:t>Comparing Cultures – Mainstream; Subculture; Counterculture</a:t>
            </a:r>
          </a:p>
          <a:p>
            <a:pPr>
              <a:lnSpc>
                <a:spcPct val="90000"/>
              </a:lnSpc>
              <a:spcBef>
                <a:spcPct val="90000"/>
              </a:spcBef>
              <a:buSzPct val="70000"/>
            </a:pPr>
            <a:r>
              <a:rPr lang="en-US" altLang="zh-CN" sz="2300" dirty="0" err="1">
                <a:latin typeface="Calibri" pitchFamily="34" charset="0"/>
                <a:cs typeface="Calibri" pitchFamily="34" charset="0"/>
              </a:rPr>
              <a:t>Analysing</a:t>
            </a:r>
            <a:r>
              <a:rPr lang="en-US" altLang="zh-CN" sz="2300" dirty="0">
                <a:latin typeface="Calibri" pitchFamily="34" charset="0"/>
                <a:cs typeface="Calibri" pitchFamily="34" charset="0"/>
              </a:rPr>
              <a:t> Culture – Theories</a:t>
            </a:r>
          </a:p>
          <a:p>
            <a:pPr>
              <a:lnSpc>
                <a:spcPct val="90000"/>
              </a:lnSpc>
              <a:spcBef>
                <a:spcPct val="90000"/>
              </a:spcBef>
              <a:buSzPct val="70000"/>
            </a:pPr>
            <a:r>
              <a:rPr lang="en-US" altLang="zh-CN" sz="2300" dirty="0">
                <a:latin typeface="Calibri" pitchFamily="34" charset="0"/>
                <a:cs typeface="Calibri" pitchFamily="34" charset="0"/>
              </a:rPr>
              <a:t>Culture &amp; </a:t>
            </a:r>
            <a:r>
              <a:rPr lang="en-US" altLang="zh-CN" sz="2300" dirty="0" err="1">
                <a:latin typeface="Calibri" pitchFamily="34" charset="0"/>
                <a:cs typeface="Calibri" pitchFamily="34" charset="0"/>
              </a:rPr>
              <a:t>Globalisation</a:t>
            </a:r>
            <a:r>
              <a:rPr lang="en-US" altLang="zh-CN" sz="2300" dirty="0">
                <a:latin typeface="Calibri" pitchFamily="34" charset="0"/>
                <a:cs typeface="Calibri" pitchFamily="34" charset="0"/>
              </a:rPr>
              <a:t> - </a:t>
            </a:r>
            <a:r>
              <a:rPr lang="en-US" altLang="zh-CN" sz="2300" dirty="0" err="1">
                <a:latin typeface="Calibri" pitchFamily="34" charset="0"/>
                <a:cs typeface="Calibri" pitchFamily="34" charset="0"/>
              </a:rPr>
              <a:t>Glocalisation</a:t>
            </a:r>
            <a:endParaRPr lang="en-US" altLang="zh-CN" sz="2300" dirty="0">
              <a:latin typeface="Calibri" pitchFamily="34" charset="0"/>
              <a:cs typeface="Calibri" pitchFamily="34" charset="0"/>
            </a:endParaRPr>
          </a:p>
          <a:p>
            <a:pPr>
              <a:lnSpc>
                <a:spcPct val="90000"/>
              </a:lnSpc>
            </a:pPr>
            <a:endParaRPr lang="en-US" altLang="zh-CN" sz="2300" dirty="0">
              <a:latin typeface="Calibri" pitchFamily="34" charset="0"/>
              <a:cs typeface="Calibri" pitchFamily="34" charset="0"/>
            </a:endParaRPr>
          </a:p>
        </p:txBody>
      </p:sp>
      <p:pic>
        <p:nvPicPr>
          <p:cNvPr id="1741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7790" y="1326944"/>
            <a:ext cx="2081631" cy="277357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2" name="Title 1"/>
          <p:cNvSpPr>
            <a:spLocks noGrp="1"/>
          </p:cNvSpPr>
          <p:nvPr>
            <p:ph type="title"/>
          </p:nvPr>
        </p:nvSpPr>
        <p:spPr>
          <a:xfrm>
            <a:off x="704266" y="271463"/>
            <a:ext cx="8520113" cy="647700"/>
          </a:xfrm>
        </p:spPr>
        <p:txBody>
          <a:bodyPr/>
          <a:lstStyle/>
          <a:p>
            <a:r>
              <a:rPr lang="en-US" sz="3200" dirty="0" smtClean="0">
                <a:solidFill>
                  <a:srgbClr val="C00000"/>
                </a:solidFill>
                <a:latin typeface="Calibri" pitchFamily="34" charset="0"/>
                <a:cs typeface="Calibri" pitchFamily="34" charset="0"/>
              </a:rPr>
              <a:t>CULTURE &amp; SOCIALISATION</a:t>
            </a:r>
            <a:endParaRPr lang="en-US" sz="3200" dirty="0">
              <a:solidFill>
                <a:srgbClr val="C00000"/>
              </a:solidFill>
              <a:latin typeface="Calibri" pitchFamily="34" charset="0"/>
              <a:cs typeface="Calibri" pitchFamily="34" charset="0"/>
            </a:endParaRPr>
          </a:p>
        </p:txBody>
      </p:sp>
    </p:spTree>
    <p:extLst>
      <p:ext uri="{BB962C8B-B14F-4D97-AF65-F5344CB8AC3E}">
        <p14:creationId xmlns:p14="http://schemas.microsoft.com/office/powerpoint/2010/main" val="4441915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5" name="Rectangle 3"/>
          <p:cNvSpPr>
            <a:spLocks noGrp="1" noChangeArrowheads="1"/>
          </p:cNvSpPr>
          <p:nvPr>
            <p:ph type="body" idx="1"/>
          </p:nvPr>
        </p:nvSpPr>
        <p:spPr>
          <a:xfrm>
            <a:off x="4106968" y="1675686"/>
            <a:ext cx="4917392" cy="5105400"/>
          </a:xfrm>
        </p:spPr>
        <p:txBody>
          <a:bodyPr/>
          <a:lstStyle/>
          <a:p>
            <a:pPr>
              <a:spcBef>
                <a:spcPct val="85000"/>
              </a:spcBef>
              <a:buSzPct val="70000"/>
            </a:pPr>
            <a:r>
              <a:rPr lang="en-US" altLang="zh-CN" sz="2400" dirty="0">
                <a:latin typeface="Calibri" pitchFamily="34" charset="0"/>
                <a:cs typeface="Calibri" pitchFamily="34" charset="0"/>
              </a:rPr>
              <a:t>‘Families’ instead of ‘Family’ </a:t>
            </a:r>
            <a:r>
              <a:rPr lang="en-US" altLang="zh-CN" sz="2400" dirty="0" smtClean="0">
                <a:latin typeface="Calibri" pitchFamily="34" charset="0"/>
                <a:cs typeface="Calibri" pitchFamily="34" charset="0"/>
              </a:rPr>
              <a:t/>
            </a:r>
            <a:br>
              <a:rPr lang="en-US" altLang="zh-CN" sz="2400" dirty="0" smtClean="0">
                <a:latin typeface="Calibri" pitchFamily="34" charset="0"/>
                <a:cs typeface="Calibri" pitchFamily="34" charset="0"/>
              </a:rPr>
            </a:br>
            <a:r>
              <a:rPr lang="en-US" altLang="zh-CN" sz="2400" dirty="0" smtClean="0">
                <a:latin typeface="Calibri" pitchFamily="34" charset="0"/>
                <a:cs typeface="Calibri" pitchFamily="34" charset="0"/>
              </a:rPr>
              <a:t>(</a:t>
            </a:r>
            <a:r>
              <a:rPr lang="en-US" altLang="zh-CN" sz="2400" dirty="0">
                <a:latin typeface="Calibri" pitchFamily="34" charset="0"/>
                <a:cs typeface="Calibri" pitchFamily="34" charset="0"/>
              </a:rPr>
              <a:t>Euro-Western &amp; Asian examples; generalities and diversity; familial practices; form/function)</a:t>
            </a:r>
          </a:p>
          <a:p>
            <a:pPr>
              <a:spcBef>
                <a:spcPct val="85000"/>
              </a:spcBef>
              <a:buSzPct val="70000"/>
            </a:pPr>
            <a:r>
              <a:rPr lang="en-US" altLang="zh-CN" sz="2400" dirty="0" err="1">
                <a:latin typeface="Calibri" pitchFamily="34" charset="0"/>
                <a:cs typeface="Calibri" pitchFamily="34" charset="0"/>
              </a:rPr>
              <a:t>Theorising</a:t>
            </a:r>
            <a:r>
              <a:rPr lang="en-US" altLang="zh-CN" sz="2400" dirty="0">
                <a:latin typeface="Calibri" pitchFamily="34" charset="0"/>
                <a:cs typeface="Calibri" pitchFamily="34" charset="0"/>
              </a:rPr>
              <a:t> Families</a:t>
            </a:r>
          </a:p>
          <a:p>
            <a:pPr>
              <a:spcBef>
                <a:spcPct val="85000"/>
              </a:spcBef>
              <a:buSzPct val="70000"/>
            </a:pPr>
            <a:r>
              <a:rPr lang="en-US" altLang="zh-CN" sz="2400" dirty="0">
                <a:latin typeface="Calibri" pitchFamily="34" charset="0"/>
                <a:cs typeface="Calibri" pitchFamily="34" charset="0"/>
              </a:rPr>
              <a:t>Diverse Family forms</a:t>
            </a:r>
          </a:p>
          <a:p>
            <a:pPr>
              <a:spcBef>
                <a:spcPct val="85000"/>
              </a:spcBef>
              <a:buSzPct val="70000"/>
            </a:pPr>
            <a:r>
              <a:rPr lang="en-US" altLang="zh-CN" sz="2400" dirty="0">
                <a:latin typeface="Calibri" pitchFamily="34" charset="0"/>
                <a:cs typeface="Calibri" pitchFamily="34" charset="0"/>
              </a:rPr>
              <a:t>Family and Social Change/</a:t>
            </a:r>
            <a:br>
              <a:rPr lang="en-US" altLang="zh-CN" sz="2400" dirty="0">
                <a:latin typeface="Calibri" pitchFamily="34" charset="0"/>
                <a:cs typeface="Calibri" pitchFamily="34" charset="0"/>
              </a:rPr>
            </a:br>
            <a:r>
              <a:rPr lang="en-US" altLang="zh-CN" sz="2400" dirty="0">
                <a:latin typeface="Calibri" pitchFamily="34" charset="0"/>
                <a:cs typeface="Calibri" pitchFamily="34" charset="0"/>
              </a:rPr>
              <a:t>Policy</a:t>
            </a:r>
          </a:p>
        </p:txBody>
      </p:sp>
      <p:pic>
        <p:nvPicPr>
          <p:cNvPr id="1843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027478"/>
            <a:ext cx="2930525" cy="3048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764088" y="271463"/>
            <a:ext cx="8520113" cy="647700"/>
          </a:xfrm>
        </p:spPr>
        <p:txBody>
          <a:bodyPr/>
          <a:lstStyle/>
          <a:p>
            <a:r>
              <a:rPr lang="en-US" sz="3200" dirty="0" smtClean="0">
                <a:solidFill>
                  <a:srgbClr val="C00000"/>
                </a:solidFill>
                <a:latin typeface="Calibri" pitchFamily="34" charset="0"/>
                <a:cs typeface="Calibri" pitchFamily="34" charset="0"/>
              </a:rPr>
              <a:t>FAMILIES</a:t>
            </a:r>
            <a:endParaRPr lang="en-US" sz="3200" dirty="0">
              <a:solidFill>
                <a:srgbClr val="C00000"/>
              </a:solidFill>
              <a:latin typeface="Calibri" pitchFamily="34" charset="0"/>
              <a:cs typeface="Calibri" pitchFamily="34" charset="0"/>
            </a:endParaRPr>
          </a:p>
        </p:txBody>
      </p:sp>
    </p:spTree>
    <p:extLst>
      <p:ext uri="{BB962C8B-B14F-4D97-AF65-F5344CB8AC3E}">
        <p14:creationId xmlns:p14="http://schemas.microsoft.com/office/powerpoint/2010/main" val="12399181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9" name="Rectangle 3"/>
          <p:cNvSpPr>
            <a:spLocks noGrp="1" noChangeArrowheads="1"/>
          </p:cNvSpPr>
          <p:nvPr>
            <p:ph type="body" idx="1"/>
          </p:nvPr>
        </p:nvSpPr>
        <p:spPr>
          <a:xfrm>
            <a:off x="828940" y="1504766"/>
            <a:ext cx="8077200" cy="4876800"/>
          </a:xfrm>
        </p:spPr>
        <p:txBody>
          <a:bodyPr/>
          <a:lstStyle/>
          <a:p>
            <a:pPr>
              <a:lnSpc>
                <a:spcPct val="90000"/>
              </a:lnSpc>
              <a:spcBef>
                <a:spcPct val="85000"/>
              </a:spcBef>
              <a:buSzPct val="70000"/>
            </a:pPr>
            <a:r>
              <a:rPr lang="en-US" altLang="zh-CN" sz="2400" dirty="0" err="1">
                <a:latin typeface="Calibri" pitchFamily="34" charset="0"/>
                <a:cs typeface="Calibri" pitchFamily="34" charset="0"/>
              </a:rPr>
              <a:t>Problematising</a:t>
            </a:r>
            <a:r>
              <a:rPr lang="en-US" altLang="zh-CN" sz="2400" dirty="0">
                <a:latin typeface="Calibri" pitchFamily="34" charset="0"/>
                <a:cs typeface="Calibri" pitchFamily="34" charset="0"/>
              </a:rPr>
              <a:t> ‘Race’ and ‘Ethnicity’</a:t>
            </a:r>
          </a:p>
          <a:p>
            <a:pPr>
              <a:lnSpc>
                <a:spcPct val="90000"/>
              </a:lnSpc>
              <a:spcBef>
                <a:spcPct val="85000"/>
              </a:spcBef>
              <a:buSzPct val="70000"/>
            </a:pPr>
            <a:r>
              <a:rPr lang="en-US" altLang="zh-CN" sz="2400" dirty="0">
                <a:latin typeface="Calibri" pitchFamily="34" charset="0"/>
                <a:cs typeface="Calibri" pitchFamily="34" charset="0"/>
              </a:rPr>
              <a:t>Minority group, Stereotypes</a:t>
            </a:r>
          </a:p>
          <a:p>
            <a:pPr>
              <a:lnSpc>
                <a:spcPct val="90000"/>
              </a:lnSpc>
              <a:spcBef>
                <a:spcPct val="85000"/>
              </a:spcBef>
              <a:buSzPct val="70000"/>
            </a:pPr>
            <a:r>
              <a:rPr lang="en-US" altLang="zh-CN" sz="2400" dirty="0">
                <a:latin typeface="Calibri" pitchFamily="34" charset="0"/>
                <a:cs typeface="Calibri" pitchFamily="34" charset="0"/>
              </a:rPr>
              <a:t>Prejudice &amp; Discrimination</a:t>
            </a:r>
          </a:p>
          <a:p>
            <a:pPr>
              <a:lnSpc>
                <a:spcPct val="90000"/>
              </a:lnSpc>
              <a:spcBef>
                <a:spcPct val="85000"/>
              </a:spcBef>
              <a:buSzPct val="70000"/>
            </a:pPr>
            <a:r>
              <a:rPr lang="en-US" altLang="zh-CN" sz="2400" dirty="0">
                <a:latin typeface="Calibri" pitchFamily="34" charset="0"/>
                <a:cs typeface="Calibri" pitchFamily="34" charset="0"/>
              </a:rPr>
              <a:t>Racism</a:t>
            </a:r>
          </a:p>
          <a:p>
            <a:pPr>
              <a:lnSpc>
                <a:spcPct val="90000"/>
              </a:lnSpc>
              <a:spcBef>
                <a:spcPct val="85000"/>
              </a:spcBef>
              <a:buSzPct val="70000"/>
            </a:pPr>
            <a:r>
              <a:rPr lang="en-US" altLang="zh-CN" sz="2400" dirty="0">
                <a:latin typeface="Calibri" pitchFamily="34" charset="0"/>
                <a:cs typeface="Calibri" pitchFamily="34" charset="0"/>
              </a:rPr>
              <a:t>Racial/Ethnic Violence</a:t>
            </a:r>
          </a:p>
          <a:p>
            <a:pPr>
              <a:lnSpc>
                <a:spcPct val="90000"/>
              </a:lnSpc>
              <a:spcBef>
                <a:spcPct val="85000"/>
              </a:spcBef>
              <a:buSzPct val="70000"/>
            </a:pPr>
            <a:r>
              <a:rPr lang="en-US" altLang="zh-CN" sz="2400" dirty="0">
                <a:latin typeface="Calibri" pitchFamily="34" charset="0"/>
                <a:cs typeface="Calibri" pitchFamily="34" charset="0"/>
              </a:rPr>
              <a:t>Theories</a:t>
            </a:r>
          </a:p>
          <a:p>
            <a:pPr>
              <a:lnSpc>
                <a:spcPct val="90000"/>
              </a:lnSpc>
              <a:spcBef>
                <a:spcPct val="85000"/>
              </a:spcBef>
              <a:buSzPct val="70000"/>
            </a:pPr>
            <a:r>
              <a:rPr lang="en-US" altLang="zh-CN" sz="2400" dirty="0">
                <a:latin typeface="Calibri" pitchFamily="34" charset="0"/>
                <a:cs typeface="Calibri" pitchFamily="34" charset="0"/>
              </a:rPr>
              <a:t>‘Race’ in Singapore</a:t>
            </a:r>
          </a:p>
        </p:txBody>
      </p:sp>
      <p:pic>
        <p:nvPicPr>
          <p:cNvPr id="1946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3527717"/>
            <a:ext cx="3143250" cy="293846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a:xfrm>
            <a:off x="841002" y="271463"/>
            <a:ext cx="8520113" cy="647700"/>
          </a:xfrm>
        </p:spPr>
        <p:txBody>
          <a:bodyPr/>
          <a:lstStyle/>
          <a:p>
            <a:r>
              <a:rPr lang="en-US" sz="3200" dirty="0" smtClean="0">
                <a:solidFill>
                  <a:srgbClr val="C00000"/>
                </a:solidFill>
                <a:latin typeface="Calibri" pitchFamily="34" charset="0"/>
                <a:cs typeface="Calibri" pitchFamily="34" charset="0"/>
              </a:rPr>
              <a:t>RACE &amp; ETHNICITY</a:t>
            </a:r>
            <a:endParaRPr lang="en-US" sz="3200" dirty="0">
              <a:solidFill>
                <a:srgbClr val="C00000"/>
              </a:solidFill>
              <a:latin typeface="Calibri" pitchFamily="34" charset="0"/>
              <a:cs typeface="Calibri" pitchFamily="34" charset="0"/>
            </a:endParaRPr>
          </a:p>
        </p:txBody>
      </p:sp>
    </p:spTree>
    <p:extLst>
      <p:ext uri="{BB962C8B-B14F-4D97-AF65-F5344CB8AC3E}">
        <p14:creationId xmlns:p14="http://schemas.microsoft.com/office/powerpoint/2010/main" val="1534149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3" name="Rectangle 3"/>
          <p:cNvSpPr>
            <a:spLocks noGrp="1" noChangeArrowheads="1"/>
          </p:cNvSpPr>
          <p:nvPr>
            <p:ph type="body" idx="1"/>
          </p:nvPr>
        </p:nvSpPr>
        <p:spPr>
          <a:xfrm>
            <a:off x="4580546" y="1445658"/>
            <a:ext cx="4426733" cy="5181600"/>
          </a:xfrm>
        </p:spPr>
        <p:txBody>
          <a:bodyPr/>
          <a:lstStyle/>
          <a:p>
            <a:pPr>
              <a:spcBef>
                <a:spcPct val="85000"/>
              </a:spcBef>
              <a:spcAft>
                <a:spcPts val="600"/>
              </a:spcAft>
              <a:buSzPct val="70000"/>
            </a:pPr>
            <a:r>
              <a:rPr lang="en-US" altLang="zh-CN" sz="2400" dirty="0">
                <a:latin typeface="Calibri" pitchFamily="34" charset="0"/>
                <a:cs typeface="Calibri" pitchFamily="34" charset="0"/>
              </a:rPr>
              <a:t>Explicating key terms: </a:t>
            </a:r>
            <a:br>
              <a:rPr lang="en-US" altLang="zh-CN" sz="2400" dirty="0">
                <a:latin typeface="Calibri" pitchFamily="34" charset="0"/>
                <a:cs typeface="Calibri" pitchFamily="34" charset="0"/>
              </a:rPr>
            </a:br>
            <a:r>
              <a:rPr lang="en-US" altLang="zh-CN" sz="2400" dirty="0">
                <a:latin typeface="Calibri" pitchFamily="34" charset="0"/>
                <a:cs typeface="Calibri" pitchFamily="34" charset="0"/>
              </a:rPr>
              <a:t>Sex, Gender, Sexuality</a:t>
            </a:r>
          </a:p>
          <a:p>
            <a:pPr>
              <a:spcBef>
                <a:spcPct val="85000"/>
              </a:spcBef>
              <a:spcAft>
                <a:spcPts val="600"/>
              </a:spcAft>
              <a:buSzPct val="70000"/>
            </a:pPr>
            <a:r>
              <a:rPr lang="en-US" altLang="zh-CN" sz="2400" dirty="0">
                <a:latin typeface="Calibri" pitchFamily="34" charset="0"/>
                <a:cs typeface="Calibri" pitchFamily="34" charset="0"/>
              </a:rPr>
              <a:t>Learning and ‘Doing’ Gender</a:t>
            </a:r>
          </a:p>
          <a:p>
            <a:pPr>
              <a:spcBef>
                <a:spcPct val="85000"/>
              </a:spcBef>
              <a:spcAft>
                <a:spcPts val="600"/>
              </a:spcAft>
              <a:buSzPct val="70000"/>
            </a:pPr>
            <a:r>
              <a:rPr lang="en-US" altLang="zh-CN" sz="2400" dirty="0">
                <a:latin typeface="Calibri" pitchFamily="34" charset="0"/>
                <a:cs typeface="Calibri" pitchFamily="34" charset="0"/>
              </a:rPr>
              <a:t>Theories</a:t>
            </a:r>
          </a:p>
          <a:p>
            <a:pPr>
              <a:spcBef>
                <a:spcPct val="85000"/>
              </a:spcBef>
              <a:spcAft>
                <a:spcPts val="600"/>
              </a:spcAft>
              <a:buSzPct val="70000"/>
            </a:pPr>
            <a:r>
              <a:rPr lang="en-US" altLang="zh-CN" sz="2400" dirty="0">
                <a:latin typeface="Calibri" pitchFamily="34" charset="0"/>
                <a:cs typeface="Calibri" pitchFamily="34" charset="0"/>
              </a:rPr>
              <a:t>Gender Inequality</a:t>
            </a:r>
          </a:p>
          <a:p>
            <a:pPr>
              <a:spcBef>
                <a:spcPct val="85000"/>
              </a:spcBef>
              <a:spcAft>
                <a:spcPts val="600"/>
              </a:spcAft>
              <a:buSzPct val="70000"/>
            </a:pPr>
            <a:r>
              <a:rPr lang="en-US" altLang="zh-CN" sz="2400" dirty="0">
                <a:solidFill>
                  <a:srgbClr val="0000FF"/>
                </a:solidFill>
                <a:latin typeface="Calibri" pitchFamily="34" charset="0"/>
                <a:cs typeface="Calibri" pitchFamily="34" charset="0"/>
              </a:rPr>
              <a:t>Intersections</a:t>
            </a:r>
          </a:p>
          <a:p>
            <a:pPr>
              <a:spcBef>
                <a:spcPct val="85000"/>
              </a:spcBef>
              <a:spcAft>
                <a:spcPts val="600"/>
              </a:spcAft>
              <a:buSzPct val="70000"/>
            </a:pPr>
            <a:r>
              <a:rPr lang="en-US" altLang="zh-CN" sz="2400" dirty="0">
                <a:solidFill>
                  <a:srgbClr val="0000FF"/>
                </a:solidFill>
                <a:latin typeface="Calibri" pitchFamily="34" charset="0"/>
                <a:cs typeface="Calibri" pitchFamily="34" charset="0"/>
              </a:rPr>
              <a:t>Levels of Analysis</a:t>
            </a:r>
          </a:p>
        </p:txBody>
      </p:sp>
      <p:pic>
        <p:nvPicPr>
          <p:cNvPr id="2048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372" y="3315767"/>
            <a:ext cx="3125666" cy="2129077"/>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p:spPr>
      </p:pic>
      <p:sp>
        <p:nvSpPr>
          <p:cNvPr id="2" name="Title 1"/>
          <p:cNvSpPr>
            <a:spLocks noGrp="1"/>
          </p:cNvSpPr>
          <p:nvPr>
            <p:ph type="title"/>
          </p:nvPr>
        </p:nvSpPr>
        <p:spPr>
          <a:xfrm>
            <a:off x="746996" y="271463"/>
            <a:ext cx="5363257" cy="647700"/>
          </a:xfrm>
        </p:spPr>
        <p:txBody>
          <a:bodyPr/>
          <a:lstStyle/>
          <a:p>
            <a:r>
              <a:rPr lang="en-US" sz="3200" dirty="0" smtClean="0">
                <a:solidFill>
                  <a:srgbClr val="C00000"/>
                </a:solidFill>
                <a:latin typeface="Calibri" pitchFamily="34" charset="0"/>
                <a:cs typeface="Calibri" pitchFamily="34" charset="0"/>
              </a:rPr>
              <a:t>GENDER &amp; SEXUALITY</a:t>
            </a:r>
            <a:endParaRPr lang="en-US" sz="3200" dirty="0">
              <a:solidFill>
                <a:srgbClr val="C00000"/>
              </a:solidFill>
              <a:latin typeface="Calibri" pitchFamily="34" charset="0"/>
              <a:cs typeface="Calibri" pitchFamily="34" charset="0"/>
            </a:endParaRPr>
          </a:p>
        </p:txBody>
      </p:sp>
    </p:spTree>
    <p:extLst>
      <p:ext uri="{BB962C8B-B14F-4D97-AF65-F5344CB8AC3E}">
        <p14:creationId xmlns:p14="http://schemas.microsoft.com/office/powerpoint/2010/main" val="7832573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7" name="Rectangle 3"/>
          <p:cNvSpPr>
            <a:spLocks noGrp="1" noChangeArrowheads="1"/>
          </p:cNvSpPr>
          <p:nvPr>
            <p:ph type="body" idx="1"/>
          </p:nvPr>
        </p:nvSpPr>
        <p:spPr>
          <a:xfrm>
            <a:off x="880217" y="1386550"/>
            <a:ext cx="7840053" cy="5105400"/>
          </a:xfrm>
        </p:spPr>
        <p:txBody>
          <a:bodyPr/>
          <a:lstStyle/>
          <a:p>
            <a:pPr>
              <a:spcBef>
                <a:spcPct val="55000"/>
              </a:spcBef>
              <a:buSzPct val="70000"/>
            </a:pPr>
            <a:r>
              <a:rPr lang="en-US" altLang="zh-CN" sz="2400" dirty="0">
                <a:latin typeface="Calibri" pitchFamily="34" charset="0"/>
                <a:cs typeface="Calibri" pitchFamily="34" charset="0"/>
              </a:rPr>
              <a:t>Sociological definition of Deviance</a:t>
            </a:r>
          </a:p>
          <a:p>
            <a:pPr>
              <a:spcBef>
                <a:spcPct val="55000"/>
              </a:spcBef>
              <a:buSzPct val="70000"/>
            </a:pPr>
            <a:r>
              <a:rPr lang="en-US" altLang="zh-CN" sz="2400" dirty="0">
                <a:latin typeface="Calibri" pitchFamily="34" charset="0"/>
                <a:cs typeface="Calibri" pitchFamily="34" charset="0"/>
              </a:rPr>
              <a:t>Deviance, Power and Social Control</a:t>
            </a:r>
          </a:p>
          <a:p>
            <a:pPr>
              <a:spcBef>
                <a:spcPct val="55000"/>
              </a:spcBef>
              <a:buSzPct val="70000"/>
            </a:pPr>
            <a:r>
              <a:rPr lang="en-US" altLang="zh-CN" sz="2400" dirty="0">
                <a:latin typeface="Calibri" pitchFamily="34" charset="0"/>
                <a:cs typeface="Calibri" pitchFamily="34" charset="0"/>
              </a:rPr>
              <a:t>Comparing Deviance and Crime</a:t>
            </a:r>
          </a:p>
          <a:p>
            <a:pPr>
              <a:spcBef>
                <a:spcPct val="55000"/>
              </a:spcBef>
              <a:buSzPct val="70000"/>
            </a:pPr>
            <a:r>
              <a:rPr lang="en-US" altLang="zh-CN" sz="2400" dirty="0" err="1">
                <a:latin typeface="Calibri" pitchFamily="34" charset="0"/>
                <a:cs typeface="Calibri" pitchFamily="34" charset="0"/>
              </a:rPr>
              <a:t>Theorising</a:t>
            </a:r>
            <a:r>
              <a:rPr lang="en-US" altLang="zh-CN" sz="2400" dirty="0">
                <a:latin typeface="Calibri" pitchFamily="34" charset="0"/>
                <a:cs typeface="Calibri" pitchFamily="34" charset="0"/>
              </a:rPr>
              <a:t> Deviance</a:t>
            </a:r>
          </a:p>
          <a:p>
            <a:pPr lvl="1">
              <a:spcBef>
                <a:spcPct val="55000"/>
              </a:spcBef>
              <a:spcAft>
                <a:spcPts val="0"/>
              </a:spcAft>
              <a:buSzPct val="60000"/>
            </a:pPr>
            <a:r>
              <a:rPr lang="en-US" altLang="zh-CN" sz="2400" dirty="0">
                <a:latin typeface="Calibri" pitchFamily="34" charset="0"/>
                <a:cs typeface="Calibri" pitchFamily="34" charset="0"/>
              </a:rPr>
              <a:t>Motivational Theories</a:t>
            </a:r>
          </a:p>
          <a:p>
            <a:pPr lvl="1">
              <a:spcBef>
                <a:spcPct val="55000"/>
              </a:spcBef>
              <a:buSzPct val="60000"/>
            </a:pPr>
            <a:r>
              <a:rPr lang="en-US" altLang="zh-CN" sz="2400" dirty="0">
                <a:latin typeface="Calibri" pitchFamily="34" charset="0"/>
                <a:cs typeface="Calibri" pitchFamily="34" charset="0"/>
              </a:rPr>
              <a:t>Constraint </a:t>
            </a:r>
            <a:r>
              <a:rPr lang="en-US" altLang="zh-CN" sz="2400" dirty="0" smtClean="0">
                <a:latin typeface="Calibri" pitchFamily="34" charset="0"/>
                <a:cs typeface="Calibri" pitchFamily="34" charset="0"/>
              </a:rPr>
              <a:t>Theories</a:t>
            </a:r>
            <a:endParaRPr lang="en-US" altLang="zh-CN" sz="2400" dirty="0">
              <a:latin typeface="Calibri" pitchFamily="34" charset="0"/>
              <a:cs typeface="Calibri" pitchFamily="34" charset="0"/>
            </a:endParaRPr>
          </a:p>
          <a:p>
            <a:pPr>
              <a:spcBef>
                <a:spcPct val="55000"/>
              </a:spcBef>
              <a:buSzPct val="70000"/>
            </a:pPr>
            <a:r>
              <a:rPr lang="en-US" altLang="zh-CN" sz="2400" dirty="0">
                <a:latin typeface="Calibri" pitchFamily="34" charset="0"/>
                <a:cs typeface="Calibri" pitchFamily="34" charset="0"/>
              </a:rPr>
              <a:t>Moral Panic</a:t>
            </a:r>
          </a:p>
        </p:txBody>
      </p:sp>
      <p:sp>
        <p:nvSpPr>
          <p:cNvPr id="2" name="Title 1"/>
          <p:cNvSpPr>
            <a:spLocks noGrp="1"/>
          </p:cNvSpPr>
          <p:nvPr>
            <p:ph type="title"/>
          </p:nvPr>
        </p:nvSpPr>
        <p:spPr>
          <a:xfrm>
            <a:off x="781180" y="271463"/>
            <a:ext cx="8396845" cy="647700"/>
          </a:xfrm>
        </p:spPr>
        <p:txBody>
          <a:bodyPr/>
          <a:lstStyle/>
          <a:p>
            <a:r>
              <a:rPr lang="en-US" sz="3200" dirty="0" smtClean="0">
                <a:solidFill>
                  <a:srgbClr val="C00000"/>
                </a:solidFill>
                <a:latin typeface="Calibri" pitchFamily="34" charset="0"/>
                <a:cs typeface="Calibri" pitchFamily="34" charset="0"/>
              </a:rPr>
              <a:t>DEVIANCE &amp; CRIME</a:t>
            </a:r>
            <a:endParaRPr lang="en-US" sz="3200" dirty="0">
              <a:solidFill>
                <a:srgbClr val="C00000"/>
              </a:solidFill>
              <a:latin typeface="Calibri" pitchFamily="34" charset="0"/>
              <a:cs typeface="Calibri" pitchFamily="34" charset="0"/>
            </a:endParaRPr>
          </a:p>
        </p:txBody>
      </p:sp>
    </p:spTree>
    <p:extLst>
      <p:ext uri="{BB962C8B-B14F-4D97-AF65-F5344CB8AC3E}">
        <p14:creationId xmlns:p14="http://schemas.microsoft.com/office/powerpoint/2010/main" val="24949388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5235" name="Rectangle 3"/>
          <p:cNvSpPr>
            <a:spLocks noGrp="1" noChangeArrowheads="1"/>
          </p:cNvSpPr>
          <p:nvPr>
            <p:ph type="body" idx="1"/>
          </p:nvPr>
        </p:nvSpPr>
        <p:spPr>
          <a:xfrm>
            <a:off x="991314" y="1682804"/>
            <a:ext cx="7409204" cy="4495800"/>
          </a:xfrm>
        </p:spPr>
        <p:txBody>
          <a:bodyPr/>
          <a:lstStyle/>
          <a:p>
            <a:pPr>
              <a:spcBef>
                <a:spcPct val="110000"/>
              </a:spcBef>
              <a:buSzPct val="70000"/>
            </a:pPr>
            <a:r>
              <a:rPr lang="en-US" altLang="zh-CN" sz="2400" dirty="0">
                <a:latin typeface="Calibri" pitchFamily="34" charset="0"/>
                <a:cs typeface="Calibri" pitchFamily="34" charset="0"/>
              </a:rPr>
              <a:t>Moving away from commonsense knowledge or ideas about social life and society</a:t>
            </a:r>
          </a:p>
          <a:p>
            <a:pPr>
              <a:spcBef>
                <a:spcPct val="110000"/>
              </a:spcBef>
              <a:buSzPct val="70000"/>
            </a:pPr>
            <a:r>
              <a:rPr lang="en-US" altLang="zh-CN" sz="2400" dirty="0">
                <a:latin typeface="Calibri" pitchFamily="34" charset="0"/>
                <a:cs typeface="Calibri" pitchFamily="34" charset="0"/>
              </a:rPr>
              <a:t>Sociological definitions</a:t>
            </a:r>
          </a:p>
          <a:p>
            <a:pPr>
              <a:spcBef>
                <a:spcPct val="110000"/>
              </a:spcBef>
              <a:buSzPct val="70000"/>
            </a:pPr>
            <a:r>
              <a:rPr lang="en-US" altLang="zh-CN" sz="2400" dirty="0">
                <a:latin typeface="Calibri" pitchFamily="34" charset="0"/>
                <a:cs typeface="Calibri" pitchFamily="34" charset="0"/>
              </a:rPr>
              <a:t>Time, place, context</a:t>
            </a:r>
          </a:p>
          <a:p>
            <a:pPr>
              <a:spcBef>
                <a:spcPct val="110000"/>
              </a:spcBef>
              <a:buSzPct val="70000"/>
            </a:pPr>
            <a:r>
              <a:rPr lang="en-US" altLang="zh-CN" sz="2400" dirty="0">
                <a:latin typeface="Calibri" pitchFamily="34" charset="0"/>
                <a:cs typeface="Calibri" pitchFamily="34" charset="0"/>
              </a:rPr>
              <a:t>Social actors, interaction, power relations</a:t>
            </a:r>
          </a:p>
          <a:p>
            <a:pPr>
              <a:spcBef>
                <a:spcPct val="55000"/>
              </a:spcBef>
              <a:buFont typeface="Wingdings" pitchFamily="2" charset="2"/>
              <a:buNone/>
            </a:pPr>
            <a:endParaRPr lang="en-US" altLang="zh-CN" sz="2400" dirty="0">
              <a:latin typeface="Calibri" pitchFamily="34" charset="0"/>
              <a:cs typeface="Calibri" pitchFamily="34" charset="0"/>
            </a:endParaRPr>
          </a:p>
        </p:txBody>
      </p:sp>
      <p:sp>
        <p:nvSpPr>
          <p:cNvPr id="3" name="Title 2"/>
          <p:cNvSpPr>
            <a:spLocks noGrp="1"/>
          </p:cNvSpPr>
          <p:nvPr>
            <p:ph type="title"/>
          </p:nvPr>
        </p:nvSpPr>
        <p:spPr>
          <a:xfrm>
            <a:off x="849548" y="271463"/>
            <a:ext cx="6363115" cy="647700"/>
          </a:xfrm>
        </p:spPr>
        <p:txBody>
          <a:bodyPr/>
          <a:lstStyle/>
          <a:p>
            <a:r>
              <a:rPr lang="en-US" sz="3200" dirty="0" smtClean="0">
                <a:solidFill>
                  <a:srgbClr val="C00000"/>
                </a:solidFill>
                <a:latin typeface="Calibri" pitchFamily="34" charset="0"/>
                <a:cs typeface="Calibri" pitchFamily="34" charset="0"/>
              </a:rPr>
              <a:t>DEFINING KEY TERMS</a:t>
            </a:r>
            <a:endParaRPr lang="en-US" sz="3200" dirty="0">
              <a:solidFill>
                <a:srgbClr val="C00000"/>
              </a:solidFill>
              <a:latin typeface="Calibri" pitchFamily="34" charset="0"/>
              <a:cs typeface="Calibri" pitchFamily="34" charset="0"/>
            </a:endParaRPr>
          </a:p>
        </p:txBody>
      </p:sp>
    </p:spTree>
    <p:extLst>
      <p:ext uri="{BB962C8B-B14F-4D97-AF65-F5344CB8AC3E}">
        <p14:creationId xmlns:p14="http://schemas.microsoft.com/office/powerpoint/2010/main" val="2327773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6259" name="Rectangle 3"/>
          <p:cNvSpPr>
            <a:spLocks noGrp="1" noChangeArrowheads="1"/>
          </p:cNvSpPr>
          <p:nvPr>
            <p:ph type="body" idx="1"/>
          </p:nvPr>
        </p:nvSpPr>
        <p:spPr>
          <a:xfrm>
            <a:off x="947870" y="1573134"/>
            <a:ext cx="8001000" cy="4800600"/>
          </a:xfrm>
        </p:spPr>
        <p:txBody>
          <a:bodyPr/>
          <a:lstStyle/>
          <a:p>
            <a:pPr>
              <a:spcBef>
                <a:spcPct val="105000"/>
              </a:spcBef>
              <a:buSzPct val="70000"/>
            </a:pPr>
            <a:r>
              <a:rPr lang="en-US" altLang="zh-CN" sz="2400" dirty="0">
                <a:latin typeface="Calibri" pitchFamily="34" charset="0"/>
                <a:cs typeface="Calibri" pitchFamily="34" charset="0"/>
              </a:rPr>
              <a:t>To explain social phenomena</a:t>
            </a:r>
          </a:p>
          <a:p>
            <a:pPr>
              <a:spcBef>
                <a:spcPct val="105000"/>
              </a:spcBef>
              <a:buSzPct val="70000"/>
            </a:pPr>
            <a:r>
              <a:rPr lang="en-US" altLang="zh-CN" sz="2400" dirty="0">
                <a:latin typeface="Calibri" pitchFamily="34" charset="0"/>
                <a:cs typeface="Calibri" pitchFamily="34" charset="0"/>
              </a:rPr>
              <a:t>A mode of interpretation and explanation</a:t>
            </a:r>
          </a:p>
          <a:p>
            <a:pPr>
              <a:spcBef>
                <a:spcPct val="105000"/>
              </a:spcBef>
              <a:buSzPct val="70000"/>
            </a:pPr>
            <a:r>
              <a:rPr lang="en-US" altLang="zh-CN" sz="2400" dirty="0">
                <a:latin typeface="Calibri" pitchFamily="34" charset="0"/>
                <a:cs typeface="Calibri" pitchFamily="34" charset="0"/>
              </a:rPr>
              <a:t>Different theories touch on different aspects</a:t>
            </a:r>
          </a:p>
          <a:p>
            <a:pPr>
              <a:spcBef>
                <a:spcPct val="105000"/>
              </a:spcBef>
              <a:buSzPct val="70000"/>
            </a:pPr>
            <a:r>
              <a:rPr lang="en-US" altLang="zh-CN" sz="2400" dirty="0">
                <a:latin typeface="Calibri" pitchFamily="34" charset="0"/>
                <a:cs typeface="Calibri" pitchFamily="34" charset="0"/>
              </a:rPr>
              <a:t>Evaluating theories and their strengths and weaknesses</a:t>
            </a:r>
          </a:p>
          <a:p>
            <a:pPr>
              <a:spcBef>
                <a:spcPct val="105000"/>
              </a:spcBef>
              <a:buSzPct val="70000"/>
            </a:pPr>
            <a:r>
              <a:rPr lang="en-US" altLang="zh-CN" sz="2400" dirty="0">
                <a:latin typeface="Calibri" pitchFamily="34" charset="0"/>
                <a:cs typeface="Calibri" pitchFamily="34" charset="0"/>
              </a:rPr>
              <a:t>Relevance and suitability of theories to explain given phenomenon</a:t>
            </a:r>
          </a:p>
          <a:p>
            <a:pPr>
              <a:spcBef>
                <a:spcPct val="55000"/>
              </a:spcBef>
              <a:buFont typeface="Wingdings" pitchFamily="2" charset="2"/>
              <a:buNone/>
            </a:pPr>
            <a:endParaRPr lang="en-US" altLang="zh-CN" sz="2400" dirty="0">
              <a:latin typeface="Calibri" pitchFamily="34" charset="0"/>
              <a:cs typeface="Calibri" pitchFamily="34" charset="0"/>
            </a:endParaRPr>
          </a:p>
        </p:txBody>
      </p:sp>
      <p:sp>
        <p:nvSpPr>
          <p:cNvPr id="2" name="Title 1"/>
          <p:cNvSpPr>
            <a:spLocks noGrp="1"/>
          </p:cNvSpPr>
          <p:nvPr>
            <p:ph type="title"/>
          </p:nvPr>
        </p:nvSpPr>
        <p:spPr>
          <a:xfrm>
            <a:off x="943555" y="271463"/>
            <a:ext cx="7345882" cy="647700"/>
          </a:xfrm>
        </p:spPr>
        <p:txBody>
          <a:bodyPr/>
          <a:lstStyle/>
          <a:p>
            <a:r>
              <a:rPr lang="en-US" sz="3200" dirty="0" smtClean="0">
                <a:solidFill>
                  <a:srgbClr val="C00000"/>
                </a:solidFill>
                <a:latin typeface="Calibri" pitchFamily="34" charset="0"/>
                <a:cs typeface="Calibri" pitchFamily="34" charset="0"/>
              </a:rPr>
              <a:t>THEORIES</a:t>
            </a:r>
            <a:endParaRPr lang="en-US" sz="3200" dirty="0">
              <a:solidFill>
                <a:srgbClr val="C00000"/>
              </a:solidFill>
              <a:latin typeface="Calibri" pitchFamily="34" charset="0"/>
              <a:cs typeface="Calibri" pitchFamily="34" charset="0"/>
            </a:endParaRPr>
          </a:p>
        </p:txBody>
      </p:sp>
    </p:spTree>
    <p:extLst>
      <p:ext uri="{BB962C8B-B14F-4D97-AF65-F5344CB8AC3E}">
        <p14:creationId xmlns:p14="http://schemas.microsoft.com/office/powerpoint/2010/main" val="2053584464"/>
      </p:ext>
    </p:extLst>
  </p:cSld>
  <p:clrMapOvr>
    <a:masterClrMapping/>
  </p:clrMapOvr>
  <p:timing>
    <p:tnLst>
      <p:par>
        <p:cTn id="1" dur="indefinite" restart="never" nodeType="tmRoot"/>
      </p:par>
    </p:tnLst>
  </p:timing>
</p:sld>
</file>

<file path=ppt/theme/theme1.xml><?xml version="1.0" encoding="utf-8"?>
<a:theme xmlns:a="http://schemas.openxmlformats.org/drawingml/2006/main" name="Standarddesign">
  <a:themeElements>
    <a:clrScheme name="Standarddesign 1">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fontScheme name="Standarddesign">
      <a:majorFont>
        <a:latin typeface="Arial"/>
        <a:ea typeface=""/>
        <a:cs typeface="Arial"/>
      </a:majorFont>
      <a:minorFont>
        <a:latin typeface="Arial"/>
        <a:ea typeface=""/>
        <a:cs typeface="Arial"/>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lnDef>
  </a:objectDefaults>
  <a:extraClrSchemeLst>
    <a:extraClrScheme>
      <a:clrScheme name="Standarddesign 1">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177</TotalTime>
  <Words>422</Words>
  <Application>Microsoft Office PowerPoint</Application>
  <PresentationFormat>On-screen Show (4:3)</PresentationFormat>
  <Paragraphs>76</Paragraphs>
  <Slides>10</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Wingdings</vt:lpstr>
      <vt:lpstr>Standarddesign</vt:lpstr>
      <vt:lpstr>REVIEW</vt:lpstr>
      <vt:lpstr>TOPICS</vt:lpstr>
      <vt:lpstr>CULTURE &amp; SOCIALISATION</vt:lpstr>
      <vt:lpstr>FAMILIES</vt:lpstr>
      <vt:lpstr>RACE &amp; ETHNICITY</vt:lpstr>
      <vt:lpstr>GENDER &amp; SEXUALITY</vt:lpstr>
      <vt:lpstr>DEVIANCE &amp; CRIME</vt:lpstr>
      <vt:lpstr>DEFINING KEY TERMS</vt:lpstr>
      <vt:lpstr>THEORIES</vt:lpstr>
      <vt:lpstr>OTHER SUBSTANTIVE/BROADER ISSUES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Kelvin E.Y. Low</dc:creator>
  <dc:description>PresentationLoad.com</dc:description>
  <cp:lastModifiedBy>Leanne Tan</cp:lastModifiedBy>
  <cp:revision>108</cp:revision>
  <dcterms:created xsi:type="dcterms:W3CDTF">2007-11-27T23:54:21Z</dcterms:created>
  <dcterms:modified xsi:type="dcterms:W3CDTF">2014-11-10T08:50:43Z</dcterms:modified>
</cp:coreProperties>
</file>