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20" r:id="rId3"/>
    <p:sldId id="258" r:id="rId4"/>
    <p:sldId id="260" r:id="rId5"/>
    <p:sldId id="323" r:id="rId6"/>
    <p:sldId id="324" r:id="rId7"/>
    <p:sldId id="328" r:id="rId8"/>
    <p:sldId id="329" r:id="rId9"/>
    <p:sldId id="262" r:id="rId10"/>
    <p:sldId id="265" r:id="rId11"/>
    <p:sldId id="332" r:id="rId12"/>
    <p:sldId id="333" r:id="rId13"/>
    <p:sldId id="334" r:id="rId14"/>
    <p:sldId id="331" r:id="rId15"/>
    <p:sldId id="336" r:id="rId16"/>
    <p:sldId id="337" r:id="rId17"/>
    <p:sldId id="338" r:id="rId18"/>
    <p:sldId id="339" r:id="rId19"/>
    <p:sldId id="341" r:id="rId20"/>
    <p:sldId id="340" r:id="rId21"/>
    <p:sldId id="34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28" autoAdjust="0"/>
  </p:normalViewPr>
  <p:slideViewPr>
    <p:cSldViewPr snapToGrid="0" snapToObjects="1">
      <p:cViewPr>
        <p:scale>
          <a:sx n="125" d="100"/>
          <a:sy n="125" d="100"/>
        </p:scale>
        <p:origin x="-2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A5315-9CC4-C547-B759-B9FC17E57C21}" type="doc">
      <dgm:prSet loTypeId="urn:microsoft.com/office/officeart/2005/8/layout/cycle6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FA9C96-DEA9-6D47-BA01-0CE444E7995B}">
      <dgm:prSet phldrT="[Text]"/>
      <dgm:spPr/>
      <dgm:t>
        <a:bodyPr/>
        <a:lstStyle/>
        <a:p>
          <a:r>
            <a:rPr lang="en-US" b="1" dirty="0" smtClean="0"/>
            <a:t>Family ideology</a:t>
          </a:r>
          <a:endParaRPr lang="en-US" b="1" dirty="0"/>
        </a:p>
      </dgm:t>
    </dgm:pt>
    <dgm:pt modelId="{AD56A2E6-3099-2E46-AACC-34104AD50E33}" type="parTrans" cxnId="{63D0E8D8-26E1-2A4F-8724-AC41EA250773}">
      <dgm:prSet/>
      <dgm:spPr/>
      <dgm:t>
        <a:bodyPr/>
        <a:lstStyle/>
        <a:p>
          <a:endParaRPr lang="en-US"/>
        </a:p>
      </dgm:t>
    </dgm:pt>
    <dgm:pt modelId="{BA71D3AF-A525-3340-A4D2-14442F3166BD}" type="sibTrans" cxnId="{63D0E8D8-26E1-2A4F-8724-AC41EA250773}">
      <dgm:prSet/>
      <dgm:spPr/>
      <dgm:t>
        <a:bodyPr/>
        <a:lstStyle/>
        <a:p>
          <a:endParaRPr lang="en-US"/>
        </a:p>
      </dgm:t>
    </dgm:pt>
    <dgm:pt modelId="{E9145DE2-8DF8-A440-B52D-4B85EBE1D57D}">
      <dgm:prSet phldrT="[Text]"/>
      <dgm:spPr/>
      <dgm:t>
        <a:bodyPr/>
        <a:lstStyle/>
        <a:p>
          <a:r>
            <a:rPr lang="en-US" b="1" dirty="0" smtClean="0"/>
            <a:t>Gender ideology</a:t>
          </a:r>
          <a:endParaRPr lang="en-US" b="1" dirty="0"/>
        </a:p>
      </dgm:t>
    </dgm:pt>
    <dgm:pt modelId="{FD64821C-D781-E54C-B26B-5DF73C183D19}" type="parTrans" cxnId="{606E7205-B983-F04B-8827-53C1787C7D7C}">
      <dgm:prSet/>
      <dgm:spPr/>
      <dgm:t>
        <a:bodyPr/>
        <a:lstStyle/>
        <a:p>
          <a:endParaRPr lang="en-US"/>
        </a:p>
      </dgm:t>
    </dgm:pt>
    <dgm:pt modelId="{BB30E995-9AC7-594D-8B88-8E9C211AE954}" type="sibTrans" cxnId="{606E7205-B983-F04B-8827-53C1787C7D7C}">
      <dgm:prSet/>
      <dgm:spPr/>
      <dgm:t>
        <a:bodyPr/>
        <a:lstStyle/>
        <a:p>
          <a:endParaRPr lang="en-US"/>
        </a:p>
      </dgm:t>
    </dgm:pt>
    <dgm:pt modelId="{EBF7DEDF-3601-DA46-9394-92630B9C731F}">
      <dgm:prSet phldrT="[Text]"/>
      <dgm:spPr/>
      <dgm:t>
        <a:bodyPr/>
        <a:lstStyle/>
        <a:p>
          <a:r>
            <a:rPr lang="en-US" b="1" dirty="0" smtClean="0"/>
            <a:t>Wage labor ideology</a:t>
          </a:r>
          <a:endParaRPr lang="en-US" b="1" dirty="0"/>
        </a:p>
      </dgm:t>
    </dgm:pt>
    <dgm:pt modelId="{46F37035-B42E-E049-9DD2-E9A28218EAC1}" type="parTrans" cxnId="{739EA00D-B138-924C-907A-6F00A7442BE2}">
      <dgm:prSet/>
      <dgm:spPr/>
      <dgm:t>
        <a:bodyPr/>
        <a:lstStyle/>
        <a:p>
          <a:endParaRPr lang="en-US"/>
        </a:p>
      </dgm:t>
    </dgm:pt>
    <dgm:pt modelId="{9A8B3F42-4238-CE4D-A188-EFEF97757FD8}" type="sibTrans" cxnId="{739EA00D-B138-924C-907A-6F00A7442BE2}">
      <dgm:prSet/>
      <dgm:spPr/>
      <dgm:t>
        <a:bodyPr/>
        <a:lstStyle/>
        <a:p>
          <a:endParaRPr lang="en-US"/>
        </a:p>
      </dgm:t>
    </dgm:pt>
    <dgm:pt modelId="{38AE917F-A982-5E43-B460-6756FE0B55EE}" type="pres">
      <dgm:prSet presAssocID="{4DCA5315-9CC4-C547-B759-B9FC17E57C2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2655CE77-F1D0-C248-B40F-2E83ECA91633}" type="pres">
      <dgm:prSet presAssocID="{DBFA9C96-DEA9-6D47-BA01-0CE444E799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0FBEA75-E918-894D-AA0D-57A5BE5AC085}" type="pres">
      <dgm:prSet presAssocID="{DBFA9C96-DEA9-6D47-BA01-0CE444E7995B}" presName="spNode" presStyleCnt="0"/>
      <dgm:spPr/>
    </dgm:pt>
    <dgm:pt modelId="{29372D49-0AB1-6745-B8E5-1F54804349F8}" type="pres">
      <dgm:prSet presAssocID="{BA71D3AF-A525-3340-A4D2-14442F3166BD}" presName="sibTrans" presStyleLbl="sibTrans1D1" presStyleIdx="0" presStyleCnt="3"/>
      <dgm:spPr/>
      <dgm:t>
        <a:bodyPr/>
        <a:lstStyle/>
        <a:p>
          <a:endParaRPr lang="en-SG"/>
        </a:p>
      </dgm:t>
    </dgm:pt>
    <dgm:pt modelId="{34B25CE5-BDB1-204B-BF9B-A40F8D6A7F7A}" type="pres">
      <dgm:prSet presAssocID="{E9145DE2-8DF8-A440-B52D-4B85EBE1D5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91F7DE2-DB2C-E74A-865D-72C2BD8FA147}" type="pres">
      <dgm:prSet presAssocID="{E9145DE2-8DF8-A440-B52D-4B85EBE1D57D}" presName="spNode" presStyleCnt="0"/>
      <dgm:spPr/>
    </dgm:pt>
    <dgm:pt modelId="{5525FF25-8C1D-964B-BE11-0283FCAF903C}" type="pres">
      <dgm:prSet presAssocID="{BB30E995-9AC7-594D-8B88-8E9C211AE954}" presName="sibTrans" presStyleLbl="sibTrans1D1" presStyleIdx="1" presStyleCnt="3"/>
      <dgm:spPr/>
      <dgm:t>
        <a:bodyPr/>
        <a:lstStyle/>
        <a:p>
          <a:endParaRPr lang="en-SG"/>
        </a:p>
      </dgm:t>
    </dgm:pt>
    <dgm:pt modelId="{C60B7100-D3E8-2D44-9CCB-47AF6FD83C2E}" type="pres">
      <dgm:prSet presAssocID="{EBF7DEDF-3601-DA46-9394-92630B9C73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A4C93B5-5F78-ED4B-A8AC-7C4A72BD3B8D}" type="pres">
      <dgm:prSet presAssocID="{EBF7DEDF-3601-DA46-9394-92630B9C731F}" presName="spNode" presStyleCnt="0"/>
      <dgm:spPr/>
    </dgm:pt>
    <dgm:pt modelId="{24BAAF3E-E46F-3E43-85B1-F848708540F9}" type="pres">
      <dgm:prSet presAssocID="{9A8B3F42-4238-CE4D-A188-EFEF97757FD8}" presName="sibTrans" presStyleLbl="sibTrans1D1" presStyleIdx="2" presStyleCnt="3"/>
      <dgm:spPr/>
      <dgm:t>
        <a:bodyPr/>
        <a:lstStyle/>
        <a:p>
          <a:endParaRPr lang="en-SG"/>
        </a:p>
      </dgm:t>
    </dgm:pt>
  </dgm:ptLst>
  <dgm:cxnLst>
    <dgm:cxn modelId="{484ABA35-AAE8-374E-BF51-B4A52DB3B8E7}" type="presOf" srcId="{9A8B3F42-4238-CE4D-A188-EFEF97757FD8}" destId="{24BAAF3E-E46F-3E43-85B1-F848708540F9}" srcOrd="0" destOrd="0" presId="urn:microsoft.com/office/officeart/2005/8/layout/cycle6"/>
    <dgm:cxn modelId="{63D0E8D8-26E1-2A4F-8724-AC41EA250773}" srcId="{4DCA5315-9CC4-C547-B759-B9FC17E57C21}" destId="{DBFA9C96-DEA9-6D47-BA01-0CE444E7995B}" srcOrd="0" destOrd="0" parTransId="{AD56A2E6-3099-2E46-AACC-34104AD50E33}" sibTransId="{BA71D3AF-A525-3340-A4D2-14442F3166BD}"/>
    <dgm:cxn modelId="{739EA00D-B138-924C-907A-6F00A7442BE2}" srcId="{4DCA5315-9CC4-C547-B759-B9FC17E57C21}" destId="{EBF7DEDF-3601-DA46-9394-92630B9C731F}" srcOrd="2" destOrd="0" parTransId="{46F37035-B42E-E049-9DD2-E9A28218EAC1}" sibTransId="{9A8B3F42-4238-CE4D-A188-EFEF97757FD8}"/>
    <dgm:cxn modelId="{606E7205-B983-F04B-8827-53C1787C7D7C}" srcId="{4DCA5315-9CC4-C547-B759-B9FC17E57C21}" destId="{E9145DE2-8DF8-A440-B52D-4B85EBE1D57D}" srcOrd="1" destOrd="0" parTransId="{FD64821C-D781-E54C-B26B-5DF73C183D19}" sibTransId="{BB30E995-9AC7-594D-8B88-8E9C211AE954}"/>
    <dgm:cxn modelId="{3E2B51C8-E0FB-CC4C-8B2E-CDF1C0CD9E18}" type="presOf" srcId="{DBFA9C96-DEA9-6D47-BA01-0CE444E7995B}" destId="{2655CE77-F1D0-C248-B40F-2E83ECA91633}" srcOrd="0" destOrd="0" presId="urn:microsoft.com/office/officeart/2005/8/layout/cycle6"/>
    <dgm:cxn modelId="{F0ED93FF-80ED-3340-B64E-909820D3AD59}" type="presOf" srcId="{E9145DE2-8DF8-A440-B52D-4B85EBE1D57D}" destId="{34B25CE5-BDB1-204B-BF9B-A40F8D6A7F7A}" srcOrd="0" destOrd="0" presId="urn:microsoft.com/office/officeart/2005/8/layout/cycle6"/>
    <dgm:cxn modelId="{20DC7FD5-CA92-3C43-AFD5-6DBCB3A8B11B}" type="presOf" srcId="{BA71D3AF-A525-3340-A4D2-14442F3166BD}" destId="{29372D49-0AB1-6745-B8E5-1F54804349F8}" srcOrd="0" destOrd="0" presId="urn:microsoft.com/office/officeart/2005/8/layout/cycle6"/>
    <dgm:cxn modelId="{91B92DF1-43EA-8A45-895D-9DA915C243D0}" type="presOf" srcId="{4DCA5315-9CC4-C547-B759-B9FC17E57C21}" destId="{38AE917F-A982-5E43-B460-6756FE0B55EE}" srcOrd="0" destOrd="0" presId="urn:microsoft.com/office/officeart/2005/8/layout/cycle6"/>
    <dgm:cxn modelId="{50C6D430-AB65-F743-B2DB-28FB0A959C8F}" type="presOf" srcId="{BB30E995-9AC7-594D-8B88-8E9C211AE954}" destId="{5525FF25-8C1D-964B-BE11-0283FCAF903C}" srcOrd="0" destOrd="0" presId="urn:microsoft.com/office/officeart/2005/8/layout/cycle6"/>
    <dgm:cxn modelId="{4450E622-6540-F346-823D-0C923F746329}" type="presOf" srcId="{EBF7DEDF-3601-DA46-9394-92630B9C731F}" destId="{C60B7100-D3E8-2D44-9CCB-47AF6FD83C2E}" srcOrd="0" destOrd="0" presId="urn:microsoft.com/office/officeart/2005/8/layout/cycle6"/>
    <dgm:cxn modelId="{F32D170B-4643-7C4A-A01F-54901DEF168D}" type="presParOf" srcId="{38AE917F-A982-5E43-B460-6756FE0B55EE}" destId="{2655CE77-F1D0-C248-B40F-2E83ECA91633}" srcOrd="0" destOrd="0" presId="urn:microsoft.com/office/officeart/2005/8/layout/cycle6"/>
    <dgm:cxn modelId="{9623623B-7DE1-1140-AEE8-C02ADECAE0A0}" type="presParOf" srcId="{38AE917F-A982-5E43-B460-6756FE0B55EE}" destId="{10FBEA75-E918-894D-AA0D-57A5BE5AC085}" srcOrd="1" destOrd="0" presId="urn:microsoft.com/office/officeart/2005/8/layout/cycle6"/>
    <dgm:cxn modelId="{4104DB55-92E1-4945-8BFD-568D68D9BB0D}" type="presParOf" srcId="{38AE917F-A982-5E43-B460-6756FE0B55EE}" destId="{29372D49-0AB1-6745-B8E5-1F54804349F8}" srcOrd="2" destOrd="0" presId="urn:microsoft.com/office/officeart/2005/8/layout/cycle6"/>
    <dgm:cxn modelId="{13AF4167-5923-7B4C-A66C-CB5CF9E27A77}" type="presParOf" srcId="{38AE917F-A982-5E43-B460-6756FE0B55EE}" destId="{34B25CE5-BDB1-204B-BF9B-A40F8D6A7F7A}" srcOrd="3" destOrd="0" presId="urn:microsoft.com/office/officeart/2005/8/layout/cycle6"/>
    <dgm:cxn modelId="{C9D8FE54-EC3C-424D-B880-BA5F33E6ED60}" type="presParOf" srcId="{38AE917F-A982-5E43-B460-6756FE0B55EE}" destId="{891F7DE2-DB2C-E74A-865D-72C2BD8FA147}" srcOrd="4" destOrd="0" presId="urn:microsoft.com/office/officeart/2005/8/layout/cycle6"/>
    <dgm:cxn modelId="{FFAC53E6-617E-8D40-976B-6625C5626F78}" type="presParOf" srcId="{38AE917F-A982-5E43-B460-6756FE0B55EE}" destId="{5525FF25-8C1D-964B-BE11-0283FCAF903C}" srcOrd="5" destOrd="0" presId="urn:microsoft.com/office/officeart/2005/8/layout/cycle6"/>
    <dgm:cxn modelId="{35F88B70-EE7C-484A-BDBC-4CDF9D7DC9AA}" type="presParOf" srcId="{38AE917F-A982-5E43-B460-6756FE0B55EE}" destId="{C60B7100-D3E8-2D44-9CCB-47AF6FD83C2E}" srcOrd="6" destOrd="0" presId="urn:microsoft.com/office/officeart/2005/8/layout/cycle6"/>
    <dgm:cxn modelId="{1CD95BB0-24A7-5F43-A961-26D44582B2FF}" type="presParOf" srcId="{38AE917F-A982-5E43-B460-6756FE0B55EE}" destId="{5A4C93B5-5F78-ED4B-A8AC-7C4A72BD3B8D}" srcOrd="7" destOrd="0" presId="urn:microsoft.com/office/officeart/2005/8/layout/cycle6"/>
    <dgm:cxn modelId="{79B3E70D-DDE3-764A-B7E4-C22F98DADF35}" type="presParOf" srcId="{38AE917F-A982-5E43-B460-6756FE0B55EE}" destId="{24BAAF3E-E46F-3E43-85B1-F848708540F9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E520C-CBEC-5E49-B31A-98AA244D73E2}" type="doc">
      <dgm:prSet loTypeId="urn:microsoft.com/office/officeart/2005/8/layout/cycle7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567B0D-7732-9048-B374-93BE012DDA33}">
      <dgm:prSet/>
      <dgm:spPr/>
      <dgm:t>
        <a:bodyPr/>
        <a:lstStyle/>
        <a:p>
          <a:r>
            <a:rPr lang="en-US" b="1" dirty="0" smtClean="0"/>
            <a:t>Women are encouraged to bear more children (gender ideology)</a:t>
          </a:r>
          <a:endParaRPr lang="en-US" b="1" dirty="0"/>
        </a:p>
      </dgm:t>
    </dgm:pt>
    <dgm:pt modelId="{2097BEC3-A4F9-EB4D-BD02-CC97520865BD}" type="parTrans" cxnId="{ADAE4F7A-FB54-5945-9417-6052C4412EEF}">
      <dgm:prSet/>
      <dgm:spPr/>
      <dgm:t>
        <a:bodyPr/>
        <a:lstStyle/>
        <a:p>
          <a:endParaRPr lang="en-US"/>
        </a:p>
      </dgm:t>
    </dgm:pt>
    <dgm:pt modelId="{CF9F1EA6-B9A7-6840-BF1F-F809E2E41623}" type="sibTrans" cxnId="{ADAE4F7A-FB54-5945-9417-6052C4412EEF}">
      <dgm:prSet/>
      <dgm:spPr/>
      <dgm:t>
        <a:bodyPr/>
        <a:lstStyle/>
        <a:p>
          <a:endParaRPr lang="en-US"/>
        </a:p>
      </dgm:t>
    </dgm:pt>
    <dgm:pt modelId="{DCFD4D70-124F-2C4B-84A7-7DB1FF28AD7C}">
      <dgm:prSet/>
      <dgm:spPr/>
      <dgm:t>
        <a:bodyPr/>
        <a:lstStyle/>
        <a:p>
          <a:r>
            <a:rPr lang="en-US" b="1" dirty="0" smtClean="0"/>
            <a:t>To survive in an economically competitive world (wage labor ideology)</a:t>
          </a:r>
          <a:endParaRPr lang="en-US" b="1" dirty="0"/>
        </a:p>
      </dgm:t>
    </dgm:pt>
    <dgm:pt modelId="{67DEE434-0F2E-0647-9798-B0B7806A80CA}" type="parTrans" cxnId="{F0986EBF-9B2C-AA45-A580-901C9411F9D6}">
      <dgm:prSet/>
      <dgm:spPr/>
      <dgm:t>
        <a:bodyPr/>
        <a:lstStyle/>
        <a:p>
          <a:endParaRPr lang="en-US"/>
        </a:p>
      </dgm:t>
    </dgm:pt>
    <dgm:pt modelId="{03A36D4B-F647-8B4A-96BF-20EA42E4FBF5}" type="sibTrans" cxnId="{F0986EBF-9B2C-AA45-A580-901C9411F9D6}">
      <dgm:prSet/>
      <dgm:spPr/>
      <dgm:t>
        <a:bodyPr/>
        <a:lstStyle/>
        <a:p>
          <a:endParaRPr lang="en-US"/>
        </a:p>
      </dgm:t>
    </dgm:pt>
    <dgm:pt modelId="{2444B242-C812-6541-AE94-CD3DF1A512FC}">
      <dgm:prSet/>
      <dgm:spPr/>
      <dgm:t>
        <a:bodyPr/>
        <a:lstStyle/>
        <a:p>
          <a:pPr rtl="0"/>
          <a:r>
            <a:rPr lang="en-US" b="1" dirty="0" smtClean="0"/>
            <a:t>But only in the capacity of a wife attached to a husband (family ideology)</a:t>
          </a:r>
        </a:p>
      </dgm:t>
    </dgm:pt>
    <dgm:pt modelId="{02E4C4CC-2202-6D4F-8BBA-A59CE44C11D0}" type="parTrans" cxnId="{3B3D460B-1739-614F-BA64-92A5EE78FBC8}">
      <dgm:prSet/>
      <dgm:spPr/>
      <dgm:t>
        <a:bodyPr/>
        <a:lstStyle/>
        <a:p>
          <a:endParaRPr lang="en-US"/>
        </a:p>
      </dgm:t>
    </dgm:pt>
    <dgm:pt modelId="{992D863F-270C-8246-9674-B8C3F4BD7F73}" type="sibTrans" cxnId="{3B3D460B-1739-614F-BA64-92A5EE78FBC8}">
      <dgm:prSet/>
      <dgm:spPr/>
      <dgm:t>
        <a:bodyPr/>
        <a:lstStyle/>
        <a:p>
          <a:endParaRPr lang="en-US"/>
        </a:p>
      </dgm:t>
    </dgm:pt>
    <dgm:pt modelId="{4859A2A3-6D2C-104D-B1CB-0A3FE59DC1AF}" type="pres">
      <dgm:prSet presAssocID="{052E520C-CBEC-5E49-B31A-98AA244D73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2A37E02F-BAED-FD46-969E-4288F899144C}" type="pres">
      <dgm:prSet presAssocID="{DCFD4D70-124F-2C4B-84A7-7DB1FF28AD7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BC675A9-C723-5540-85BF-0FC58E4B6CF6}" type="pres">
      <dgm:prSet presAssocID="{03A36D4B-F647-8B4A-96BF-20EA42E4FBF5}" presName="sibTrans" presStyleLbl="sibTrans2D1" presStyleIdx="0" presStyleCnt="3"/>
      <dgm:spPr/>
      <dgm:t>
        <a:bodyPr/>
        <a:lstStyle/>
        <a:p>
          <a:endParaRPr lang="en-SG"/>
        </a:p>
      </dgm:t>
    </dgm:pt>
    <dgm:pt modelId="{21181356-F454-354B-99D4-9539CB639B9F}" type="pres">
      <dgm:prSet presAssocID="{03A36D4B-F647-8B4A-96BF-20EA42E4FBF5}" presName="connectorText" presStyleLbl="sibTrans2D1" presStyleIdx="0" presStyleCnt="3"/>
      <dgm:spPr/>
      <dgm:t>
        <a:bodyPr/>
        <a:lstStyle/>
        <a:p>
          <a:endParaRPr lang="en-SG"/>
        </a:p>
      </dgm:t>
    </dgm:pt>
    <dgm:pt modelId="{959DF22E-959E-EC44-BB65-6F1D8CD2F8A8}" type="pres">
      <dgm:prSet presAssocID="{74567B0D-7732-9048-B374-93BE012DDA3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8777-0A24-D54E-87F0-3C0776C06645}" type="pres">
      <dgm:prSet presAssocID="{CF9F1EA6-B9A7-6840-BF1F-F809E2E41623}" presName="sibTrans" presStyleLbl="sibTrans2D1" presStyleIdx="1" presStyleCnt="3"/>
      <dgm:spPr/>
      <dgm:t>
        <a:bodyPr/>
        <a:lstStyle/>
        <a:p>
          <a:endParaRPr lang="en-SG"/>
        </a:p>
      </dgm:t>
    </dgm:pt>
    <dgm:pt modelId="{AB0E1F39-D51E-DC41-8A7A-91363F4BB57C}" type="pres">
      <dgm:prSet presAssocID="{CF9F1EA6-B9A7-6840-BF1F-F809E2E41623}" presName="connectorText" presStyleLbl="sibTrans2D1" presStyleIdx="1" presStyleCnt="3"/>
      <dgm:spPr/>
      <dgm:t>
        <a:bodyPr/>
        <a:lstStyle/>
        <a:p>
          <a:endParaRPr lang="en-SG"/>
        </a:p>
      </dgm:t>
    </dgm:pt>
    <dgm:pt modelId="{E4D8B2B4-D57C-2741-A142-D8D6F6B38DA2}" type="pres">
      <dgm:prSet presAssocID="{2444B242-C812-6541-AE94-CD3DF1A512F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8330E-D0DE-1840-A812-AC05415FA606}" type="pres">
      <dgm:prSet presAssocID="{992D863F-270C-8246-9674-B8C3F4BD7F73}" presName="sibTrans" presStyleLbl="sibTrans2D1" presStyleIdx="2" presStyleCnt="3"/>
      <dgm:spPr/>
      <dgm:t>
        <a:bodyPr/>
        <a:lstStyle/>
        <a:p>
          <a:endParaRPr lang="en-SG"/>
        </a:p>
      </dgm:t>
    </dgm:pt>
    <dgm:pt modelId="{AF574220-84E6-D946-B3BA-8E5C83C8B68B}" type="pres">
      <dgm:prSet presAssocID="{992D863F-270C-8246-9674-B8C3F4BD7F73}" presName="connectorText" presStyleLbl="sibTrans2D1" presStyleIdx="2" presStyleCnt="3"/>
      <dgm:spPr/>
      <dgm:t>
        <a:bodyPr/>
        <a:lstStyle/>
        <a:p>
          <a:endParaRPr lang="en-SG"/>
        </a:p>
      </dgm:t>
    </dgm:pt>
  </dgm:ptLst>
  <dgm:cxnLst>
    <dgm:cxn modelId="{3B3D460B-1739-614F-BA64-92A5EE78FBC8}" srcId="{052E520C-CBEC-5E49-B31A-98AA244D73E2}" destId="{2444B242-C812-6541-AE94-CD3DF1A512FC}" srcOrd="2" destOrd="0" parTransId="{02E4C4CC-2202-6D4F-8BBA-A59CE44C11D0}" sibTransId="{992D863F-270C-8246-9674-B8C3F4BD7F73}"/>
    <dgm:cxn modelId="{F0986EBF-9B2C-AA45-A580-901C9411F9D6}" srcId="{052E520C-CBEC-5E49-B31A-98AA244D73E2}" destId="{DCFD4D70-124F-2C4B-84A7-7DB1FF28AD7C}" srcOrd="0" destOrd="0" parTransId="{67DEE434-0F2E-0647-9798-B0B7806A80CA}" sibTransId="{03A36D4B-F647-8B4A-96BF-20EA42E4FBF5}"/>
    <dgm:cxn modelId="{ADAE4F7A-FB54-5945-9417-6052C4412EEF}" srcId="{052E520C-CBEC-5E49-B31A-98AA244D73E2}" destId="{74567B0D-7732-9048-B374-93BE012DDA33}" srcOrd="1" destOrd="0" parTransId="{2097BEC3-A4F9-EB4D-BD02-CC97520865BD}" sibTransId="{CF9F1EA6-B9A7-6840-BF1F-F809E2E41623}"/>
    <dgm:cxn modelId="{9B553128-2A2E-294E-9D56-1B056117508D}" type="presOf" srcId="{CF9F1EA6-B9A7-6840-BF1F-F809E2E41623}" destId="{AB0E1F39-D51E-DC41-8A7A-91363F4BB57C}" srcOrd="1" destOrd="0" presId="urn:microsoft.com/office/officeart/2005/8/layout/cycle7"/>
    <dgm:cxn modelId="{E3604D41-78BC-F94C-8A73-25CAF71F0335}" type="presOf" srcId="{03A36D4B-F647-8B4A-96BF-20EA42E4FBF5}" destId="{9BC675A9-C723-5540-85BF-0FC58E4B6CF6}" srcOrd="0" destOrd="0" presId="urn:microsoft.com/office/officeart/2005/8/layout/cycle7"/>
    <dgm:cxn modelId="{AEBFA03D-EE75-6A46-91D1-C4F95B1D6BCD}" type="presOf" srcId="{992D863F-270C-8246-9674-B8C3F4BD7F73}" destId="{3EE8330E-D0DE-1840-A812-AC05415FA606}" srcOrd="0" destOrd="0" presId="urn:microsoft.com/office/officeart/2005/8/layout/cycle7"/>
    <dgm:cxn modelId="{3245D2BC-8FBF-C945-B0D2-F5F8F405ECCD}" type="presOf" srcId="{2444B242-C812-6541-AE94-CD3DF1A512FC}" destId="{E4D8B2B4-D57C-2741-A142-D8D6F6B38DA2}" srcOrd="0" destOrd="0" presId="urn:microsoft.com/office/officeart/2005/8/layout/cycle7"/>
    <dgm:cxn modelId="{455964F7-F219-FF42-97E1-D4B73435554E}" type="presOf" srcId="{03A36D4B-F647-8B4A-96BF-20EA42E4FBF5}" destId="{21181356-F454-354B-99D4-9539CB639B9F}" srcOrd="1" destOrd="0" presId="urn:microsoft.com/office/officeart/2005/8/layout/cycle7"/>
    <dgm:cxn modelId="{C97334EC-AB48-8148-9E6B-A022359247F9}" type="presOf" srcId="{052E520C-CBEC-5E49-B31A-98AA244D73E2}" destId="{4859A2A3-6D2C-104D-B1CB-0A3FE59DC1AF}" srcOrd="0" destOrd="0" presId="urn:microsoft.com/office/officeart/2005/8/layout/cycle7"/>
    <dgm:cxn modelId="{F257B3C8-0B9F-534D-A1F3-DE096A64723F}" type="presOf" srcId="{992D863F-270C-8246-9674-B8C3F4BD7F73}" destId="{AF574220-84E6-D946-B3BA-8E5C83C8B68B}" srcOrd="1" destOrd="0" presId="urn:microsoft.com/office/officeart/2005/8/layout/cycle7"/>
    <dgm:cxn modelId="{EE802CAB-278B-6D4D-9173-B63F8612FF3F}" type="presOf" srcId="{DCFD4D70-124F-2C4B-84A7-7DB1FF28AD7C}" destId="{2A37E02F-BAED-FD46-969E-4288F899144C}" srcOrd="0" destOrd="0" presId="urn:microsoft.com/office/officeart/2005/8/layout/cycle7"/>
    <dgm:cxn modelId="{77414924-1805-A140-BF48-4D9043B20F8F}" type="presOf" srcId="{74567B0D-7732-9048-B374-93BE012DDA33}" destId="{959DF22E-959E-EC44-BB65-6F1D8CD2F8A8}" srcOrd="0" destOrd="0" presId="urn:microsoft.com/office/officeart/2005/8/layout/cycle7"/>
    <dgm:cxn modelId="{C53DDE07-CD84-F245-903F-41D705DC966F}" type="presOf" srcId="{CF9F1EA6-B9A7-6840-BF1F-F809E2E41623}" destId="{F43D8777-0A24-D54E-87F0-3C0776C06645}" srcOrd="0" destOrd="0" presId="urn:microsoft.com/office/officeart/2005/8/layout/cycle7"/>
    <dgm:cxn modelId="{A388FB0B-40D2-DA41-A3A1-D947E2557A82}" type="presParOf" srcId="{4859A2A3-6D2C-104D-B1CB-0A3FE59DC1AF}" destId="{2A37E02F-BAED-FD46-969E-4288F899144C}" srcOrd="0" destOrd="0" presId="urn:microsoft.com/office/officeart/2005/8/layout/cycle7"/>
    <dgm:cxn modelId="{BCDCDE8D-7CE4-2B48-9EB6-CF91A2E02735}" type="presParOf" srcId="{4859A2A3-6D2C-104D-B1CB-0A3FE59DC1AF}" destId="{9BC675A9-C723-5540-85BF-0FC58E4B6CF6}" srcOrd="1" destOrd="0" presId="urn:microsoft.com/office/officeart/2005/8/layout/cycle7"/>
    <dgm:cxn modelId="{EE4898A2-707F-C44F-99EF-A9DE10DCC03E}" type="presParOf" srcId="{9BC675A9-C723-5540-85BF-0FC58E4B6CF6}" destId="{21181356-F454-354B-99D4-9539CB639B9F}" srcOrd="0" destOrd="0" presId="urn:microsoft.com/office/officeart/2005/8/layout/cycle7"/>
    <dgm:cxn modelId="{7E836A20-7C86-734E-BFA4-25EF064B5D03}" type="presParOf" srcId="{4859A2A3-6D2C-104D-B1CB-0A3FE59DC1AF}" destId="{959DF22E-959E-EC44-BB65-6F1D8CD2F8A8}" srcOrd="2" destOrd="0" presId="urn:microsoft.com/office/officeart/2005/8/layout/cycle7"/>
    <dgm:cxn modelId="{C945911D-1D7E-8941-B3A3-3AD707947194}" type="presParOf" srcId="{4859A2A3-6D2C-104D-B1CB-0A3FE59DC1AF}" destId="{F43D8777-0A24-D54E-87F0-3C0776C06645}" srcOrd="3" destOrd="0" presId="urn:microsoft.com/office/officeart/2005/8/layout/cycle7"/>
    <dgm:cxn modelId="{9D3562CE-6AC1-6A44-AAB1-B32E7E4069AF}" type="presParOf" srcId="{F43D8777-0A24-D54E-87F0-3C0776C06645}" destId="{AB0E1F39-D51E-DC41-8A7A-91363F4BB57C}" srcOrd="0" destOrd="0" presId="urn:microsoft.com/office/officeart/2005/8/layout/cycle7"/>
    <dgm:cxn modelId="{1804219A-B2CE-0B40-A3AA-A08796DE877B}" type="presParOf" srcId="{4859A2A3-6D2C-104D-B1CB-0A3FE59DC1AF}" destId="{E4D8B2B4-D57C-2741-A142-D8D6F6B38DA2}" srcOrd="4" destOrd="0" presId="urn:microsoft.com/office/officeart/2005/8/layout/cycle7"/>
    <dgm:cxn modelId="{44301283-8A47-1444-B7BA-E4C72F878CCA}" type="presParOf" srcId="{4859A2A3-6D2C-104D-B1CB-0A3FE59DC1AF}" destId="{3EE8330E-D0DE-1840-A812-AC05415FA606}" srcOrd="5" destOrd="0" presId="urn:microsoft.com/office/officeart/2005/8/layout/cycle7"/>
    <dgm:cxn modelId="{4E6E1030-62FE-3E46-800D-85467B3E70DA}" type="presParOf" srcId="{3EE8330E-D0DE-1840-A812-AC05415FA606}" destId="{AF574220-84E6-D946-B3BA-8E5C83C8B68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85440B-492A-594E-A730-74846EA58013}" type="doc">
      <dgm:prSet loTypeId="urn:microsoft.com/office/officeart/2005/8/layout/venn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28EE3-76A9-FF4B-9032-32942DBD5819}">
      <dgm:prSet phldrT="[Text]" custT="1"/>
      <dgm:spPr/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dirty="0" smtClean="0"/>
            <a:t>Individualistic mode of thought</a:t>
          </a:r>
        </a:p>
      </dgm:t>
    </dgm:pt>
    <dgm:pt modelId="{722CBFC6-674D-1A40-85F9-D8F5908DDD65}" type="parTrans" cxnId="{0EAE9800-111C-A146-B7F4-A6BFC352D6D7}">
      <dgm:prSet/>
      <dgm:spPr/>
      <dgm:t>
        <a:bodyPr/>
        <a:lstStyle/>
        <a:p>
          <a:endParaRPr lang="en-US"/>
        </a:p>
      </dgm:t>
    </dgm:pt>
    <dgm:pt modelId="{D54A04EE-4DE4-5541-8DF3-9D68EB640EB7}" type="sibTrans" cxnId="{0EAE9800-111C-A146-B7F4-A6BFC352D6D7}">
      <dgm:prSet/>
      <dgm:spPr/>
      <dgm:t>
        <a:bodyPr/>
        <a:lstStyle/>
        <a:p>
          <a:endParaRPr lang="en-US"/>
        </a:p>
      </dgm:t>
    </dgm:pt>
    <dgm:pt modelId="{08045E19-130C-5848-9AEE-0E5B6B3FEAB8}">
      <dgm:prSet phldrT="[Text]" custT="1"/>
      <dgm:spPr/>
      <dgm:t>
        <a:bodyPr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dirty="0" smtClean="0"/>
            <a:t>Naturalistic analysis of human behavior</a:t>
          </a:r>
        </a:p>
      </dgm:t>
    </dgm:pt>
    <dgm:pt modelId="{66D5B667-4333-A048-A574-C8C43938EDDD}" type="parTrans" cxnId="{3883E14E-8D1A-2F4B-885E-7C81516702E8}">
      <dgm:prSet/>
      <dgm:spPr/>
      <dgm:t>
        <a:bodyPr/>
        <a:lstStyle/>
        <a:p>
          <a:endParaRPr lang="en-US"/>
        </a:p>
      </dgm:t>
    </dgm:pt>
    <dgm:pt modelId="{6BC95292-2EC0-2744-8DC8-3B558C7AE0DB}" type="sibTrans" cxnId="{3883E14E-8D1A-2F4B-885E-7C81516702E8}">
      <dgm:prSet/>
      <dgm:spPr/>
      <dgm:t>
        <a:bodyPr/>
        <a:lstStyle/>
        <a:p>
          <a:endParaRPr lang="en-US"/>
        </a:p>
      </dgm:t>
    </dgm:pt>
    <dgm:pt modelId="{1102D1AE-271B-5A41-AD60-1286EC1811CA}">
      <dgm:prSet phldrT="[Text]" custT="1"/>
      <dgm:spPr/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dirty="0" smtClean="0"/>
            <a:t>Major forms of differentiation </a:t>
          </a:r>
        </a:p>
      </dgm:t>
    </dgm:pt>
    <dgm:pt modelId="{6F97F777-AA42-3947-BBD8-10C045558956}" type="parTrans" cxnId="{A75F62C8-58BF-A748-BDA8-D78415BB8D3F}">
      <dgm:prSet/>
      <dgm:spPr/>
      <dgm:t>
        <a:bodyPr/>
        <a:lstStyle/>
        <a:p>
          <a:endParaRPr lang="en-US"/>
        </a:p>
      </dgm:t>
    </dgm:pt>
    <dgm:pt modelId="{CE196CBB-0422-C64E-8684-31C8D55A6596}" type="sibTrans" cxnId="{A75F62C8-58BF-A748-BDA8-D78415BB8D3F}">
      <dgm:prSet/>
      <dgm:spPr/>
      <dgm:t>
        <a:bodyPr/>
        <a:lstStyle/>
        <a:p>
          <a:endParaRPr lang="en-US"/>
        </a:p>
      </dgm:t>
    </dgm:pt>
    <dgm:pt modelId="{DC60FDB9-7D4A-6F4D-BB55-9C70F2A62E0D}">
      <dgm:prSet phldrT="[Text]" custT="1"/>
      <dgm:spPr/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dirty="0" err="1" smtClean="0"/>
            <a:t>Idolistic</a:t>
          </a:r>
          <a:r>
            <a:rPr lang="en-US" sz="1400" b="1" dirty="0" smtClean="0"/>
            <a:t> mystification of human social life </a:t>
          </a:r>
        </a:p>
      </dgm:t>
    </dgm:pt>
    <dgm:pt modelId="{8F1C13E5-A892-4547-B64F-3D2C8D488BCF}" type="parTrans" cxnId="{E43C5870-9D26-384D-B4E9-CC57EDECF0DC}">
      <dgm:prSet/>
      <dgm:spPr/>
      <dgm:t>
        <a:bodyPr/>
        <a:lstStyle/>
        <a:p>
          <a:endParaRPr lang="en-US"/>
        </a:p>
      </dgm:t>
    </dgm:pt>
    <dgm:pt modelId="{375EC6B1-978B-F54A-A8D4-FA923BF4804D}" type="sibTrans" cxnId="{E43C5870-9D26-384D-B4E9-CC57EDECF0DC}">
      <dgm:prSet/>
      <dgm:spPr/>
      <dgm:t>
        <a:bodyPr/>
        <a:lstStyle/>
        <a:p>
          <a:endParaRPr lang="en-US"/>
        </a:p>
      </dgm:t>
    </dgm:pt>
    <dgm:pt modelId="{3F723323-A91C-F049-8237-69A8E06DCB41}" type="pres">
      <dgm:prSet presAssocID="{0B85440B-492A-594E-A730-74846EA580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8563ECA4-E660-F943-A366-9B505AC6318C}" type="pres">
      <dgm:prSet presAssocID="{C6F28EE3-76A9-FF4B-9032-32942DBD5819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23E9A7E-DA82-0A43-8DDD-D7E36887D412}" type="pres">
      <dgm:prSet presAssocID="{D54A04EE-4DE4-5541-8DF3-9D68EB640EB7}" presName="space" presStyleCnt="0"/>
      <dgm:spPr/>
      <dgm:t>
        <a:bodyPr/>
        <a:lstStyle/>
        <a:p>
          <a:endParaRPr lang="en-SG"/>
        </a:p>
      </dgm:t>
    </dgm:pt>
    <dgm:pt modelId="{CE7D033C-04F3-004A-A300-7178E08C4E9E}" type="pres">
      <dgm:prSet presAssocID="{08045E19-130C-5848-9AEE-0E5B6B3FEAB8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C8A35AA-7636-B841-A358-DF8B48824E41}" type="pres">
      <dgm:prSet presAssocID="{6BC95292-2EC0-2744-8DC8-3B558C7AE0DB}" presName="space" presStyleCnt="0"/>
      <dgm:spPr/>
      <dgm:t>
        <a:bodyPr/>
        <a:lstStyle/>
        <a:p>
          <a:endParaRPr lang="en-SG"/>
        </a:p>
      </dgm:t>
    </dgm:pt>
    <dgm:pt modelId="{91A3E584-484F-9348-919B-8A8BE1A2E0C3}" type="pres">
      <dgm:prSet presAssocID="{1102D1AE-271B-5A41-AD60-1286EC1811CA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0874F4-30ED-4643-BEAA-7637E6F544D3}" type="pres">
      <dgm:prSet presAssocID="{CE196CBB-0422-C64E-8684-31C8D55A6596}" presName="space" presStyleCnt="0"/>
      <dgm:spPr/>
      <dgm:t>
        <a:bodyPr/>
        <a:lstStyle/>
        <a:p>
          <a:endParaRPr lang="en-SG"/>
        </a:p>
      </dgm:t>
    </dgm:pt>
    <dgm:pt modelId="{773DEA6B-86D6-CE40-B8BA-354EABC27A45}" type="pres">
      <dgm:prSet presAssocID="{DC60FDB9-7D4A-6F4D-BB55-9C70F2A62E0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883E14E-8D1A-2F4B-885E-7C81516702E8}" srcId="{0B85440B-492A-594E-A730-74846EA58013}" destId="{08045E19-130C-5848-9AEE-0E5B6B3FEAB8}" srcOrd="1" destOrd="0" parTransId="{66D5B667-4333-A048-A574-C8C43938EDDD}" sibTransId="{6BC95292-2EC0-2744-8DC8-3B558C7AE0DB}"/>
    <dgm:cxn modelId="{713DF1A2-E801-B148-949C-7BB6BFF3EF7B}" type="presOf" srcId="{C6F28EE3-76A9-FF4B-9032-32942DBD5819}" destId="{8563ECA4-E660-F943-A366-9B505AC6318C}" srcOrd="0" destOrd="0" presId="urn:microsoft.com/office/officeart/2005/8/layout/venn3"/>
    <dgm:cxn modelId="{3EC82AB1-FA43-BF48-A1D2-77648146E1E5}" type="presOf" srcId="{1102D1AE-271B-5A41-AD60-1286EC1811CA}" destId="{91A3E584-484F-9348-919B-8A8BE1A2E0C3}" srcOrd="0" destOrd="0" presId="urn:microsoft.com/office/officeart/2005/8/layout/venn3"/>
    <dgm:cxn modelId="{63648645-3178-E341-AB19-FC3105CFA6C0}" type="presOf" srcId="{0B85440B-492A-594E-A730-74846EA58013}" destId="{3F723323-A91C-F049-8237-69A8E06DCB41}" srcOrd="0" destOrd="0" presId="urn:microsoft.com/office/officeart/2005/8/layout/venn3"/>
    <dgm:cxn modelId="{375FD26A-5ED8-C341-AA4D-97296282586E}" type="presOf" srcId="{DC60FDB9-7D4A-6F4D-BB55-9C70F2A62E0D}" destId="{773DEA6B-86D6-CE40-B8BA-354EABC27A45}" srcOrd="0" destOrd="0" presId="urn:microsoft.com/office/officeart/2005/8/layout/venn3"/>
    <dgm:cxn modelId="{0EAE9800-111C-A146-B7F4-A6BFC352D6D7}" srcId="{0B85440B-492A-594E-A730-74846EA58013}" destId="{C6F28EE3-76A9-FF4B-9032-32942DBD5819}" srcOrd="0" destOrd="0" parTransId="{722CBFC6-674D-1A40-85F9-D8F5908DDD65}" sibTransId="{D54A04EE-4DE4-5541-8DF3-9D68EB640EB7}"/>
    <dgm:cxn modelId="{1702FEC4-4DDC-8C42-B8D1-CEFF98685022}" type="presOf" srcId="{08045E19-130C-5848-9AEE-0E5B6B3FEAB8}" destId="{CE7D033C-04F3-004A-A300-7178E08C4E9E}" srcOrd="0" destOrd="0" presId="urn:microsoft.com/office/officeart/2005/8/layout/venn3"/>
    <dgm:cxn modelId="{E43C5870-9D26-384D-B4E9-CC57EDECF0DC}" srcId="{0B85440B-492A-594E-A730-74846EA58013}" destId="{DC60FDB9-7D4A-6F4D-BB55-9C70F2A62E0D}" srcOrd="3" destOrd="0" parTransId="{8F1C13E5-A892-4547-B64F-3D2C8D488BCF}" sibTransId="{375EC6B1-978B-F54A-A8D4-FA923BF4804D}"/>
    <dgm:cxn modelId="{A75F62C8-58BF-A748-BDA8-D78415BB8D3F}" srcId="{0B85440B-492A-594E-A730-74846EA58013}" destId="{1102D1AE-271B-5A41-AD60-1286EC1811CA}" srcOrd="2" destOrd="0" parTransId="{6F97F777-AA42-3947-BBD8-10C045558956}" sibTransId="{CE196CBB-0422-C64E-8684-31C8D55A6596}"/>
    <dgm:cxn modelId="{82C014DA-8181-FA4B-9F06-0F6C5A2F8E55}" type="presParOf" srcId="{3F723323-A91C-F049-8237-69A8E06DCB41}" destId="{8563ECA4-E660-F943-A366-9B505AC6318C}" srcOrd="0" destOrd="0" presId="urn:microsoft.com/office/officeart/2005/8/layout/venn3"/>
    <dgm:cxn modelId="{EDA6F0A7-90EF-5A4F-840A-85AFC7CDAE8B}" type="presParOf" srcId="{3F723323-A91C-F049-8237-69A8E06DCB41}" destId="{123E9A7E-DA82-0A43-8DDD-D7E36887D412}" srcOrd="1" destOrd="0" presId="urn:microsoft.com/office/officeart/2005/8/layout/venn3"/>
    <dgm:cxn modelId="{7BA2356C-BCE7-E34D-A0E6-3439776E6CC8}" type="presParOf" srcId="{3F723323-A91C-F049-8237-69A8E06DCB41}" destId="{CE7D033C-04F3-004A-A300-7178E08C4E9E}" srcOrd="2" destOrd="0" presId="urn:microsoft.com/office/officeart/2005/8/layout/venn3"/>
    <dgm:cxn modelId="{1507E8DD-33D1-184D-8E5E-0E0CF49C35DD}" type="presParOf" srcId="{3F723323-A91C-F049-8237-69A8E06DCB41}" destId="{EC8A35AA-7636-B841-A358-DF8B48824E41}" srcOrd="3" destOrd="0" presId="urn:microsoft.com/office/officeart/2005/8/layout/venn3"/>
    <dgm:cxn modelId="{03407A72-88CA-034A-8449-7DEDFB6ED2BF}" type="presParOf" srcId="{3F723323-A91C-F049-8237-69A8E06DCB41}" destId="{91A3E584-484F-9348-919B-8A8BE1A2E0C3}" srcOrd="4" destOrd="0" presId="urn:microsoft.com/office/officeart/2005/8/layout/venn3"/>
    <dgm:cxn modelId="{05561A38-EA8C-5C4F-97C9-EA6969963805}" type="presParOf" srcId="{3F723323-A91C-F049-8237-69A8E06DCB41}" destId="{DE0874F4-30ED-4643-BEAA-7637E6F544D3}" srcOrd="5" destOrd="0" presId="urn:microsoft.com/office/officeart/2005/8/layout/venn3"/>
    <dgm:cxn modelId="{FF164212-B866-E94D-8AF6-28339A5CDC65}" type="presParOf" srcId="{3F723323-A91C-F049-8237-69A8E06DCB41}" destId="{773DEA6B-86D6-CE40-B8BA-354EABC27A4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F7F96F-E12B-CD42-8A81-E04F5BCED525}" type="doc">
      <dgm:prSet loTypeId="urn:microsoft.com/office/officeart/2005/8/layout/radial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B140DB-B286-2C40-A5F1-99E5B126FB0E}">
      <dgm:prSet phldrT="[Text]"/>
      <dgm:spPr/>
      <dgm:t>
        <a:bodyPr/>
        <a:lstStyle/>
        <a:p>
          <a:r>
            <a:rPr lang="en-US" dirty="0" smtClean="0"/>
            <a:t>Socialization</a:t>
          </a:r>
          <a:endParaRPr lang="en-US" dirty="0"/>
        </a:p>
      </dgm:t>
    </dgm:pt>
    <dgm:pt modelId="{6F9D4C2E-4EF6-964C-8AEA-B14D5791F375}" type="parTrans" cxnId="{908F1E25-2540-404A-9278-7C71FAE5E9FE}">
      <dgm:prSet/>
      <dgm:spPr/>
      <dgm:t>
        <a:bodyPr/>
        <a:lstStyle/>
        <a:p>
          <a:endParaRPr lang="en-US"/>
        </a:p>
      </dgm:t>
    </dgm:pt>
    <dgm:pt modelId="{61309811-C1EC-2B44-987A-6A1234A8E48C}" type="sibTrans" cxnId="{908F1E25-2540-404A-9278-7C71FAE5E9FE}">
      <dgm:prSet/>
      <dgm:spPr/>
      <dgm:t>
        <a:bodyPr/>
        <a:lstStyle/>
        <a:p>
          <a:endParaRPr lang="en-US"/>
        </a:p>
      </dgm:t>
    </dgm:pt>
    <dgm:pt modelId="{1A9170D9-B825-054C-BB25-695F9C91DC3A}">
      <dgm:prSet phldrT="[Text]"/>
      <dgm:spPr/>
      <dgm:t>
        <a:bodyPr/>
        <a:lstStyle/>
        <a:p>
          <a:r>
            <a:rPr lang="en-US" dirty="0" smtClean="0"/>
            <a:t>Teaches basics of life in society </a:t>
          </a:r>
          <a:endParaRPr lang="en-US" dirty="0"/>
        </a:p>
      </dgm:t>
    </dgm:pt>
    <dgm:pt modelId="{FC03E6EF-3DC7-C748-895C-AECEE2CCBFA0}" type="parTrans" cxnId="{52ADB01E-D5C9-6148-B105-DC7CADD342A7}">
      <dgm:prSet/>
      <dgm:spPr/>
      <dgm:t>
        <a:bodyPr/>
        <a:lstStyle/>
        <a:p>
          <a:endParaRPr lang="en-US"/>
        </a:p>
      </dgm:t>
    </dgm:pt>
    <dgm:pt modelId="{11AE466D-2C90-4F46-8A38-6538A8C93D5B}" type="sibTrans" cxnId="{52ADB01E-D5C9-6148-B105-DC7CADD342A7}">
      <dgm:prSet/>
      <dgm:spPr/>
      <dgm:t>
        <a:bodyPr/>
        <a:lstStyle/>
        <a:p>
          <a:endParaRPr lang="en-US"/>
        </a:p>
      </dgm:t>
    </dgm:pt>
    <dgm:pt modelId="{2253E702-FECA-9F4E-ADDA-8E20346B4D0D}">
      <dgm:prSet phldrT="[Text]"/>
      <dgm:spPr/>
      <dgm:t>
        <a:bodyPr/>
        <a:lstStyle/>
        <a:p>
          <a:r>
            <a:rPr lang="en-US" dirty="0" smtClean="0"/>
            <a:t>Transmits skills important to survival in society </a:t>
          </a:r>
          <a:endParaRPr lang="en-US" dirty="0"/>
        </a:p>
      </dgm:t>
    </dgm:pt>
    <dgm:pt modelId="{7E93A016-E894-254F-9164-798F3C494BD4}" type="parTrans" cxnId="{3FF442E6-FB6A-524B-AD58-262A9565933D}">
      <dgm:prSet/>
      <dgm:spPr/>
      <dgm:t>
        <a:bodyPr/>
        <a:lstStyle/>
        <a:p>
          <a:endParaRPr lang="en-US"/>
        </a:p>
      </dgm:t>
    </dgm:pt>
    <dgm:pt modelId="{3D02C0DC-1909-8E4D-BACB-634103BDF40C}" type="sibTrans" cxnId="{3FF442E6-FB6A-524B-AD58-262A9565933D}">
      <dgm:prSet/>
      <dgm:spPr/>
      <dgm:t>
        <a:bodyPr/>
        <a:lstStyle/>
        <a:p>
          <a:endParaRPr lang="en-US"/>
        </a:p>
      </dgm:t>
    </dgm:pt>
    <dgm:pt modelId="{19030550-8896-F543-BB82-6DECBAED85C3}">
      <dgm:prSet phldrT="[Text]"/>
      <dgm:spPr/>
      <dgm:t>
        <a:bodyPr/>
        <a:lstStyle/>
        <a:p>
          <a:r>
            <a:rPr lang="en-US" dirty="0" smtClean="0"/>
            <a:t>Instills desire to work toward goals society considers important</a:t>
          </a:r>
          <a:endParaRPr lang="en-US" dirty="0"/>
        </a:p>
      </dgm:t>
    </dgm:pt>
    <dgm:pt modelId="{2AEBDB16-EE87-6C4F-9CD5-BAC2BCA0F9AB}" type="parTrans" cxnId="{55307EF2-D595-6E4C-8B5C-76FE281EF7CB}">
      <dgm:prSet/>
      <dgm:spPr/>
      <dgm:t>
        <a:bodyPr/>
        <a:lstStyle/>
        <a:p>
          <a:endParaRPr lang="en-US"/>
        </a:p>
      </dgm:t>
    </dgm:pt>
    <dgm:pt modelId="{281F446B-3942-3343-BED3-313F8B5F7930}" type="sibTrans" cxnId="{55307EF2-D595-6E4C-8B5C-76FE281EF7CB}">
      <dgm:prSet/>
      <dgm:spPr/>
      <dgm:t>
        <a:bodyPr/>
        <a:lstStyle/>
        <a:p>
          <a:endParaRPr lang="en-US"/>
        </a:p>
      </dgm:t>
    </dgm:pt>
    <dgm:pt modelId="{B201DDDE-20B3-B148-A846-43F7D33FA53F}">
      <dgm:prSet phldrT="[Text]"/>
      <dgm:spPr/>
      <dgm:t>
        <a:bodyPr/>
        <a:lstStyle/>
        <a:p>
          <a:r>
            <a:rPr lang="en-US" dirty="0" smtClean="0"/>
            <a:t>Provides identity </a:t>
          </a:r>
          <a:endParaRPr lang="en-US" dirty="0"/>
        </a:p>
      </dgm:t>
    </dgm:pt>
    <dgm:pt modelId="{77E133CD-51B1-D14B-BF15-26051F714922}" type="parTrans" cxnId="{06DB9ADB-10D5-1F4B-8FC4-26F65A57C98A}">
      <dgm:prSet/>
      <dgm:spPr/>
      <dgm:t>
        <a:bodyPr/>
        <a:lstStyle/>
        <a:p>
          <a:endParaRPr lang="en-US"/>
        </a:p>
      </dgm:t>
    </dgm:pt>
    <dgm:pt modelId="{04A0CC30-E1F5-E34B-8B20-22AE3814FD13}" type="sibTrans" cxnId="{06DB9ADB-10D5-1F4B-8FC4-26F65A57C98A}">
      <dgm:prSet/>
      <dgm:spPr/>
      <dgm:t>
        <a:bodyPr/>
        <a:lstStyle/>
        <a:p>
          <a:endParaRPr lang="en-US"/>
        </a:p>
      </dgm:t>
    </dgm:pt>
    <dgm:pt modelId="{4DF2C479-9C27-A44A-BA74-22FE6ED58CA2}">
      <dgm:prSet phldrT="[Text]"/>
      <dgm:spPr/>
      <dgm:t>
        <a:bodyPr/>
        <a:lstStyle/>
        <a:p>
          <a:r>
            <a:rPr lang="en-US" dirty="0" smtClean="0"/>
            <a:t>Teaches fulfillment of social roles</a:t>
          </a:r>
          <a:endParaRPr lang="en-US" dirty="0"/>
        </a:p>
      </dgm:t>
    </dgm:pt>
    <dgm:pt modelId="{00A2E054-4D5A-474A-BF7E-6237FD2ED940}" type="parTrans" cxnId="{7DCFB42B-2331-FA47-B7EE-278292E89684}">
      <dgm:prSet/>
      <dgm:spPr/>
      <dgm:t>
        <a:bodyPr/>
        <a:lstStyle/>
        <a:p>
          <a:endParaRPr lang="en-US"/>
        </a:p>
      </dgm:t>
    </dgm:pt>
    <dgm:pt modelId="{3BE1E275-A101-4243-BE6B-CC2208ECB807}" type="sibTrans" cxnId="{7DCFB42B-2331-FA47-B7EE-278292E89684}">
      <dgm:prSet/>
      <dgm:spPr/>
      <dgm:t>
        <a:bodyPr/>
        <a:lstStyle/>
        <a:p>
          <a:endParaRPr lang="en-US"/>
        </a:p>
      </dgm:t>
    </dgm:pt>
    <dgm:pt modelId="{EA4912AB-18D9-114C-8AEE-8FB1E85CDD51}" type="pres">
      <dgm:prSet presAssocID="{94F7F96F-E12B-CD42-8A81-E04F5BCED52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E031-83F0-A64D-8CC5-4CE500E13BE2}" type="pres">
      <dgm:prSet presAssocID="{BDB140DB-B286-2C40-A5F1-99E5B126FB0E}" presName="centerShape" presStyleLbl="node0" presStyleIdx="0" presStyleCnt="1"/>
      <dgm:spPr/>
      <dgm:t>
        <a:bodyPr/>
        <a:lstStyle/>
        <a:p>
          <a:endParaRPr lang="en-US"/>
        </a:p>
      </dgm:t>
    </dgm:pt>
    <dgm:pt modelId="{B71FDC1F-FFBC-144F-87AE-EBD1F6B724FD}" type="pres">
      <dgm:prSet presAssocID="{FC03E6EF-3DC7-C748-895C-AECEE2CCBFA0}" presName="Name9" presStyleLbl="parChTrans1D2" presStyleIdx="0" presStyleCnt="5"/>
      <dgm:spPr/>
      <dgm:t>
        <a:bodyPr/>
        <a:lstStyle/>
        <a:p>
          <a:endParaRPr lang="en-US"/>
        </a:p>
      </dgm:t>
    </dgm:pt>
    <dgm:pt modelId="{E7190904-2686-3D46-94D0-1B1B39747077}" type="pres">
      <dgm:prSet presAssocID="{FC03E6EF-3DC7-C748-895C-AECEE2CCBFA0}" presName="connTx" presStyleLbl="parChTrans1D2" presStyleIdx="0" presStyleCnt="5"/>
      <dgm:spPr/>
      <dgm:t>
        <a:bodyPr/>
        <a:lstStyle/>
        <a:p>
          <a:endParaRPr lang="en-US"/>
        </a:p>
      </dgm:t>
    </dgm:pt>
    <dgm:pt modelId="{927E2B4D-6715-9644-BF48-07F81D1498FA}" type="pres">
      <dgm:prSet presAssocID="{1A9170D9-B825-054C-BB25-695F9C91DC3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C4AA9-531E-EE46-A0F9-E966D03A997E}" type="pres">
      <dgm:prSet presAssocID="{7E93A016-E894-254F-9164-798F3C494BD4}" presName="Name9" presStyleLbl="parChTrans1D2" presStyleIdx="1" presStyleCnt="5"/>
      <dgm:spPr/>
      <dgm:t>
        <a:bodyPr/>
        <a:lstStyle/>
        <a:p>
          <a:endParaRPr lang="en-US"/>
        </a:p>
      </dgm:t>
    </dgm:pt>
    <dgm:pt modelId="{B98C7A85-BBF6-F14B-8533-76C0433B9BD1}" type="pres">
      <dgm:prSet presAssocID="{7E93A016-E894-254F-9164-798F3C494BD4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1F9B56B-A0C0-B54F-87B8-CB0FC5BA0ED9}" type="pres">
      <dgm:prSet presAssocID="{2253E702-FECA-9F4E-ADDA-8E20346B4D0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33480-608D-994C-8433-90694DF283CA}" type="pres">
      <dgm:prSet presAssocID="{2AEBDB16-EE87-6C4F-9CD5-BAC2BCA0F9AB}" presName="Name9" presStyleLbl="parChTrans1D2" presStyleIdx="2" presStyleCnt="5"/>
      <dgm:spPr/>
      <dgm:t>
        <a:bodyPr/>
        <a:lstStyle/>
        <a:p>
          <a:endParaRPr lang="en-US"/>
        </a:p>
      </dgm:t>
    </dgm:pt>
    <dgm:pt modelId="{A6CF641D-7CDF-2C4B-B9FD-492A08FB2EE2}" type="pres">
      <dgm:prSet presAssocID="{2AEBDB16-EE87-6C4F-9CD5-BAC2BCA0F9AB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700710A-0408-424B-9013-831EB5437698}" type="pres">
      <dgm:prSet presAssocID="{19030550-8896-F543-BB82-6DECBAED85C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DF2DD-43DB-D44E-B290-4D76C01A3C41}" type="pres">
      <dgm:prSet presAssocID="{00A2E054-4D5A-474A-BF7E-6237FD2ED940}" presName="Name9" presStyleLbl="parChTrans1D2" presStyleIdx="3" presStyleCnt="5"/>
      <dgm:spPr/>
      <dgm:t>
        <a:bodyPr/>
        <a:lstStyle/>
        <a:p>
          <a:endParaRPr lang="en-US"/>
        </a:p>
      </dgm:t>
    </dgm:pt>
    <dgm:pt modelId="{ADC596F5-483D-8D40-813C-689391009305}" type="pres">
      <dgm:prSet presAssocID="{00A2E054-4D5A-474A-BF7E-6237FD2ED940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72030D8-D6AF-754F-AC85-D5C310B34C0F}" type="pres">
      <dgm:prSet presAssocID="{4DF2C479-9C27-A44A-BA74-22FE6ED58C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D44BC-D59C-234C-A062-36EFD0755389}" type="pres">
      <dgm:prSet presAssocID="{77E133CD-51B1-D14B-BF15-26051F714922}" presName="Name9" presStyleLbl="parChTrans1D2" presStyleIdx="4" presStyleCnt="5"/>
      <dgm:spPr/>
      <dgm:t>
        <a:bodyPr/>
        <a:lstStyle/>
        <a:p>
          <a:endParaRPr lang="en-US"/>
        </a:p>
      </dgm:t>
    </dgm:pt>
    <dgm:pt modelId="{ACD217DB-4B2A-D24C-9555-F1675B2DA0D1}" type="pres">
      <dgm:prSet presAssocID="{77E133CD-51B1-D14B-BF15-26051F71492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E77CD6B6-2B3A-5049-87E9-81E662EF41CD}" type="pres">
      <dgm:prSet presAssocID="{B201DDDE-20B3-B148-A846-43F7D33FA53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A55EE-B8EB-7D45-A8B3-B54FB931423C}" type="presOf" srcId="{B201DDDE-20B3-B148-A846-43F7D33FA53F}" destId="{E77CD6B6-2B3A-5049-87E9-81E662EF41CD}" srcOrd="0" destOrd="0" presId="urn:microsoft.com/office/officeart/2005/8/layout/radial1"/>
    <dgm:cxn modelId="{293CF3C1-347E-254A-9296-CF8990D0D479}" type="presOf" srcId="{00A2E054-4D5A-474A-BF7E-6237FD2ED940}" destId="{0FCDF2DD-43DB-D44E-B290-4D76C01A3C41}" srcOrd="0" destOrd="0" presId="urn:microsoft.com/office/officeart/2005/8/layout/radial1"/>
    <dgm:cxn modelId="{3D3188B8-9F7F-AF4B-A110-6458CA5BA5AD}" type="presOf" srcId="{FC03E6EF-3DC7-C748-895C-AECEE2CCBFA0}" destId="{B71FDC1F-FFBC-144F-87AE-EBD1F6B724FD}" srcOrd="0" destOrd="0" presId="urn:microsoft.com/office/officeart/2005/8/layout/radial1"/>
    <dgm:cxn modelId="{06DB9ADB-10D5-1F4B-8FC4-26F65A57C98A}" srcId="{BDB140DB-B286-2C40-A5F1-99E5B126FB0E}" destId="{B201DDDE-20B3-B148-A846-43F7D33FA53F}" srcOrd="4" destOrd="0" parTransId="{77E133CD-51B1-D14B-BF15-26051F714922}" sibTransId="{04A0CC30-E1F5-E34B-8B20-22AE3814FD13}"/>
    <dgm:cxn modelId="{3FF442E6-FB6A-524B-AD58-262A9565933D}" srcId="{BDB140DB-B286-2C40-A5F1-99E5B126FB0E}" destId="{2253E702-FECA-9F4E-ADDA-8E20346B4D0D}" srcOrd="1" destOrd="0" parTransId="{7E93A016-E894-254F-9164-798F3C494BD4}" sibTransId="{3D02C0DC-1909-8E4D-BACB-634103BDF40C}"/>
    <dgm:cxn modelId="{F96B5721-A3DD-9C46-98D2-B3548FD58227}" type="presOf" srcId="{00A2E054-4D5A-474A-BF7E-6237FD2ED940}" destId="{ADC596F5-483D-8D40-813C-689391009305}" srcOrd="1" destOrd="0" presId="urn:microsoft.com/office/officeart/2005/8/layout/radial1"/>
    <dgm:cxn modelId="{52ADB01E-D5C9-6148-B105-DC7CADD342A7}" srcId="{BDB140DB-B286-2C40-A5F1-99E5B126FB0E}" destId="{1A9170D9-B825-054C-BB25-695F9C91DC3A}" srcOrd="0" destOrd="0" parTransId="{FC03E6EF-3DC7-C748-895C-AECEE2CCBFA0}" sibTransId="{11AE466D-2C90-4F46-8A38-6538A8C93D5B}"/>
    <dgm:cxn modelId="{1DEB6D80-2A6D-474C-9DC0-BAFAB5AFA39B}" type="presOf" srcId="{BDB140DB-B286-2C40-A5F1-99E5B126FB0E}" destId="{0869E031-83F0-A64D-8CC5-4CE500E13BE2}" srcOrd="0" destOrd="0" presId="urn:microsoft.com/office/officeart/2005/8/layout/radial1"/>
    <dgm:cxn modelId="{56DB323B-A73A-594E-9358-9D47EE2F92AB}" type="presOf" srcId="{2AEBDB16-EE87-6C4F-9CD5-BAC2BCA0F9AB}" destId="{A6CF641D-7CDF-2C4B-B9FD-492A08FB2EE2}" srcOrd="1" destOrd="0" presId="urn:microsoft.com/office/officeart/2005/8/layout/radial1"/>
    <dgm:cxn modelId="{55307EF2-D595-6E4C-8B5C-76FE281EF7CB}" srcId="{BDB140DB-B286-2C40-A5F1-99E5B126FB0E}" destId="{19030550-8896-F543-BB82-6DECBAED85C3}" srcOrd="2" destOrd="0" parTransId="{2AEBDB16-EE87-6C4F-9CD5-BAC2BCA0F9AB}" sibTransId="{281F446B-3942-3343-BED3-313F8B5F7930}"/>
    <dgm:cxn modelId="{1F7F5ECF-BDA6-354B-8C46-49A6047F0B27}" type="presOf" srcId="{77E133CD-51B1-D14B-BF15-26051F714922}" destId="{8DBD44BC-D59C-234C-A062-36EFD0755389}" srcOrd="0" destOrd="0" presId="urn:microsoft.com/office/officeart/2005/8/layout/radial1"/>
    <dgm:cxn modelId="{5F9E21AC-ABA0-2743-8425-75D4F637A61A}" type="presOf" srcId="{1A9170D9-B825-054C-BB25-695F9C91DC3A}" destId="{927E2B4D-6715-9644-BF48-07F81D1498FA}" srcOrd="0" destOrd="0" presId="urn:microsoft.com/office/officeart/2005/8/layout/radial1"/>
    <dgm:cxn modelId="{4D535BE5-67CC-794F-809A-7650298529C4}" type="presOf" srcId="{77E133CD-51B1-D14B-BF15-26051F714922}" destId="{ACD217DB-4B2A-D24C-9555-F1675B2DA0D1}" srcOrd="1" destOrd="0" presId="urn:microsoft.com/office/officeart/2005/8/layout/radial1"/>
    <dgm:cxn modelId="{7DA66602-DE55-C340-AC01-A11776F320F6}" type="presOf" srcId="{7E93A016-E894-254F-9164-798F3C494BD4}" destId="{B98C7A85-BBF6-F14B-8533-76C0433B9BD1}" srcOrd="1" destOrd="0" presId="urn:microsoft.com/office/officeart/2005/8/layout/radial1"/>
    <dgm:cxn modelId="{89E70B82-4426-4547-B68D-1C64BEE34A11}" type="presOf" srcId="{4DF2C479-9C27-A44A-BA74-22FE6ED58CA2}" destId="{B72030D8-D6AF-754F-AC85-D5C310B34C0F}" srcOrd="0" destOrd="0" presId="urn:microsoft.com/office/officeart/2005/8/layout/radial1"/>
    <dgm:cxn modelId="{E66EE8A7-2071-B444-9A0A-42061035F2BC}" type="presOf" srcId="{2253E702-FECA-9F4E-ADDA-8E20346B4D0D}" destId="{A1F9B56B-A0C0-B54F-87B8-CB0FC5BA0ED9}" srcOrd="0" destOrd="0" presId="urn:microsoft.com/office/officeart/2005/8/layout/radial1"/>
    <dgm:cxn modelId="{7DCFB42B-2331-FA47-B7EE-278292E89684}" srcId="{BDB140DB-B286-2C40-A5F1-99E5B126FB0E}" destId="{4DF2C479-9C27-A44A-BA74-22FE6ED58CA2}" srcOrd="3" destOrd="0" parTransId="{00A2E054-4D5A-474A-BF7E-6237FD2ED940}" sibTransId="{3BE1E275-A101-4243-BE6B-CC2208ECB807}"/>
    <dgm:cxn modelId="{9DC11048-53CF-8D4E-9270-F4E0239085E9}" type="presOf" srcId="{7E93A016-E894-254F-9164-798F3C494BD4}" destId="{782C4AA9-531E-EE46-A0F9-E966D03A997E}" srcOrd="0" destOrd="0" presId="urn:microsoft.com/office/officeart/2005/8/layout/radial1"/>
    <dgm:cxn modelId="{669A0BA9-B860-934E-89BA-FE7E8BF3BC50}" type="presOf" srcId="{19030550-8896-F543-BB82-6DECBAED85C3}" destId="{5700710A-0408-424B-9013-831EB5437698}" srcOrd="0" destOrd="0" presId="urn:microsoft.com/office/officeart/2005/8/layout/radial1"/>
    <dgm:cxn modelId="{7FEF7926-F0B0-BA46-8A4C-F9C1F59F995A}" type="presOf" srcId="{94F7F96F-E12B-CD42-8A81-E04F5BCED525}" destId="{EA4912AB-18D9-114C-8AEE-8FB1E85CDD51}" srcOrd="0" destOrd="0" presId="urn:microsoft.com/office/officeart/2005/8/layout/radial1"/>
    <dgm:cxn modelId="{4FD741F5-67A9-1F47-8F6F-58BA7E1C3509}" type="presOf" srcId="{FC03E6EF-3DC7-C748-895C-AECEE2CCBFA0}" destId="{E7190904-2686-3D46-94D0-1B1B39747077}" srcOrd="1" destOrd="0" presId="urn:microsoft.com/office/officeart/2005/8/layout/radial1"/>
    <dgm:cxn modelId="{908F1E25-2540-404A-9278-7C71FAE5E9FE}" srcId="{94F7F96F-E12B-CD42-8A81-E04F5BCED525}" destId="{BDB140DB-B286-2C40-A5F1-99E5B126FB0E}" srcOrd="0" destOrd="0" parTransId="{6F9D4C2E-4EF6-964C-8AEA-B14D5791F375}" sibTransId="{61309811-C1EC-2B44-987A-6A1234A8E48C}"/>
    <dgm:cxn modelId="{FA7901B8-F24C-3F41-801A-9A003F37FB9C}" type="presOf" srcId="{2AEBDB16-EE87-6C4F-9CD5-BAC2BCA0F9AB}" destId="{6E133480-608D-994C-8433-90694DF283CA}" srcOrd="0" destOrd="0" presId="urn:microsoft.com/office/officeart/2005/8/layout/radial1"/>
    <dgm:cxn modelId="{52F9D69F-6079-FA47-A687-CFF796285E95}" type="presParOf" srcId="{EA4912AB-18D9-114C-8AEE-8FB1E85CDD51}" destId="{0869E031-83F0-A64D-8CC5-4CE500E13BE2}" srcOrd="0" destOrd="0" presId="urn:microsoft.com/office/officeart/2005/8/layout/radial1"/>
    <dgm:cxn modelId="{8CA99627-BD4F-DF4F-AFA6-0823752BB3F5}" type="presParOf" srcId="{EA4912AB-18D9-114C-8AEE-8FB1E85CDD51}" destId="{B71FDC1F-FFBC-144F-87AE-EBD1F6B724FD}" srcOrd="1" destOrd="0" presId="urn:microsoft.com/office/officeart/2005/8/layout/radial1"/>
    <dgm:cxn modelId="{C7B21874-3699-264F-9FCF-92023C3AE856}" type="presParOf" srcId="{B71FDC1F-FFBC-144F-87AE-EBD1F6B724FD}" destId="{E7190904-2686-3D46-94D0-1B1B39747077}" srcOrd="0" destOrd="0" presId="urn:microsoft.com/office/officeart/2005/8/layout/radial1"/>
    <dgm:cxn modelId="{62B74B29-A8F9-1140-851B-3292337C653B}" type="presParOf" srcId="{EA4912AB-18D9-114C-8AEE-8FB1E85CDD51}" destId="{927E2B4D-6715-9644-BF48-07F81D1498FA}" srcOrd="2" destOrd="0" presId="urn:microsoft.com/office/officeart/2005/8/layout/radial1"/>
    <dgm:cxn modelId="{235EE9D7-269D-404A-8F5B-78588E5E395F}" type="presParOf" srcId="{EA4912AB-18D9-114C-8AEE-8FB1E85CDD51}" destId="{782C4AA9-531E-EE46-A0F9-E966D03A997E}" srcOrd="3" destOrd="0" presId="urn:microsoft.com/office/officeart/2005/8/layout/radial1"/>
    <dgm:cxn modelId="{CA67E0A8-24B9-174F-81BF-4A0E8D097B99}" type="presParOf" srcId="{782C4AA9-531E-EE46-A0F9-E966D03A997E}" destId="{B98C7A85-BBF6-F14B-8533-76C0433B9BD1}" srcOrd="0" destOrd="0" presId="urn:microsoft.com/office/officeart/2005/8/layout/radial1"/>
    <dgm:cxn modelId="{F79E752F-A14A-0043-AEBF-193A69B09749}" type="presParOf" srcId="{EA4912AB-18D9-114C-8AEE-8FB1E85CDD51}" destId="{A1F9B56B-A0C0-B54F-87B8-CB0FC5BA0ED9}" srcOrd="4" destOrd="0" presId="urn:microsoft.com/office/officeart/2005/8/layout/radial1"/>
    <dgm:cxn modelId="{B9987371-4DF2-4441-8CDC-453409F1CF38}" type="presParOf" srcId="{EA4912AB-18D9-114C-8AEE-8FB1E85CDD51}" destId="{6E133480-608D-994C-8433-90694DF283CA}" srcOrd="5" destOrd="0" presId="urn:microsoft.com/office/officeart/2005/8/layout/radial1"/>
    <dgm:cxn modelId="{090A73B9-FB89-6A48-9C15-F372EBEBEAB9}" type="presParOf" srcId="{6E133480-608D-994C-8433-90694DF283CA}" destId="{A6CF641D-7CDF-2C4B-B9FD-492A08FB2EE2}" srcOrd="0" destOrd="0" presId="urn:microsoft.com/office/officeart/2005/8/layout/radial1"/>
    <dgm:cxn modelId="{B809CFF1-9D41-A843-B461-3F20B959C1C5}" type="presParOf" srcId="{EA4912AB-18D9-114C-8AEE-8FB1E85CDD51}" destId="{5700710A-0408-424B-9013-831EB5437698}" srcOrd="6" destOrd="0" presId="urn:microsoft.com/office/officeart/2005/8/layout/radial1"/>
    <dgm:cxn modelId="{BCED4732-8E08-9546-B6BF-FA5FCE0912A7}" type="presParOf" srcId="{EA4912AB-18D9-114C-8AEE-8FB1E85CDD51}" destId="{0FCDF2DD-43DB-D44E-B290-4D76C01A3C41}" srcOrd="7" destOrd="0" presId="urn:microsoft.com/office/officeart/2005/8/layout/radial1"/>
    <dgm:cxn modelId="{C90C5349-4C9D-9A4E-B0E8-4666347A3079}" type="presParOf" srcId="{0FCDF2DD-43DB-D44E-B290-4D76C01A3C41}" destId="{ADC596F5-483D-8D40-813C-689391009305}" srcOrd="0" destOrd="0" presId="urn:microsoft.com/office/officeart/2005/8/layout/radial1"/>
    <dgm:cxn modelId="{D310BD55-8ACA-6F47-BA85-29B14004157C}" type="presParOf" srcId="{EA4912AB-18D9-114C-8AEE-8FB1E85CDD51}" destId="{B72030D8-D6AF-754F-AC85-D5C310B34C0F}" srcOrd="8" destOrd="0" presId="urn:microsoft.com/office/officeart/2005/8/layout/radial1"/>
    <dgm:cxn modelId="{E8D6077D-09A2-6640-9F5B-4A69396DD346}" type="presParOf" srcId="{EA4912AB-18D9-114C-8AEE-8FB1E85CDD51}" destId="{8DBD44BC-D59C-234C-A062-36EFD0755389}" srcOrd="9" destOrd="0" presId="urn:microsoft.com/office/officeart/2005/8/layout/radial1"/>
    <dgm:cxn modelId="{F49B13B7-0FC5-3844-AFA6-2D498BEED94D}" type="presParOf" srcId="{8DBD44BC-D59C-234C-A062-36EFD0755389}" destId="{ACD217DB-4B2A-D24C-9555-F1675B2DA0D1}" srcOrd="0" destOrd="0" presId="urn:microsoft.com/office/officeart/2005/8/layout/radial1"/>
    <dgm:cxn modelId="{990BCDFB-C4B4-7741-ABEE-937BF5B3D4EF}" type="presParOf" srcId="{EA4912AB-18D9-114C-8AEE-8FB1E85CDD51}" destId="{E77CD6B6-2B3A-5049-87E9-81E662EF41C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6E5028-06F5-6444-911A-B80EF289289A}" type="doc">
      <dgm:prSet loTypeId="urn:microsoft.com/office/officeart/2005/8/layout/arrow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F77836-A951-334E-B3F2-446D3566AF4E}">
      <dgm:prSet phldrT="[Text]" custT="1"/>
      <dgm:spPr/>
      <dgm:t>
        <a:bodyPr/>
        <a:lstStyle/>
        <a:p>
          <a:r>
            <a:rPr lang="en-US" sz="3600" b="1" dirty="0" smtClean="0"/>
            <a:t>Women’s emotional role</a:t>
          </a:r>
          <a:endParaRPr lang="en-US" sz="3600" b="1" dirty="0"/>
        </a:p>
      </dgm:t>
    </dgm:pt>
    <dgm:pt modelId="{457F8E5F-A489-284C-A0B6-2B221FCC9E6C}" type="parTrans" cxnId="{D7E3F3A2-8522-FB41-8F0C-59F7263488CB}">
      <dgm:prSet/>
      <dgm:spPr/>
      <dgm:t>
        <a:bodyPr/>
        <a:lstStyle/>
        <a:p>
          <a:endParaRPr lang="en-US"/>
        </a:p>
      </dgm:t>
    </dgm:pt>
    <dgm:pt modelId="{765F40A6-9F22-CD4C-AEAE-39666C07771F}" type="sibTrans" cxnId="{D7E3F3A2-8522-FB41-8F0C-59F7263488CB}">
      <dgm:prSet/>
      <dgm:spPr/>
      <dgm:t>
        <a:bodyPr/>
        <a:lstStyle/>
        <a:p>
          <a:endParaRPr lang="en-US"/>
        </a:p>
      </dgm:t>
    </dgm:pt>
    <dgm:pt modelId="{E786666D-E2C0-1C47-9C98-94E29E702921}">
      <dgm:prSet phldrT="[Text]" custT="1"/>
      <dgm:spPr/>
      <dgm:t>
        <a:bodyPr/>
        <a:lstStyle/>
        <a:p>
          <a:r>
            <a:rPr lang="en-US" sz="3600" b="1" dirty="0" smtClean="0"/>
            <a:t>Women’s biological and economic roles </a:t>
          </a:r>
          <a:endParaRPr lang="en-US" sz="3600" b="1" dirty="0"/>
        </a:p>
      </dgm:t>
    </dgm:pt>
    <dgm:pt modelId="{C5E069A8-925E-C94C-9BAC-D8B2645922B1}" type="parTrans" cxnId="{2FDA8A5C-C105-9B4A-99D6-1453CFD97A23}">
      <dgm:prSet/>
      <dgm:spPr/>
      <dgm:t>
        <a:bodyPr/>
        <a:lstStyle/>
        <a:p>
          <a:endParaRPr lang="en-US"/>
        </a:p>
      </dgm:t>
    </dgm:pt>
    <dgm:pt modelId="{687324C4-A28A-4143-A14F-0A9C26327CEA}" type="sibTrans" cxnId="{2FDA8A5C-C105-9B4A-99D6-1453CFD97A23}">
      <dgm:prSet/>
      <dgm:spPr/>
      <dgm:t>
        <a:bodyPr/>
        <a:lstStyle/>
        <a:p>
          <a:endParaRPr lang="en-US"/>
        </a:p>
      </dgm:t>
    </dgm:pt>
    <dgm:pt modelId="{0B1DED07-AEEB-A240-BA01-F0D380F05786}" type="pres">
      <dgm:prSet presAssocID="{C46E5028-06F5-6444-911A-B80EF289289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C84C6-B738-434D-8496-70A1049660AD}" type="pres">
      <dgm:prSet presAssocID="{95F77836-A951-334E-B3F2-446D3566AF4E}" presName="upArrow" presStyleLbl="node1" presStyleIdx="0" presStyleCnt="2"/>
      <dgm:spPr/>
    </dgm:pt>
    <dgm:pt modelId="{CB136338-990A-F746-9C4D-057292D1B99D}" type="pres">
      <dgm:prSet presAssocID="{95F77836-A951-334E-B3F2-446D3566AF4E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2B244-0085-634A-9916-A6C8BA9F567A}" type="pres">
      <dgm:prSet presAssocID="{E786666D-E2C0-1C47-9C98-94E29E702921}" presName="downArrow" presStyleLbl="node1" presStyleIdx="1" presStyleCnt="2"/>
      <dgm:spPr/>
    </dgm:pt>
    <dgm:pt modelId="{8E39CB71-0233-5541-9A93-4973894E9637}" type="pres">
      <dgm:prSet presAssocID="{E786666D-E2C0-1C47-9C98-94E29E702921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DA8A5C-C105-9B4A-99D6-1453CFD97A23}" srcId="{C46E5028-06F5-6444-911A-B80EF289289A}" destId="{E786666D-E2C0-1C47-9C98-94E29E702921}" srcOrd="1" destOrd="0" parTransId="{C5E069A8-925E-C94C-9BAC-D8B2645922B1}" sibTransId="{687324C4-A28A-4143-A14F-0A9C26327CEA}"/>
    <dgm:cxn modelId="{3D8E6E5C-F98B-474C-B79D-F7D043709B25}" type="presOf" srcId="{95F77836-A951-334E-B3F2-446D3566AF4E}" destId="{CB136338-990A-F746-9C4D-057292D1B99D}" srcOrd="0" destOrd="0" presId="urn:microsoft.com/office/officeart/2005/8/layout/arrow4"/>
    <dgm:cxn modelId="{21734E08-07B9-3942-BFFF-D5A7BFCC289B}" type="presOf" srcId="{C46E5028-06F5-6444-911A-B80EF289289A}" destId="{0B1DED07-AEEB-A240-BA01-F0D380F05786}" srcOrd="0" destOrd="0" presId="urn:microsoft.com/office/officeart/2005/8/layout/arrow4"/>
    <dgm:cxn modelId="{4B11852F-5C6C-114C-A2F9-3710BD73F79B}" type="presOf" srcId="{E786666D-E2C0-1C47-9C98-94E29E702921}" destId="{8E39CB71-0233-5541-9A93-4973894E9637}" srcOrd="0" destOrd="0" presId="urn:microsoft.com/office/officeart/2005/8/layout/arrow4"/>
    <dgm:cxn modelId="{D7E3F3A2-8522-FB41-8F0C-59F7263488CB}" srcId="{C46E5028-06F5-6444-911A-B80EF289289A}" destId="{95F77836-A951-334E-B3F2-446D3566AF4E}" srcOrd="0" destOrd="0" parTransId="{457F8E5F-A489-284C-A0B6-2B221FCC9E6C}" sibTransId="{765F40A6-9F22-CD4C-AEAE-39666C07771F}"/>
    <dgm:cxn modelId="{38E0FB55-FC57-4B41-B093-657207F862DE}" type="presParOf" srcId="{0B1DED07-AEEB-A240-BA01-F0D380F05786}" destId="{8B6C84C6-B738-434D-8496-70A1049660AD}" srcOrd="0" destOrd="0" presId="urn:microsoft.com/office/officeart/2005/8/layout/arrow4"/>
    <dgm:cxn modelId="{D6E9BFB5-6EB2-D842-999C-985E153EB1D7}" type="presParOf" srcId="{0B1DED07-AEEB-A240-BA01-F0D380F05786}" destId="{CB136338-990A-F746-9C4D-057292D1B99D}" srcOrd="1" destOrd="0" presId="urn:microsoft.com/office/officeart/2005/8/layout/arrow4"/>
    <dgm:cxn modelId="{2E8CBF87-F076-E647-B85D-F0C0154E3895}" type="presParOf" srcId="{0B1DED07-AEEB-A240-BA01-F0D380F05786}" destId="{CEA2B244-0085-634A-9916-A6C8BA9F567A}" srcOrd="2" destOrd="0" presId="urn:microsoft.com/office/officeart/2005/8/layout/arrow4"/>
    <dgm:cxn modelId="{57FFFB9C-1277-F948-9207-E143694FEB69}" type="presParOf" srcId="{0B1DED07-AEEB-A240-BA01-F0D380F05786}" destId="{8E39CB71-0233-5541-9A93-4973894E963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5CE77-F1D0-C248-B40F-2E83ECA91633}">
      <dsp:nvSpPr>
        <dsp:cNvPr id="0" name=""/>
        <dsp:cNvSpPr/>
      </dsp:nvSpPr>
      <dsp:spPr>
        <a:xfrm>
          <a:off x="2807270" y="1043"/>
          <a:ext cx="2005458" cy="13035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Family ideology</a:t>
          </a:r>
          <a:endParaRPr lang="en-US" sz="2400" b="1" kern="1200" dirty="0"/>
        </a:p>
      </dsp:txBody>
      <dsp:txXfrm>
        <a:off x="2870904" y="64677"/>
        <a:ext cx="1878190" cy="1176280"/>
      </dsp:txXfrm>
    </dsp:sp>
    <dsp:sp modelId="{29372D49-0AB1-6745-B8E5-1F54804349F8}">
      <dsp:nvSpPr>
        <dsp:cNvPr id="0" name=""/>
        <dsp:cNvSpPr/>
      </dsp:nvSpPr>
      <dsp:spPr>
        <a:xfrm>
          <a:off x="2070476" y="652817"/>
          <a:ext cx="3479046" cy="3479046"/>
        </a:xfrm>
        <a:custGeom>
          <a:avLst/>
          <a:gdLst/>
          <a:ahLst/>
          <a:cxnLst/>
          <a:rect l="0" t="0" r="0" b="0"/>
          <a:pathLst>
            <a:path>
              <a:moveTo>
                <a:pt x="2756840" y="328493"/>
              </a:moveTo>
              <a:arcTo wR="1739523" hR="1739523" stAng="18347440" swAng="3649085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25CE5-BDB1-204B-BF9B-A40F8D6A7F7A}">
      <dsp:nvSpPr>
        <dsp:cNvPr id="0" name=""/>
        <dsp:cNvSpPr/>
      </dsp:nvSpPr>
      <dsp:spPr>
        <a:xfrm>
          <a:off x="4313741" y="2610328"/>
          <a:ext cx="2005458" cy="13035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Gender ideology</a:t>
          </a:r>
          <a:endParaRPr lang="en-US" sz="2400" b="1" kern="1200" dirty="0"/>
        </a:p>
      </dsp:txBody>
      <dsp:txXfrm>
        <a:off x="4377375" y="2673962"/>
        <a:ext cx="1878190" cy="1176280"/>
      </dsp:txXfrm>
    </dsp:sp>
    <dsp:sp modelId="{5525FF25-8C1D-964B-BE11-0283FCAF903C}">
      <dsp:nvSpPr>
        <dsp:cNvPr id="0" name=""/>
        <dsp:cNvSpPr/>
      </dsp:nvSpPr>
      <dsp:spPr>
        <a:xfrm>
          <a:off x="2070476" y="652817"/>
          <a:ext cx="3479046" cy="3479046"/>
        </a:xfrm>
        <a:custGeom>
          <a:avLst/>
          <a:gdLst/>
          <a:ahLst/>
          <a:cxnLst/>
          <a:rect l="0" t="0" r="0" b="0"/>
          <a:pathLst>
            <a:path>
              <a:moveTo>
                <a:pt x="2567865" y="3269160"/>
              </a:moveTo>
              <a:arcTo wR="1739523" hR="1739523" stAng="3693791" swAng="3412417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B7100-D3E8-2D44-9CCB-47AF6FD83C2E}">
      <dsp:nvSpPr>
        <dsp:cNvPr id="0" name=""/>
        <dsp:cNvSpPr/>
      </dsp:nvSpPr>
      <dsp:spPr>
        <a:xfrm>
          <a:off x="1300799" y="2610328"/>
          <a:ext cx="2005458" cy="13035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Wage labor ideology</a:t>
          </a:r>
          <a:endParaRPr lang="en-US" sz="2400" b="1" kern="1200" dirty="0"/>
        </a:p>
      </dsp:txBody>
      <dsp:txXfrm>
        <a:off x="1364433" y="2673962"/>
        <a:ext cx="1878190" cy="1176280"/>
      </dsp:txXfrm>
    </dsp:sp>
    <dsp:sp modelId="{24BAAF3E-E46F-3E43-85B1-F848708540F9}">
      <dsp:nvSpPr>
        <dsp:cNvPr id="0" name=""/>
        <dsp:cNvSpPr/>
      </dsp:nvSpPr>
      <dsp:spPr>
        <a:xfrm>
          <a:off x="2070476" y="652817"/>
          <a:ext cx="3479046" cy="3479046"/>
        </a:xfrm>
        <a:custGeom>
          <a:avLst/>
          <a:gdLst/>
          <a:ahLst/>
          <a:cxnLst/>
          <a:rect l="0" t="0" r="0" b="0"/>
          <a:pathLst>
            <a:path>
              <a:moveTo>
                <a:pt x="11558" y="1939722"/>
              </a:moveTo>
              <a:arcTo wR="1739523" hR="1739523" stAng="10403475" swAng="3649085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7E02F-BAED-FD46-969E-4288F899144C}">
      <dsp:nvSpPr>
        <dsp:cNvPr id="0" name=""/>
        <dsp:cNvSpPr/>
      </dsp:nvSpPr>
      <dsp:spPr>
        <a:xfrm>
          <a:off x="2677045" y="988"/>
          <a:ext cx="2265908" cy="11329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To survive in an economically competitive world (wage labor ideology)</a:t>
          </a:r>
          <a:endParaRPr lang="en-US" sz="1500" b="1" kern="1200" dirty="0"/>
        </a:p>
      </dsp:txBody>
      <dsp:txXfrm>
        <a:off x="2710228" y="34171"/>
        <a:ext cx="2199542" cy="1066588"/>
      </dsp:txXfrm>
    </dsp:sp>
    <dsp:sp modelId="{9BC675A9-C723-5540-85BF-0FC58E4B6CF6}">
      <dsp:nvSpPr>
        <dsp:cNvPr id="0" name=""/>
        <dsp:cNvSpPr/>
      </dsp:nvSpPr>
      <dsp:spPr>
        <a:xfrm rot="3600000">
          <a:off x="4155415" y="1988514"/>
          <a:ext cx="1178994" cy="3965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274375" y="2067821"/>
        <a:ext cx="941074" cy="237919"/>
      </dsp:txXfrm>
    </dsp:sp>
    <dsp:sp modelId="{959DF22E-959E-EC44-BB65-6F1D8CD2F8A8}">
      <dsp:nvSpPr>
        <dsp:cNvPr id="0" name=""/>
        <dsp:cNvSpPr/>
      </dsp:nvSpPr>
      <dsp:spPr>
        <a:xfrm>
          <a:off x="4546871" y="3239620"/>
          <a:ext cx="2265908" cy="1132954"/>
        </a:xfrm>
        <a:prstGeom prst="roundRect">
          <a:avLst>
            <a:gd name="adj" fmla="val 10000"/>
          </a:avLst>
        </a:prstGeom>
        <a:solidFill>
          <a:schemeClr val="accent2">
            <a:hueOff val="-4526676"/>
            <a:satOff val="3448"/>
            <a:lumOff val="-13627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Women are encouraged to bear more children (gender ideology)</a:t>
          </a:r>
          <a:endParaRPr lang="en-US" sz="1500" b="1" kern="1200" dirty="0"/>
        </a:p>
      </dsp:txBody>
      <dsp:txXfrm>
        <a:off x="4580054" y="3272803"/>
        <a:ext cx="2199542" cy="1066588"/>
      </dsp:txXfrm>
    </dsp:sp>
    <dsp:sp modelId="{F43D8777-0A24-D54E-87F0-3C0776C06645}">
      <dsp:nvSpPr>
        <dsp:cNvPr id="0" name=""/>
        <dsp:cNvSpPr/>
      </dsp:nvSpPr>
      <dsp:spPr>
        <a:xfrm rot="10800000">
          <a:off x="3220502" y="3607830"/>
          <a:ext cx="1178994" cy="3965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526676"/>
            <a:satOff val="3448"/>
            <a:lumOff val="-13627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339462" y="3687137"/>
        <a:ext cx="941074" cy="237919"/>
      </dsp:txXfrm>
    </dsp:sp>
    <dsp:sp modelId="{E4D8B2B4-D57C-2741-A142-D8D6F6B38DA2}">
      <dsp:nvSpPr>
        <dsp:cNvPr id="0" name=""/>
        <dsp:cNvSpPr/>
      </dsp:nvSpPr>
      <dsp:spPr>
        <a:xfrm>
          <a:off x="807220" y="3239620"/>
          <a:ext cx="2265908" cy="1132954"/>
        </a:xfrm>
        <a:prstGeom prst="roundRect">
          <a:avLst>
            <a:gd name="adj" fmla="val 10000"/>
          </a:avLst>
        </a:prstGeom>
        <a:solidFill>
          <a:schemeClr val="accent2">
            <a:hueOff val="-9053351"/>
            <a:satOff val="6896"/>
            <a:lumOff val="-27255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But only in the capacity of a wife attached to a husband (family ideology)</a:t>
          </a:r>
        </a:p>
      </dsp:txBody>
      <dsp:txXfrm>
        <a:off x="840403" y="3272803"/>
        <a:ext cx="2199542" cy="1066588"/>
      </dsp:txXfrm>
    </dsp:sp>
    <dsp:sp modelId="{3EE8330E-D0DE-1840-A812-AC05415FA606}">
      <dsp:nvSpPr>
        <dsp:cNvPr id="0" name=""/>
        <dsp:cNvSpPr/>
      </dsp:nvSpPr>
      <dsp:spPr>
        <a:xfrm rot="18000000">
          <a:off x="2285590" y="1988514"/>
          <a:ext cx="1178994" cy="3965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9053351"/>
            <a:satOff val="6896"/>
            <a:lumOff val="-27255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404550" y="2067821"/>
        <a:ext cx="941074" cy="23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3ECA4-E660-F943-A366-9B505AC6318C}">
      <dsp:nvSpPr>
        <dsp:cNvPr id="0" name=""/>
        <dsp:cNvSpPr/>
      </dsp:nvSpPr>
      <dsp:spPr>
        <a:xfrm>
          <a:off x="2232" y="1066849"/>
          <a:ext cx="2239863" cy="22398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267" tIns="17780" rIns="123267" bIns="17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kern="1200" dirty="0" smtClean="0"/>
            <a:t>Individualistic mode of thought</a:t>
          </a:r>
        </a:p>
      </dsp:txBody>
      <dsp:txXfrm>
        <a:off x="330252" y="1394869"/>
        <a:ext cx="1583823" cy="1583823"/>
      </dsp:txXfrm>
    </dsp:sp>
    <dsp:sp modelId="{CE7D033C-04F3-004A-A300-7178E08C4E9E}">
      <dsp:nvSpPr>
        <dsp:cNvPr id="0" name=""/>
        <dsp:cNvSpPr/>
      </dsp:nvSpPr>
      <dsp:spPr>
        <a:xfrm>
          <a:off x="1794123" y="1066849"/>
          <a:ext cx="2239863" cy="223986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267" tIns="17780" rIns="123267" bIns="17780" numCol="1" spcCol="1270" anchor="ctr" anchorCtr="0">
          <a:noAutofit/>
        </a:bodyPr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kern="1200" dirty="0" smtClean="0"/>
            <a:t>Naturalistic analysis of human behavior</a:t>
          </a:r>
        </a:p>
      </dsp:txBody>
      <dsp:txXfrm>
        <a:off x="2122143" y="1394869"/>
        <a:ext cx="1583823" cy="1583823"/>
      </dsp:txXfrm>
    </dsp:sp>
    <dsp:sp modelId="{91A3E584-484F-9348-919B-8A8BE1A2E0C3}">
      <dsp:nvSpPr>
        <dsp:cNvPr id="0" name=""/>
        <dsp:cNvSpPr/>
      </dsp:nvSpPr>
      <dsp:spPr>
        <a:xfrm>
          <a:off x="3586013" y="1066849"/>
          <a:ext cx="2239863" cy="223986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267" tIns="17780" rIns="123267" bIns="17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kern="1200" dirty="0" smtClean="0"/>
            <a:t>Major forms of differentiation </a:t>
          </a:r>
        </a:p>
      </dsp:txBody>
      <dsp:txXfrm>
        <a:off x="3914033" y="1394869"/>
        <a:ext cx="1583823" cy="1583823"/>
      </dsp:txXfrm>
    </dsp:sp>
    <dsp:sp modelId="{773DEA6B-86D6-CE40-B8BA-354EABC27A45}">
      <dsp:nvSpPr>
        <dsp:cNvPr id="0" name=""/>
        <dsp:cNvSpPr/>
      </dsp:nvSpPr>
      <dsp:spPr>
        <a:xfrm>
          <a:off x="5377904" y="1066849"/>
          <a:ext cx="2239863" cy="223986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267" tIns="17780" rIns="123267" bIns="17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kern="1200" dirty="0" err="1" smtClean="0"/>
            <a:t>Idolistic</a:t>
          </a:r>
          <a:r>
            <a:rPr lang="en-US" sz="1400" b="1" kern="1200" dirty="0" smtClean="0"/>
            <a:t> mystification of human social life </a:t>
          </a:r>
        </a:p>
      </dsp:txBody>
      <dsp:txXfrm>
        <a:off x="5705924" y="1394869"/>
        <a:ext cx="1583823" cy="1583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E031-83F0-A64D-8CC5-4CE500E13BE2}">
      <dsp:nvSpPr>
        <dsp:cNvPr id="0" name=""/>
        <dsp:cNvSpPr/>
      </dsp:nvSpPr>
      <dsp:spPr>
        <a:xfrm>
          <a:off x="3163040" y="1700679"/>
          <a:ext cx="1293918" cy="129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Socialization</a:t>
          </a:r>
          <a:endParaRPr lang="en-US" sz="1200" kern="1200" dirty="0"/>
        </a:p>
      </dsp:txBody>
      <dsp:txXfrm>
        <a:off x="3352530" y="1890169"/>
        <a:ext cx="914938" cy="914938"/>
      </dsp:txXfrm>
    </dsp:sp>
    <dsp:sp modelId="{B71FDC1F-FFBC-144F-87AE-EBD1F6B724FD}">
      <dsp:nvSpPr>
        <dsp:cNvPr id="0" name=""/>
        <dsp:cNvSpPr/>
      </dsp:nvSpPr>
      <dsp:spPr>
        <a:xfrm rot="16200000">
          <a:off x="3614698" y="1490096"/>
          <a:ext cx="390602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0602" y="152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00234" y="1495613"/>
        <a:ext cx="19530" cy="19530"/>
      </dsp:txXfrm>
    </dsp:sp>
    <dsp:sp modelId="{927E2B4D-6715-9644-BF48-07F81D1498FA}">
      <dsp:nvSpPr>
        <dsp:cNvPr id="0" name=""/>
        <dsp:cNvSpPr/>
      </dsp:nvSpPr>
      <dsp:spPr>
        <a:xfrm>
          <a:off x="3163040" y="16159"/>
          <a:ext cx="1293918" cy="12939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Teaches basics of life in society </a:t>
          </a:r>
          <a:endParaRPr lang="en-US" sz="1000" kern="1200" dirty="0"/>
        </a:p>
      </dsp:txBody>
      <dsp:txXfrm>
        <a:off x="3352530" y="205649"/>
        <a:ext cx="914938" cy="914938"/>
      </dsp:txXfrm>
    </dsp:sp>
    <dsp:sp modelId="{782C4AA9-531E-EE46-A0F9-E966D03A997E}">
      <dsp:nvSpPr>
        <dsp:cNvPr id="0" name=""/>
        <dsp:cNvSpPr/>
      </dsp:nvSpPr>
      <dsp:spPr>
        <a:xfrm rot="20520000">
          <a:off x="4415735" y="2072083"/>
          <a:ext cx="390602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0602" y="152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01272" y="2077601"/>
        <a:ext cx="19530" cy="19530"/>
      </dsp:txXfrm>
    </dsp:sp>
    <dsp:sp modelId="{A1F9B56B-A0C0-B54F-87B8-CB0FC5BA0ED9}">
      <dsp:nvSpPr>
        <dsp:cNvPr id="0" name=""/>
        <dsp:cNvSpPr/>
      </dsp:nvSpPr>
      <dsp:spPr>
        <a:xfrm>
          <a:off x="4765115" y="1180134"/>
          <a:ext cx="1293918" cy="1293918"/>
        </a:xfrm>
        <a:prstGeom prst="ellipse">
          <a:avLst/>
        </a:prstGeom>
        <a:solidFill>
          <a:schemeClr val="accent2">
            <a:hueOff val="-2263338"/>
            <a:satOff val="1724"/>
            <a:lumOff val="-6814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Transmits skills important to survival in society </a:t>
          </a:r>
          <a:endParaRPr lang="en-US" sz="1000" kern="1200" dirty="0"/>
        </a:p>
      </dsp:txBody>
      <dsp:txXfrm>
        <a:off x="4954605" y="1369624"/>
        <a:ext cx="914938" cy="914938"/>
      </dsp:txXfrm>
    </dsp:sp>
    <dsp:sp modelId="{6E133480-608D-994C-8433-90694DF283CA}">
      <dsp:nvSpPr>
        <dsp:cNvPr id="0" name=""/>
        <dsp:cNvSpPr/>
      </dsp:nvSpPr>
      <dsp:spPr>
        <a:xfrm rot="3240000">
          <a:off x="4109766" y="3013759"/>
          <a:ext cx="390602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0602" y="152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5303" y="3019276"/>
        <a:ext cx="19530" cy="19530"/>
      </dsp:txXfrm>
    </dsp:sp>
    <dsp:sp modelId="{5700710A-0408-424B-9013-831EB5437698}">
      <dsp:nvSpPr>
        <dsp:cNvPr id="0" name=""/>
        <dsp:cNvSpPr/>
      </dsp:nvSpPr>
      <dsp:spPr>
        <a:xfrm>
          <a:off x="4153177" y="3063485"/>
          <a:ext cx="1293918" cy="1293918"/>
        </a:xfrm>
        <a:prstGeom prst="ellipse">
          <a:avLst/>
        </a:prstGeom>
        <a:solidFill>
          <a:schemeClr val="accent2">
            <a:hueOff val="-4526676"/>
            <a:satOff val="3448"/>
            <a:lumOff val="-13627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Instills desire to work toward goals society considers important</a:t>
          </a:r>
          <a:endParaRPr lang="en-US" sz="1000" kern="1200" dirty="0"/>
        </a:p>
      </dsp:txBody>
      <dsp:txXfrm>
        <a:off x="4342667" y="3252975"/>
        <a:ext cx="914938" cy="914938"/>
      </dsp:txXfrm>
    </dsp:sp>
    <dsp:sp modelId="{0FCDF2DD-43DB-D44E-B290-4D76C01A3C41}">
      <dsp:nvSpPr>
        <dsp:cNvPr id="0" name=""/>
        <dsp:cNvSpPr/>
      </dsp:nvSpPr>
      <dsp:spPr>
        <a:xfrm rot="7560000">
          <a:off x="3119630" y="3013759"/>
          <a:ext cx="390602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0602" y="152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05166" y="3019276"/>
        <a:ext cx="19530" cy="19530"/>
      </dsp:txXfrm>
    </dsp:sp>
    <dsp:sp modelId="{B72030D8-D6AF-754F-AC85-D5C310B34C0F}">
      <dsp:nvSpPr>
        <dsp:cNvPr id="0" name=""/>
        <dsp:cNvSpPr/>
      </dsp:nvSpPr>
      <dsp:spPr>
        <a:xfrm>
          <a:off x="2172904" y="3063485"/>
          <a:ext cx="1293918" cy="1293918"/>
        </a:xfrm>
        <a:prstGeom prst="ellipse">
          <a:avLst/>
        </a:prstGeom>
        <a:solidFill>
          <a:schemeClr val="accent2">
            <a:hueOff val="-6790014"/>
            <a:satOff val="5172"/>
            <a:lumOff val="-20441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Teaches fulfillment of social roles</a:t>
          </a:r>
          <a:endParaRPr lang="en-US" sz="1000" kern="1200" dirty="0"/>
        </a:p>
      </dsp:txBody>
      <dsp:txXfrm>
        <a:off x="2362394" y="3252975"/>
        <a:ext cx="914938" cy="914938"/>
      </dsp:txXfrm>
    </dsp:sp>
    <dsp:sp modelId="{8DBD44BC-D59C-234C-A062-36EFD0755389}">
      <dsp:nvSpPr>
        <dsp:cNvPr id="0" name=""/>
        <dsp:cNvSpPr/>
      </dsp:nvSpPr>
      <dsp:spPr>
        <a:xfrm rot="11880000">
          <a:off x="2813661" y="2072083"/>
          <a:ext cx="390602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0602" y="152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99197" y="2077601"/>
        <a:ext cx="19530" cy="19530"/>
      </dsp:txXfrm>
    </dsp:sp>
    <dsp:sp modelId="{E77CD6B6-2B3A-5049-87E9-81E662EF41CD}">
      <dsp:nvSpPr>
        <dsp:cNvPr id="0" name=""/>
        <dsp:cNvSpPr/>
      </dsp:nvSpPr>
      <dsp:spPr>
        <a:xfrm>
          <a:off x="1560966" y="1180134"/>
          <a:ext cx="1293918" cy="1293918"/>
        </a:xfrm>
        <a:prstGeom prst="ellipse">
          <a:avLst/>
        </a:prstGeom>
        <a:solidFill>
          <a:schemeClr val="accent2">
            <a:hueOff val="-9053351"/>
            <a:satOff val="6896"/>
            <a:lumOff val="-27255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Provides identity </a:t>
          </a:r>
          <a:endParaRPr lang="en-US" sz="1000" kern="1200" dirty="0"/>
        </a:p>
      </dsp:txBody>
      <dsp:txXfrm>
        <a:off x="1750456" y="1369624"/>
        <a:ext cx="914938" cy="914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C84C6-B738-434D-8496-70A1049660AD}">
      <dsp:nvSpPr>
        <dsp:cNvPr id="0" name=""/>
        <dsp:cNvSpPr/>
      </dsp:nvSpPr>
      <dsp:spPr>
        <a:xfrm>
          <a:off x="4190" y="0"/>
          <a:ext cx="2514600" cy="2099310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36338-990A-F746-9C4D-057292D1B99D}">
      <dsp:nvSpPr>
        <dsp:cNvPr id="0" name=""/>
        <dsp:cNvSpPr/>
      </dsp:nvSpPr>
      <dsp:spPr>
        <a:xfrm>
          <a:off x="2594228" y="0"/>
          <a:ext cx="4267200" cy="209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Women’s emotional role</a:t>
          </a:r>
          <a:endParaRPr lang="en-US" sz="3600" b="1" kern="1200" dirty="0"/>
        </a:p>
      </dsp:txBody>
      <dsp:txXfrm>
        <a:off x="2594228" y="0"/>
        <a:ext cx="4267200" cy="2099310"/>
      </dsp:txXfrm>
    </dsp:sp>
    <dsp:sp modelId="{CEA2B244-0085-634A-9916-A6C8BA9F567A}">
      <dsp:nvSpPr>
        <dsp:cNvPr id="0" name=""/>
        <dsp:cNvSpPr/>
      </dsp:nvSpPr>
      <dsp:spPr>
        <a:xfrm>
          <a:off x="758570" y="2274252"/>
          <a:ext cx="2514600" cy="2099310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39CB71-0233-5541-9A93-4973894E9637}">
      <dsp:nvSpPr>
        <dsp:cNvPr id="0" name=""/>
        <dsp:cNvSpPr/>
      </dsp:nvSpPr>
      <dsp:spPr>
        <a:xfrm>
          <a:off x="3348608" y="2274252"/>
          <a:ext cx="4267200" cy="209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Women’s biological and economic roles </a:t>
          </a:r>
          <a:endParaRPr lang="en-US" sz="3600" b="1" kern="1200" dirty="0"/>
        </a:p>
      </dsp:txBody>
      <dsp:txXfrm>
        <a:off x="3348608" y="2274252"/>
        <a:ext cx="4267200" cy="209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CD44-3EA4-2041-BF69-750AEA73D5B0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CA1EA-E6D8-4044-8004-F353341EC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1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0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75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7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227E9D-E75D-6646-8DE1-4678C178D8CA}" type="datetimeFigureOut">
              <a:rPr lang="en-US" smtClean="0"/>
              <a:t>16/8/15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Lecture 2: </a:t>
            </a:r>
            <a:br>
              <a:rPr lang="en-US" sz="3600" dirty="0" smtClean="0"/>
            </a:br>
            <a:r>
              <a:rPr lang="en-US" sz="3600" dirty="0" smtClean="0"/>
              <a:t>conceptualization of the family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4328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SC22o5: Sociology of the family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0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Elements of family ideology 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“I” and “self</a:t>
            </a:r>
            <a:r>
              <a:rPr lang="en-US" sz="2400" dirty="0" smtClean="0"/>
              <a:t>”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A just born infant is completely unaware of self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The infant begins to recognize that he or she is a separate entity </a:t>
            </a:r>
            <a:r>
              <a:rPr lang="en-US" sz="2400" dirty="0"/>
              <a:t>only when others act toward the infant in a manner that is distinct from the way they act toward other individuals and </a:t>
            </a:r>
            <a:r>
              <a:rPr lang="en-US" sz="2400" dirty="0" smtClean="0"/>
              <a:t>objects (</a:t>
            </a:r>
            <a:r>
              <a:rPr lang="en-US" sz="2400" dirty="0" smtClean="0"/>
              <a:t>individualist element)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The emergence of </a:t>
            </a:r>
            <a:r>
              <a:rPr lang="en-US" sz="2400" dirty="0" smtClean="0"/>
              <a:t>self </a:t>
            </a:r>
            <a:r>
              <a:rPr lang="en-US" sz="2400" dirty="0"/>
              <a:t>is a first step in socialization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52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Elements of family ideology </a:t>
            </a:r>
            <a:endParaRPr lang="en-US" sz="3200" dirty="0">
              <a:solidFill>
                <a:srgbClr val="1782B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08476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95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Elements of family ideology 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process of socialization functions to the advantage of both society and the individual 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Society profits because each new generation learns how to behave as a member of it 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individual profits because he or she acquires a self and a unique personality </a:t>
            </a:r>
            <a:r>
              <a:rPr lang="en-US" sz="2400" dirty="0" smtClean="0"/>
              <a:t>(</a:t>
            </a:r>
            <a:r>
              <a:rPr lang="en-US" sz="2400" dirty="0" smtClean="0"/>
              <a:t>element of differentiation)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90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Elements of family ideology 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process of socialization </a:t>
            </a:r>
            <a:r>
              <a:rPr lang="en-US" sz="2400" dirty="0" smtClean="0"/>
              <a:t>continues </a:t>
            </a:r>
            <a:r>
              <a:rPr lang="en-US" sz="2400" dirty="0"/>
              <a:t>throughout an individual’s </a:t>
            </a:r>
            <a:r>
              <a:rPr lang="en-US" sz="2400" dirty="0" smtClean="0"/>
              <a:t>lifetime</a:t>
            </a:r>
            <a:endParaRPr lang="en-US" sz="2400" dirty="0"/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Children must learn to develop values, attitudes, and behaviors that are in accordance with the aims of their society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dults must </a:t>
            </a:r>
            <a:r>
              <a:rPr lang="en-US" sz="2400" dirty="0"/>
              <a:t>learn new roles as they enter the labor force or as they change their </a:t>
            </a:r>
            <a:r>
              <a:rPr lang="en-US" sz="2400" dirty="0" smtClean="0"/>
              <a:t>statuses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7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782BF"/>
                </a:solidFill>
              </a:rPr>
              <a:t>Elements of family ideology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Women’s mothering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Women </a:t>
            </a:r>
            <a:r>
              <a:rPr lang="en-US" sz="2400" dirty="0"/>
              <a:t>are socialized to take primary responsibility for infant care, spend more time with infants and children than do men, and sustain primary emotional ties with infants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When biological mothers do not parent, other women, rather than men</a:t>
            </a:r>
            <a:r>
              <a:rPr lang="en-US" sz="2400" dirty="0" smtClean="0"/>
              <a:t>, </a:t>
            </a:r>
            <a:r>
              <a:rPr lang="en-US" sz="2400" dirty="0"/>
              <a:t>always take their </a:t>
            </a:r>
            <a:r>
              <a:rPr lang="en-US" sz="2400" dirty="0" smtClean="0"/>
              <a:t>place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310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782BF"/>
                </a:solidFill>
              </a:rPr>
              <a:t>Elements of family ideology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Women’s mothering </a:t>
            </a:r>
            <a:r>
              <a:rPr lang="en-US" dirty="0" smtClean="0"/>
              <a:t>as a</a:t>
            </a:r>
            <a:r>
              <a:rPr lang="en-US" dirty="0" smtClean="0"/>
              <a:t> </a:t>
            </a:r>
            <a:r>
              <a:rPr lang="en-US" dirty="0"/>
              <a:t>universal </a:t>
            </a:r>
            <a:r>
              <a:rPr lang="en-US" dirty="0" smtClean="0"/>
              <a:t>and </a:t>
            </a:r>
            <a:r>
              <a:rPr lang="en-US" dirty="0"/>
              <a:t>enduring </a:t>
            </a:r>
            <a:r>
              <a:rPr lang="en-US" dirty="0" smtClean="0"/>
              <a:t>element </a:t>
            </a:r>
            <a:r>
              <a:rPr lang="en-US" dirty="0"/>
              <a:t>of the sexual division of </a:t>
            </a:r>
            <a:r>
              <a:rPr lang="en-US" dirty="0" smtClean="0"/>
              <a:t>labor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“</a:t>
            </a:r>
            <a:r>
              <a:rPr lang="en-US" dirty="0" smtClean="0"/>
              <a:t>natural” </a:t>
            </a:r>
            <a:r>
              <a:rPr lang="en-US" dirty="0"/>
              <a:t>connection between women’s childbearing and lactation capacities and their responsibility for </a:t>
            </a:r>
            <a:r>
              <a:rPr lang="en-US" dirty="0" smtClean="0"/>
              <a:t>childcare (</a:t>
            </a:r>
            <a:r>
              <a:rPr lang="en-US" dirty="0"/>
              <a:t>naturalistic element)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Today, the actual biological </a:t>
            </a:r>
            <a:r>
              <a:rPr lang="en-US" dirty="0" smtClean="0"/>
              <a:t>and physical requirements </a:t>
            </a:r>
            <a:r>
              <a:rPr lang="en-US" dirty="0"/>
              <a:t>of childbearing and childcare have decreased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But </a:t>
            </a:r>
            <a:r>
              <a:rPr lang="en-US" dirty="0" smtClean="0"/>
              <a:t>women’s </a:t>
            </a:r>
            <a:r>
              <a:rPr lang="en-US" dirty="0"/>
              <a:t>mothering role has gained psychological and ideological </a:t>
            </a:r>
            <a:r>
              <a:rPr lang="en-US" dirty="0" smtClean="0"/>
              <a:t>significance </a:t>
            </a:r>
            <a:r>
              <a:rPr lang="en-US" dirty="0"/>
              <a:t>and has come increasingly to define women’s lives (element of </a:t>
            </a:r>
            <a:r>
              <a:rPr lang="en-US" dirty="0" err="1"/>
              <a:t>idolistic</a:t>
            </a:r>
            <a:r>
              <a:rPr lang="en-US" dirty="0"/>
              <a:t> mystification)</a:t>
            </a:r>
          </a:p>
          <a:p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91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782BF"/>
                </a:solidFill>
              </a:rPr>
              <a:t>Elements of family ideology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the eighteenth and nineteenth centuries, the household was the major productive unit of </a:t>
            </a:r>
            <a:r>
              <a:rPr lang="en-US" dirty="0" smtClean="0"/>
              <a:t>society</a:t>
            </a:r>
            <a:endParaRPr lang="en-US" dirty="0"/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Although </a:t>
            </a:r>
            <a:r>
              <a:rPr lang="en-US" dirty="0"/>
              <a:t>marriage and adulthood was previously coextensive with childrearing, mothering did not dominate women’s lives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A woman carried out her childcare responsibilities along with a range of other productive work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Husband </a:t>
            </a:r>
            <a:r>
              <a:rPr lang="en-US" dirty="0"/>
              <a:t>and wife, with their children, were a cooperative producing unit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0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782BF"/>
                </a:solidFill>
              </a:rPr>
              <a:t>Elements of family ideology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of capitalism </a:t>
            </a:r>
            <a:r>
              <a:rPr lang="en-US" dirty="0" smtClean="0"/>
              <a:t>and corresponding industrialization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roduction </a:t>
            </a:r>
            <a:r>
              <a:rPr lang="en-US" dirty="0"/>
              <a:t>outside the home expanded greatly, while production within the home declined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Household </a:t>
            </a:r>
            <a:r>
              <a:rPr lang="en-US" dirty="0" smtClean="0"/>
              <a:t>necessities</a:t>
            </a:r>
            <a:r>
              <a:rPr lang="en-US" dirty="0"/>
              <a:t> </a:t>
            </a:r>
            <a:r>
              <a:rPr lang="en-US" dirty="0" smtClean="0"/>
              <a:t>became </a:t>
            </a:r>
            <a:r>
              <a:rPr lang="en-US" dirty="0"/>
              <a:t>commodities mass-produced in factories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Production outside the home became identified with work and the home was no longer viewed as the workplace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Home and workplace, once the same, are now separate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59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782BF"/>
                </a:solidFill>
              </a:rPr>
              <a:t>Elements of family ideology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The private sphere of the family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change in the organization of production </a:t>
            </a:r>
            <a:r>
              <a:rPr lang="en-US" sz="2400" dirty="0" smtClean="0"/>
              <a:t>produced </a:t>
            </a:r>
            <a:r>
              <a:rPr lang="en-US" sz="2400" dirty="0" smtClean="0"/>
              <a:t>extensive changes </a:t>
            </a:r>
            <a:r>
              <a:rPr lang="en-US" sz="2400" dirty="0"/>
              <a:t>in family and in women’s lives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The family </a:t>
            </a:r>
            <a:r>
              <a:rPr lang="en-US" sz="2400" dirty="0" smtClean="0"/>
              <a:t>became </a:t>
            </a:r>
            <a:r>
              <a:rPr lang="en-US" sz="2400" dirty="0"/>
              <a:t>a </a:t>
            </a:r>
            <a:r>
              <a:rPr lang="en-US" sz="2400" dirty="0" smtClean="0"/>
              <a:t>relational </a:t>
            </a:r>
            <a:r>
              <a:rPr lang="en-US" sz="2400" dirty="0"/>
              <a:t>and personal </a:t>
            </a:r>
            <a:r>
              <a:rPr lang="en-US" sz="2400" dirty="0" smtClean="0"/>
              <a:t>institution</a:t>
            </a:r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Women’s </a:t>
            </a:r>
            <a:r>
              <a:rPr lang="en-US" sz="2400" dirty="0"/>
              <a:t>family role became centered on childcare and taking care of </a:t>
            </a:r>
            <a:r>
              <a:rPr lang="en-US" sz="2400" dirty="0" smtClean="0"/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209147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/>
          <a:lstStyle/>
          <a:p>
            <a:r>
              <a:rPr lang="en-US" dirty="0">
                <a:solidFill>
                  <a:srgbClr val="1782BF"/>
                </a:solidFill>
              </a:rPr>
              <a:t>Elements of family ideology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private sphere of the </a:t>
            </a:r>
            <a:r>
              <a:rPr lang="en-US" sz="2400" dirty="0" smtClean="0"/>
              <a:t>family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Women’s </a:t>
            </a:r>
            <a:r>
              <a:rPr lang="en-US" sz="2400" dirty="0" smtClean="0"/>
              <a:t>mothering </a:t>
            </a:r>
            <a:r>
              <a:rPr lang="en-US" sz="2400" dirty="0"/>
              <a:t>more isolated and </a:t>
            </a:r>
            <a:r>
              <a:rPr lang="en-US" sz="2400" dirty="0" smtClean="0"/>
              <a:t>exclusive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For example, single fathers view remarriage as a “necessity” while single mothers view remarriage as “nearly impossible” and “burdensome”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The “normal family” as a reference point for single parents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90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Last week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Social construction of the family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The official definition of the family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Family as a social institution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Family as a cultural symbol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Historical and societal developments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Should or can we go beyond the official definition of the family? </a:t>
            </a:r>
          </a:p>
        </p:txBody>
      </p:sp>
    </p:spTree>
    <p:extLst>
      <p:ext uri="{BB962C8B-B14F-4D97-AF65-F5344CB8AC3E}">
        <p14:creationId xmlns:p14="http://schemas.microsoft.com/office/powerpoint/2010/main" val="133696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782BF"/>
                </a:solidFill>
              </a:rPr>
              <a:t>Elements of family ideology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9976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348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Nature, pervasiveness and power of family ideology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200" dirty="0"/>
              <a:t>Family ideology is a multifaceted system of ideas and practices that reinforce the “normal family” as natural and </a:t>
            </a:r>
            <a:r>
              <a:rPr lang="en-US" sz="2200" dirty="0" smtClean="0"/>
              <a:t>universal</a:t>
            </a:r>
            <a:endParaRPr lang="en-US" sz="22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200" dirty="0"/>
              <a:t>Family ideology interacts gender ideology and wage labor ideology such that women in “normal family” situations are expected to be nurturers of future </a:t>
            </a:r>
            <a:r>
              <a:rPr lang="en-US" sz="2200" dirty="0" smtClean="0"/>
              <a:t>generations </a:t>
            </a:r>
            <a:r>
              <a:rPr lang="en-US" sz="2200" dirty="0"/>
              <a:t>as well as laborers contributing to the progress of the national </a:t>
            </a:r>
            <a:r>
              <a:rPr lang="en-US" sz="2200" dirty="0" smtClean="0"/>
              <a:t>economy</a:t>
            </a:r>
            <a:endParaRPr lang="en-US" sz="22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200" dirty="0"/>
              <a:t>Family ideology presents a representation of the family that is distinct from the reality of the family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2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Family ideology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Conceptualization of family ideology</a:t>
            </a:r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ontext of family ideology</a:t>
            </a:r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lements of family ideology</a:t>
            </a:r>
          </a:p>
        </p:txBody>
      </p:sp>
    </p:spTree>
    <p:extLst>
      <p:ext uri="{BB962C8B-B14F-4D97-AF65-F5344CB8AC3E}">
        <p14:creationId xmlns:p14="http://schemas.microsoft.com/office/powerpoint/2010/main" val="124032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Conceptualization of </a:t>
            </a:r>
            <a:br>
              <a:rPr lang="en-US" sz="2800" dirty="0" smtClean="0"/>
            </a:br>
            <a:r>
              <a:rPr lang="en-US" sz="2800" dirty="0" smtClean="0"/>
              <a:t>family ideology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 indent="-457200">
              <a:spcBef>
                <a:spcPts val="0"/>
              </a:spcBef>
            </a:pPr>
            <a:endParaRPr lang="en-US" sz="1600" b="1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1600" b="1" dirty="0"/>
              <a:t>Total conception of ideology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600" b="1" dirty="0"/>
              <a:t>An orientation that characterizes the thinking of an era or group  </a:t>
            </a:r>
          </a:p>
          <a:p>
            <a:pPr lvl="1" indent="-457200">
              <a:spcBef>
                <a:spcPts val="0"/>
              </a:spcBef>
            </a:pPr>
            <a:r>
              <a:rPr lang="en-US" sz="1600" b="1" dirty="0" smtClean="0"/>
              <a:t>Our traditional family model of the married heterosexual couple with children – based on a sexual division of labor where the husband as breadwinner provides economic support for his dependent wife and children, while the wife cares for both the husband and children</a:t>
            </a:r>
            <a:endParaRPr lang="en-SG" sz="1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endParaRPr lang="en-US" sz="1600" b="1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1600" b="1" dirty="0"/>
              <a:t>P</a:t>
            </a:r>
            <a:r>
              <a:rPr lang="en-US" sz="1600" b="1" dirty="0" smtClean="0"/>
              <a:t>articular conception </a:t>
            </a:r>
            <a:r>
              <a:rPr lang="en-US" sz="1600" b="1" dirty="0"/>
              <a:t>of </a:t>
            </a:r>
            <a:r>
              <a:rPr lang="en-US" sz="1600" b="1" dirty="0" smtClean="0"/>
              <a:t>ideology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600" b="1" dirty="0" smtClean="0"/>
              <a:t>Resistance to the dominant  orientation 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600" b="1" dirty="0" smtClean="0"/>
              <a:t>For example, single-parent families, widowed parents, and unmarried mothers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998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Conceptualization of </a:t>
            </a:r>
            <a:br>
              <a:rPr lang="en-US" sz="2800" dirty="0"/>
            </a:br>
            <a:r>
              <a:rPr lang="en-US" sz="2800" dirty="0"/>
              <a:t>family ideology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 indent="-457200">
              <a:spcBef>
                <a:spcPts val="0"/>
              </a:spcBef>
            </a:pPr>
            <a:endParaRPr lang="en-US" sz="1600" b="1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1600" b="1" dirty="0"/>
              <a:t>I</a:t>
            </a:r>
            <a:r>
              <a:rPr lang="en-US" sz="1600" b="1" dirty="0" smtClean="0"/>
              <a:t>deology</a:t>
            </a:r>
            <a:endParaRPr lang="en-US" sz="1600" b="1" dirty="0"/>
          </a:p>
          <a:p>
            <a:pPr marL="342900" lvl="1" indent="-342900">
              <a:spcBef>
                <a:spcPts val="0"/>
              </a:spcBef>
            </a:pPr>
            <a:r>
              <a:rPr lang="en-US" sz="1600" b="1" dirty="0" smtClean="0"/>
              <a:t>As a set of ideas 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1600" b="1" dirty="0" smtClean="0"/>
              <a:t>Our traditional family model of the married heterosexual couple with children – based on a sexual division of labor where the husband as breadwinner provides economic support for his dependent wife and children, while the wife cares for both the husband and children </a:t>
            </a:r>
            <a:endParaRPr lang="en-SG" sz="1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b="1" dirty="0" smtClean="0"/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 smtClean="0"/>
              <a:t>Ideology </a:t>
            </a:r>
            <a:endParaRPr lang="en-US" sz="1600" b="1" dirty="0"/>
          </a:p>
          <a:p>
            <a:pPr marL="285750" lvl="1" indent="-285750">
              <a:spcBef>
                <a:spcPts val="0"/>
              </a:spcBef>
            </a:pPr>
            <a:r>
              <a:rPr lang="en-US" sz="1600" b="1" dirty="0" smtClean="0"/>
              <a:t>As lived experience</a:t>
            </a:r>
          </a:p>
          <a:p>
            <a:pPr marL="285750" lvl="1" indent="-285750">
              <a:spcBef>
                <a:spcPts val="0"/>
              </a:spcBef>
            </a:pPr>
            <a:r>
              <a:rPr lang="en-US" sz="1600" b="1" dirty="0" smtClean="0"/>
              <a:t>Increasing divorce rates </a:t>
            </a:r>
            <a:endParaRPr lang="en-US" sz="1600" b="1" dirty="0"/>
          </a:p>
          <a:p>
            <a:pPr marL="285750" lvl="1" indent="-285750">
              <a:spcBef>
                <a:spcPts val="0"/>
              </a:spcBef>
            </a:pPr>
            <a:r>
              <a:rPr lang="en-US" sz="1600" b="1" dirty="0"/>
              <a:t>R</a:t>
            </a:r>
            <a:r>
              <a:rPr lang="en-US" sz="1600" b="1" dirty="0" smtClean="0"/>
              <a:t>ising proportion of single-parent households</a:t>
            </a:r>
          </a:p>
          <a:p>
            <a:pPr marL="285750" lvl="1" indent="-285750">
              <a:spcBef>
                <a:spcPts val="0"/>
              </a:spcBef>
            </a:pPr>
            <a:r>
              <a:rPr lang="en-US" sz="1600" b="1" dirty="0" smtClean="0"/>
              <a:t>Lifelong marriage as one of the several alternatives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33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ultiple Realiti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10" r="-2121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586480" cy="44805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Ideology as a single unitary social reality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We do not simply reproduce ideology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Ideology as multiple realities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We negotiate its meaning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For example, single parents </a:t>
            </a:r>
            <a:r>
              <a:rPr lang="en-US" dirty="0">
                <a:solidFill>
                  <a:srgbClr val="000000"/>
                </a:solidFill>
              </a:rPr>
              <a:t>redefine the family </a:t>
            </a:r>
            <a:r>
              <a:rPr lang="en-US" dirty="0" smtClean="0">
                <a:solidFill>
                  <a:srgbClr val="000000"/>
                </a:solidFill>
              </a:rPr>
              <a:t>in terms of functional characteristics rather than structural characteristics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312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Conceptualization of </a:t>
            </a:r>
            <a:br>
              <a:rPr lang="en-US" sz="2800" dirty="0"/>
            </a:br>
            <a:r>
              <a:rPr lang="en-US" sz="2800" dirty="0"/>
              <a:t>family ideology</a:t>
            </a:r>
          </a:p>
        </p:txBody>
      </p:sp>
    </p:spTree>
    <p:extLst>
      <p:ext uri="{BB962C8B-B14F-4D97-AF65-F5344CB8AC3E}">
        <p14:creationId xmlns:p14="http://schemas.microsoft.com/office/powerpoint/2010/main" val="299231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Context of </a:t>
            </a:r>
            <a:r>
              <a:rPr lang="en-US" sz="3200" dirty="0" smtClean="0"/>
              <a:t>family ideology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59875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84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296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Singapore Context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5922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56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782BF"/>
                </a:solidFill>
              </a:rPr>
              <a:t>Elements of family ideology </a:t>
            </a:r>
            <a:endParaRPr lang="en-S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7238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004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18143</TotalTime>
  <Words>1015</Words>
  <Application>Microsoft Macintosh PowerPoint</Application>
  <PresentationFormat>On-screen Show (4:3)</PresentationFormat>
  <Paragraphs>158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Essential</vt:lpstr>
      <vt:lpstr>Lecture 2:  conceptualization of the family</vt:lpstr>
      <vt:lpstr>Last week </vt:lpstr>
      <vt:lpstr>outline</vt:lpstr>
      <vt:lpstr>Conceptualization of  family ideology</vt:lpstr>
      <vt:lpstr>Conceptualization of  family ideology</vt:lpstr>
      <vt:lpstr>Conceptualization of  family ideology</vt:lpstr>
      <vt:lpstr>Context of family ideology</vt:lpstr>
      <vt:lpstr>The Singapore Context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Elements of family ideology </vt:lpstr>
      <vt:lpstr>Nature, pervasiveness and power of family ideology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gender studies </dc:title>
  <dc:creator>Kenneth</dc:creator>
  <cp:lastModifiedBy>Kenneth</cp:lastModifiedBy>
  <cp:revision>508</cp:revision>
  <dcterms:created xsi:type="dcterms:W3CDTF">2015-05-13T03:37:12Z</dcterms:created>
  <dcterms:modified xsi:type="dcterms:W3CDTF">2015-08-16T07:09:30Z</dcterms:modified>
</cp:coreProperties>
</file>