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FA0-CBE4-F719-6A96-A086CD248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44994-4A72-B1CF-9A60-AA34710E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1B90-15D2-0A58-C90F-28227145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C130-2816-4EA5-BF82-CA5FC090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4A2A-FE71-B3B4-8E6C-696A63FC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444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1345-361C-9704-D96B-B8854105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0225-0FC5-B092-A669-F5577ED6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2D96-72CE-48C4-C29F-217B0668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4B26-5906-6726-7867-50E9EB9F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D84F-074F-D011-6B3E-CB04F661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04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928D8-954C-5021-78D4-6F403B0E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150F-159A-A798-77A8-61A1BFC0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5850-98EC-FAFA-7805-0E62B2F8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C1D8-B737-B8F1-25E6-E6FA27E0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DDD4-3469-DC7A-572B-595F09E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83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A0C-192C-13D2-08DD-84B99BB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588-2F7C-5CBB-3FB7-C4CB3820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44E2-8B0D-8223-1AB6-16D48AC7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24A1-A6D4-725E-7FDF-A9A5E376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82AD-EE69-0122-067E-42E034A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42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19D9-1414-1721-4333-51C137B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54156-3DF1-800C-35D2-D88B5C19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62F6-C3EC-B71A-6A14-D5AFE54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B460-0EA5-7D42-38A8-8E3171DA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8759-635C-F6D0-99EF-90ABF540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3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3FF5-2F92-BEFE-7545-1CAEE6F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D6CA-C00D-7666-35F9-3289FC905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F509-F72D-6695-A86D-4CF501413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F719-FE07-DE61-88B2-452E33B6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9223B-66DD-594B-8BC6-B55EE29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DC244-158F-C893-65DD-EC31AF3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A13E-7A28-B4B9-984A-125E3803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D203-A982-A0A3-3A35-475A1AD1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78B7-0E3B-FC99-07B8-7F8EAD76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3C8D1-EE62-8795-E7A0-69F3814A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A4DBB-E51B-76B7-EC54-0588678F3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329B-9725-77AB-373C-58215C4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DB5CB-CB4C-CC11-2A73-D64C55E1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426D1-258C-73E2-6681-36D4C21B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18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E50-CD34-6E92-2B0D-65C1FB93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688A-D6A4-01D8-A34B-6CEF92C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B207-E28D-0574-8FA9-BB15C04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36B61-D361-AE57-60EC-03CB564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9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822F-3FCF-A2FA-D01C-DAC991AD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130C3-F245-F068-871C-B8D4162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AA8D-C8C6-78A1-160F-9C088877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3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C75-B41C-8EEE-DA51-925AEEAA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483D-4121-B1A3-7BE2-29811E3A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300C-26F8-6707-4517-6DC477BA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66C00-C1CB-5167-A324-E96A2C2C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B288-0498-E87B-3825-8BB90F02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354B-748E-FBD9-95D5-87B66D8A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1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5B45-91E1-8C15-6AF2-F5B2BBA6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A224-4D72-C3F1-701E-26A24F0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E334-5C6A-384B-FC5B-517BE6B2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4EEB-3520-B727-C3F5-2578359A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B00C-28E2-780D-13D4-55BDDF46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BCF1-02CE-9CA5-E0EB-F62EBC94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2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A02DD-9528-99B1-E0FA-A27411E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78A5-A507-C2AC-4E44-3D097E8C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4869-67ED-7A7B-AE7E-53547C51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ED902-7979-453E-877B-B1A961D0F1D8}" type="datetimeFigureOut">
              <a:rPr lang="en-PH" smtClean="0"/>
              <a:t>12/6/2024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44D8-05B5-4FAF-6566-531B51EB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1A25-A8F0-3408-AC54-1503D847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75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6E0D-EAFD-5820-F112-531AA1278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AAA Movies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D46A-29A8-E064-55CC-44B7EEDC1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Lean Peria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4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609C-85BC-C0FD-7A95-91D4BDB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3786-3D1C-0A5D-A32D-564F26AC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still currently working on the slides, but I will update this </a:t>
            </a:r>
            <a:r>
              <a:rPr lang="en-GB" dirty="0" err="1"/>
              <a:t>Github</a:t>
            </a:r>
            <a:r>
              <a:rPr lang="en-GB" dirty="0"/>
              <a:t> repo ASAP. I ask for your kind understanding with my tardy output. I was sick since yesterday, so it was difficult to work.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3363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Predicting AAA Movies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 Louiel Peria</dc:creator>
  <cp:lastModifiedBy>Lean Louiel Peria</cp:lastModifiedBy>
  <cp:revision>1</cp:revision>
  <dcterms:created xsi:type="dcterms:W3CDTF">2024-12-06T10:53:43Z</dcterms:created>
  <dcterms:modified xsi:type="dcterms:W3CDTF">2024-12-06T10:56:37Z</dcterms:modified>
</cp:coreProperties>
</file>