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8" r:id="rId5"/>
    <p:sldId id="269" r:id="rId6"/>
    <p:sldId id="266" r:id="rId7"/>
    <p:sldId id="270" r:id="rId8"/>
    <p:sldId id="267" r:id="rId9"/>
    <p:sldId id="258" r:id="rId10"/>
    <p:sldId id="259" r:id="rId11"/>
    <p:sldId id="260" r:id="rId12"/>
    <p:sldId id="261" r:id="rId13"/>
    <p:sldId id="263" r:id="rId14"/>
    <p:sldId id="264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080" y="-13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0CC2902-F53E-400A-A861-488FFCC6F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IODware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A637576-20D8-43F2-AA17-27A20F6557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Projeto para a conclusão da disciplina BD2A3</a:t>
            </a:r>
          </a:p>
          <a:p>
            <a:endParaRPr lang="pt-BR" dirty="0"/>
          </a:p>
          <a:p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F0DC1F70-F5CE-42D5-9182-D280F91A56E4}"/>
              </a:ext>
            </a:extLst>
          </p:cNvPr>
          <p:cNvSpPr txBox="1"/>
          <p:nvPr/>
        </p:nvSpPr>
        <p:spPr>
          <a:xfrm>
            <a:off x="679508" y="6040073"/>
            <a:ext cx="500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Guilherme Oliveira de Souza Leão – SP3013243</a:t>
            </a:r>
          </a:p>
          <a:p>
            <a:r>
              <a:rPr lang="pt-BR" sz="1200" dirty="0"/>
              <a:t>Pedro </a:t>
            </a:r>
            <a:r>
              <a:rPr lang="pt-BR" sz="1200" dirty="0" err="1"/>
              <a:t>Brenicci</a:t>
            </a:r>
            <a:r>
              <a:rPr lang="pt-BR" sz="1200" dirty="0"/>
              <a:t> Freitas - SP3013154</a:t>
            </a:r>
          </a:p>
        </p:txBody>
      </p:sp>
    </p:spTree>
    <p:extLst>
      <p:ext uri="{BB962C8B-B14F-4D97-AF65-F5344CB8AC3E}">
        <p14:creationId xmlns:p14="http://schemas.microsoft.com/office/powerpoint/2010/main" val="1372802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DB08E1C-E6D9-4CD4-94EE-1BDB042C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Lógico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45FC40F7-BB4A-4EEE-8D67-95D555AC8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9013" y="2558060"/>
            <a:ext cx="4559929" cy="3635439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398281DD-5D5D-4C27-8DBD-BD57FD7345EE}"/>
              </a:ext>
            </a:extLst>
          </p:cNvPr>
          <p:cNvSpPr txBox="1"/>
          <p:nvPr/>
        </p:nvSpPr>
        <p:spPr>
          <a:xfrm>
            <a:off x="704675" y="3087149"/>
            <a:ext cx="3967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Chaves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Tabelas</a:t>
            </a:r>
          </a:p>
        </p:txBody>
      </p:sp>
    </p:spTree>
    <p:extLst>
      <p:ext uri="{BB962C8B-B14F-4D97-AF65-F5344CB8AC3E}">
        <p14:creationId xmlns:p14="http://schemas.microsoft.com/office/powerpoint/2010/main" val="2409260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683C14-D8C1-4AAA-9C3E-B9334246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Físico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9D1DC32-AEDD-47E5-9510-CB6F40DD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D110E72C-87BD-44B6-93B7-A8C47AC6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914" y="2389464"/>
            <a:ext cx="4028244" cy="346933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B24B8D41-296C-484B-91C4-131082C5B615}"/>
              </a:ext>
            </a:extLst>
          </p:cNvPr>
          <p:cNvSpPr txBox="1"/>
          <p:nvPr/>
        </p:nvSpPr>
        <p:spPr>
          <a:xfrm>
            <a:off x="562062" y="2877424"/>
            <a:ext cx="43119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Metadados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endParaRPr lang="pt-BR" dirty="0"/>
          </a:p>
          <a:p>
            <a:r>
              <a:rPr lang="pt-BR" dirty="0"/>
              <a:t>- Integração</a:t>
            </a:r>
          </a:p>
        </p:txBody>
      </p:sp>
    </p:spTree>
    <p:extLst>
      <p:ext uri="{BB962C8B-B14F-4D97-AF65-F5344CB8AC3E}">
        <p14:creationId xmlns:p14="http://schemas.microsoft.com/office/powerpoint/2010/main" val="1890976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707DC1A-9A21-4188-9D34-89AD2661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26D6231-6041-4477-BB5E-D6CBB51DE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D9461310-DAE6-4C5F-8857-1CA8D7B4C873}"/>
              </a:ext>
            </a:extLst>
          </p:cNvPr>
          <p:cNvSpPr txBox="1"/>
          <p:nvPr/>
        </p:nvSpPr>
        <p:spPr>
          <a:xfrm>
            <a:off x="444617" y="3020037"/>
            <a:ext cx="3850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Java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SQL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Funcionamento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448F401E-03AD-4941-9F51-B419F3F47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594" y="2379051"/>
            <a:ext cx="4946489" cy="318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3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7E34C5E-0366-4A76-AAAB-6E87F283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AA453CF-8F18-4D02-95BE-47B22480E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DBDDBBFB-834A-4002-B37F-535463796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444" y="2588268"/>
            <a:ext cx="4185976" cy="297183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86921B47-65AC-4AD4-A844-A9CFE0E25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151" y="2554626"/>
            <a:ext cx="4282261" cy="300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42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D08319-6D73-41EC-9351-6EEF2CCA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8AA3E69-6620-41F3-8F0D-5ABAC139D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601541F-9EF4-4D33-9AD8-6476C203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30" y="2517654"/>
            <a:ext cx="4021736" cy="28408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9DB50B8-CE9B-4299-A6F5-3584E6F4C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133" y="2586309"/>
            <a:ext cx="4085439" cy="28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31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765E9170-7A3E-4989-97A8-4613C3B7BCA8}"/>
              </a:ext>
            </a:extLst>
          </p:cNvPr>
          <p:cNvSpPr txBox="1"/>
          <p:nvPr/>
        </p:nvSpPr>
        <p:spPr>
          <a:xfrm>
            <a:off x="2416029" y="1434517"/>
            <a:ext cx="70551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9600" dirty="0"/>
          </a:p>
          <a:p>
            <a:r>
              <a:rPr lang="pt-BR" sz="9600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21934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ED6C41-652D-44EE-85E1-C238BB10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xmlns="" id="{61A87725-E43A-42BC-840F-291056CCD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9708" y="2264445"/>
            <a:ext cx="5406296" cy="363696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81BB72AE-4DCB-414E-A064-B7B3A24E3A7B}"/>
              </a:ext>
            </a:extLst>
          </p:cNvPr>
          <p:cNvSpPr txBox="1"/>
          <p:nvPr/>
        </p:nvSpPr>
        <p:spPr>
          <a:xfrm>
            <a:off x="478172" y="2634143"/>
            <a:ext cx="45216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Objetivo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Projeto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Sobre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404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25B320-2B6A-41D9-879D-0BF8E270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42F8FC5-CE1B-49BC-BA66-5C8C4B64E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AAAF99EF-D92C-4050-9589-10300A044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623" y="2222287"/>
            <a:ext cx="6966751" cy="433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9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486C69B-63DC-4F7D-A737-1C8AEB5F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9657672-C7F1-42AC-AB3B-383CE1B3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54A9CBE-BE93-4138-AACB-CA022627A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481" y="2222287"/>
            <a:ext cx="6610132" cy="432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2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766DF6E-65ED-4AA4-A1E0-DA0EBE2B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xmlns="" id="{7DDA1000-4589-4A4D-816E-91A3C70DE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253" y="2206305"/>
            <a:ext cx="7343491" cy="435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6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B1253F6-22EC-4B6D-B73D-245372A3C9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47675"/>
            <a:ext cx="10572750" cy="969963"/>
          </a:xfrm>
        </p:spPr>
        <p:txBody>
          <a:bodyPr/>
          <a:lstStyle/>
          <a:p>
            <a:r>
              <a:rPr lang="pt-BR" dirty="0"/>
              <a:t>Diagrama de Casos de Uso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5DB2DB6F-0FA6-4105-BB3E-ECB4A9841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72" y="1958736"/>
            <a:ext cx="7682263" cy="460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3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B1253F6-22EC-4B6D-B73D-245372A3C9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47675"/>
            <a:ext cx="10572750" cy="969963"/>
          </a:xfrm>
        </p:spPr>
        <p:txBody>
          <a:bodyPr/>
          <a:lstStyle/>
          <a:p>
            <a:r>
              <a:rPr lang="pt-BR" dirty="0"/>
              <a:t>Diagrama de Casos de Uso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2C1D25DA-6C0F-4569-9460-27DBBD3CA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586" y="1979803"/>
            <a:ext cx="9078164" cy="414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2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1101042-8D52-4C82-B062-772AB72C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417" y="1912750"/>
            <a:ext cx="5923607" cy="4949146"/>
          </a:xfrm>
        </p:spPr>
      </p:pic>
    </p:spTree>
    <p:extLst>
      <p:ext uri="{BB962C8B-B14F-4D97-AF65-F5344CB8AC3E}">
        <p14:creationId xmlns:p14="http://schemas.microsoft.com/office/powerpoint/2010/main" val="170648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6AE7C7-429C-4D82-8706-252C8552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Conceitual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807BAEDD-DE30-48BC-8A49-DE2D5EE52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3378" y="2642532"/>
            <a:ext cx="5438444" cy="301559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C160C0C3-5559-495B-81FB-1B383D394E48}"/>
              </a:ext>
            </a:extLst>
          </p:cNvPr>
          <p:cNvSpPr txBox="1"/>
          <p:nvPr/>
        </p:nvSpPr>
        <p:spPr>
          <a:xfrm>
            <a:off x="419450" y="3129094"/>
            <a:ext cx="3565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Definição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Relacionamentos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419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88</TotalTime>
  <Words>65</Words>
  <Application>Microsoft Office PowerPoint</Application>
  <PresentationFormat>Personalizar</PresentationFormat>
  <Paragraphs>48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Citável</vt:lpstr>
      <vt:lpstr>IODware</vt:lpstr>
      <vt:lpstr>Apresentação</vt:lpstr>
      <vt:lpstr>Requisitos Funcionais</vt:lpstr>
      <vt:lpstr>Requisitos Não Funcionais</vt:lpstr>
      <vt:lpstr>Requisitos Não Funcionais</vt:lpstr>
      <vt:lpstr>Diagrama de Casos de Uso</vt:lpstr>
      <vt:lpstr>Diagrama de Casos de Uso</vt:lpstr>
      <vt:lpstr>Diagrama de Classes</vt:lpstr>
      <vt:lpstr>Projeto Conceitual</vt:lpstr>
      <vt:lpstr>Projeto Lógico</vt:lpstr>
      <vt:lpstr>Projeto Físico</vt:lpstr>
      <vt:lpstr>Programa</vt:lpstr>
      <vt:lpstr>Programa</vt:lpstr>
      <vt:lpstr>Programa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IODware</dc:title>
  <dc:creator>Guilherme Oliveira</dc:creator>
  <cp:lastModifiedBy>Pedro</cp:lastModifiedBy>
  <cp:revision>8</cp:revision>
  <dcterms:created xsi:type="dcterms:W3CDTF">2019-06-20T19:18:55Z</dcterms:created>
  <dcterms:modified xsi:type="dcterms:W3CDTF">2019-06-27T07:39:29Z</dcterms:modified>
</cp:coreProperties>
</file>