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66" r:id="rId7"/>
    <p:sldId id="270" r:id="rId8"/>
    <p:sldId id="267" r:id="rId9"/>
    <p:sldId id="258" r:id="rId10"/>
    <p:sldId id="259" r:id="rId11"/>
    <p:sldId id="260" r:id="rId12"/>
    <p:sldId id="261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2902-F53E-400A-A861-488FFCC6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IODware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576-20D8-43F2-AA17-27A20F655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para a conclusão da disciplina BD2A3</a:t>
            </a:r>
          </a:p>
          <a:p>
            <a:endParaRPr lang="pt-BR" dirty="0"/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DC1F70-F5CE-42D5-9182-D280F91A56E4}"/>
              </a:ext>
            </a:extLst>
          </p:cNvPr>
          <p:cNvSpPr txBox="1"/>
          <p:nvPr/>
        </p:nvSpPr>
        <p:spPr>
          <a:xfrm>
            <a:off x="679508" y="6040073"/>
            <a:ext cx="5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Guilherme Oliveira de Souza Leão – SP3013243</a:t>
            </a:r>
          </a:p>
          <a:p>
            <a:r>
              <a:rPr lang="pt-BR" sz="1200" dirty="0"/>
              <a:t>Pedro </a:t>
            </a:r>
            <a:r>
              <a:rPr lang="pt-BR" sz="1200" dirty="0" err="1"/>
              <a:t>Brenicci</a:t>
            </a:r>
            <a:r>
              <a:rPr lang="pt-BR" sz="1200" dirty="0"/>
              <a:t> Freitas - SP3013154</a:t>
            </a:r>
          </a:p>
        </p:txBody>
      </p:sp>
    </p:spTree>
    <p:extLst>
      <p:ext uri="{BB962C8B-B14F-4D97-AF65-F5344CB8AC3E}">
        <p14:creationId xmlns:p14="http://schemas.microsoft.com/office/powerpoint/2010/main" val="13728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8E1C-E6D9-4CD4-94EE-1BDB04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C40F7-BB4A-4EEE-8D67-95D555AC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013" y="2558060"/>
            <a:ext cx="4559929" cy="36354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8281DD-5D5D-4C27-8DBD-BD57FD7345EE}"/>
              </a:ext>
            </a:extLst>
          </p:cNvPr>
          <p:cNvSpPr txBox="1"/>
          <p:nvPr/>
        </p:nvSpPr>
        <p:spPr>
          <a:xfrm>
            <a:off x="704675" y="308714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Chaves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0926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3C14-D8C1-4AAA-9C3E-B933424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1DC32-AEDD-47E5-9510-CB6F4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10E72C-87BD-44B6-93B7-A8C47AC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2389464"/>
            <a:ext cx="4028244" cy="34693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4B8D41-296C-484B-91C4-131082C5B615}"/>
              </a:ext>
            </a:extLst>
          </p:cNvPr>
          <p:cNvSpPr txBox="1"/>
          <p:nvPr/>
        </p:nvSpPr>
        <p:spPr>
          <a:xfrm>
            <a:off x="562062" y="2877424"/>
            <a:ext cx="431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Metadados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- Integração</a:t>
            </a:r>
          </a:p>
        </p:txBody>
      </p:sp>
    </p:spTree>
    <p:extLst>
      <p:ext uri="{BB962C8B-B14F-4D97-AF65-F5344CB8AC3E}">
        <p14:creationId xmlns:p14="http://schemas.microsoft.com/office/powerpoint/2010/main" val="189097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C1A-9A21-4188-9D34-89AD266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D6231-6041-4477-BB5E-D6CBB51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461310-DAE6-4C5F-8857-1CA8D7B4C873}"/>
              </a:ext>
            </a:extLst>
          </p:cNvPr>
          <p:cNvSpPr txBox="1"/>
          <p:nvPr/>
        </p:nvSpPr>
        <p:spPr>
          <a:xfrm>
            <a:off x="444617" y="3020037"/>
            <a:ext cx="38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SQL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Funcionamento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F401E-03AD-4941-9F51-B419F3F4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94" y="2379051"/>
            <a:ext cx="4946489" cy="3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4C5E-0366-4A76-AAAB-6E87F28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453CF-8F18-4D02-95BE-47B22480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DDBBFB-834A-4002-B37F-5354637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44" y="2588268"/>
            <a:ext cx="4185976" cy="2971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921B47-65AC-4AD4-A844-A9CFE0E2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51" y="2554626"/>
            <a:ext cx="4282261" cy="30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8319-6D73-41EC-9351-6EEF2CC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A3E69-6620-41F3-8F0D-5ABAC139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01541F-9EF4-4D33-9AD8-6476C203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517654"/>
            <a:ext cx="4021736" cy="28408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B50B8-CE9B-4299-A6F5-3584E6F4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3" y="2586309"/>
            <a:ext cx="4085439" cy="28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5E9170-7A3E-4989-97A8-4613C3B7BCA8}"/>
              </a:ext>
            </a:extLst>
          </p:cNvPr>
          <p:cNvSpPr txBox="1"/>
          <p:nvPr/>
        </p:nvSpPr>
        <p:spPr>
          <a:xfrm>
            <a:off x="2416029" y="1434517"/>
            <a:ext cx="705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dirty="0"/>
          </a:p>
          <a:p>
            <a:r>
              <a:rPr lang="pt-BR" sz="9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193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6C41-652D-44EE-85E1-C238BB1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A87725-E43A-42BC-840F-291056CC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708" y="2264445"/>
            <a:ext cx="5406296" cy="36369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BB72AE-4DCB-414E-A064-B7B3A24E3A7B}"/>
              </a:ext>
            </a:extLst>
          </p:cNvPr>
          <p:cNvSpPr txBox="1"/>
          <p:nvPr/>
        </p:nvSpPr>
        <p:spPr>
          <a:xfrm>
            <a:off x="478172" y="2634143"/>
            <a:ext cx="45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Objetivo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Projeto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Sobre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0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B320-2B6A-41D9-879D-0BF8E2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8FC5-CE1B-49BC-BA66-5C8C4B64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AF99EF-D92C-4050-9589-10300A04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23" y="2222287"/>
            <a:ext cx="6966751" cy="43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9B-63DC-4F7D-A737-1C8AEB5F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57672-C7F1-42AC-AB3B-383CE1B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4A9CBE-BE93-4138-AACB-CA022627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81" y="2222287"/>
            <a:ext cx="6610132" cy="43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6DF6E-65ED-4AA4-A1E0-DA0EBE2B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DDA1000-4589-4A4D-816E-91A3C70D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53" y="2206305"/>
            <a:ext cx="7343491" cy="4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53F6-22EC-4B6D-B73D-245372A3C9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B2DB6F-0FA6-4105-BB3E-ECB4A984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2" y="1958736"/>
            <a:ext cx="7682263" cy="46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53F6-22EC-4B6D-B73D-245372A3C9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1D25DA-6C0F-4569-9460-27DBBD3C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86" y="1979803"/>
            <a:ext cx="9078164" cy="41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1042-8D52-4C82-B062-772AB72C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76F0F-069F-4D7A-BE4C-06A323F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7C7-429C-4D82-8706-252C855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7BAEDD-DE30-48BC-8A49-DE2D5EE5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78" y="2642532"/>
            <a:ext cx="5438444" cy="30155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0C0C3-5559-495B-81FB-1B383D394E48}"/>
              </a:ext>
            </a:extLst>
          </p:cNvPr>
          <p:cNvSpPr txBox="1"/>
          <p:nvPr/>
        </p:nvSpPr>
        <p:spPr>
          <a:xfrm>
            <a:off x="419450" y="3129094"/>
            <a:ext cx="356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Definição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Relacionamentos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34</TotalTime>
  <Words>65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Citável</vt:lpstr>
      <vt:lpstr>IODware</vt:lpstr>
      <vt:lpstr>Apresentação</vt:lpstr>
      <vt:lpstr>Requisitos Funcionais</vt:lpstr>
      <vt:lpstr>Requisitos Não Funcionais</vt:lpstr>
      <vt:lpstr>Requisitos Não Funcionais</vt:lpstr>
      <vt:lpstr>Diagrama de Casos de Uso</vt:lpstr>
      <vt:lpstr>Diagrama de Casos de Uso</vt:lpstr>
      <vt:lpstr>Diagrama de Classes</vt:lpstr>
      <vt:lpstr>Projeto Conceitual</vt:lpstr>
      <vt:lpstr>Projeto Lógico</vt:lpstr>
      <vt:lpstr>Projeto Físico</vt:lpstr>
      <vt:lpstr>Programa</vt:lpstr>
      <vt:lpstr>Programa</vt:lpstr>
      <vt:lpstr>Programa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IODware</dc:title>
  <dc:creator>Guilherme Oliveira</dc:creator>
  <cp:lastModifiedBy>Guilherme Oliveira</cp:lastModifiedBy>
  <cp:revision>7</cp:revision>
  <dcterms:created xsi:type="dcterms:W3CDTF">2019-06-20T19:18:55Z</dcterms:created>
  <dcterms:modified xsi:type="dcterms:W3CDTF">2019-06-27T01:06:18Z</dcterms:modified>
</cp:coreProperties>
</file>