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2902-F53E-400A-A861-488FFCC6F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IODware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37576-20D8-43F2-AA17-27A20F655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para a conclusão da disciplina BD2A3</a:t>
            </a:r>
          </a:p>
          <a:p>
            <a:endParaRPr lang="pt-BR" dirty="0"/>
          </a:p>
          <a:p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DC1F70-F5CE-42D5-9182-D280F91A56E4}"/>
              </a:ext>
            </a:extLst>
          </p:cNvPr>
          <p:cNvSpPr txBox="1"/>
          <p:nvPr/>
        </p:nvSpPr>
        <p:spPr>
          <a:xfrm>
            <a:off x="679508" y="6040073"/>
            <a:ext cx="50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Guilherme Oliveira de Souza Leão – SP3013243</a:t>
            </a:r>
          </a:p>
          <a:p>
            <a:r>
              <a:rPr lang="pt-BR" sz="1200" dirty="0"/>
              <a:t>Pedro </a:t>
            </a:r>
            <a:r>
              <a:rPr lang="pt-BR" sz="1200" dirty="0" err="1"/>
              <a:t>Brenicci</a:t>
            </a:r>
            <a:r>
              <a:rPr lang="pt-BR" sz="1200" dirty="0"/>
              <a:t> Freitas - SP3013154</a:t>
            </a:r>
          </a:p>
        </p:txBody>
      </p:sp>
    </p:spTree>
    <p:extLst>
      <p:ext uri="{BB962C8B-B14F-4D97-AF65-F5344CB8AC3E}">
        <p14:creationId xmlns:p14="http://schemas.microsoft.com/office/powerpoint/2010/main" val="137280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6C41-652D-44EE-85E1-C238BB10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A87725-E43A-42BC-840F-291056CC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708" y="2264445"/>
            <a:ext cx="5406296" cy="36369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BB72AE-4DCB-414E-A064-B7B3A24E3A7B}"/>
              </a:ext>
            </a:extLst>
          </p:cNvPr>
          <p:cNvSpPr txBox="1"/>
          <p:nvPr/>
        </p:nvSpPr>
        <p:spPr>
          <a:xfrm>
            <a:off x="478172" y="2634143"/>
            <a:ext cx="45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Objetivo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Projeto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Sobre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0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7C7-429C-4D82-8706-252C8552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Conceitual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7BAEDD-DE30-48BC-8A49-DE2D5EE52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378" y="2642532"/>
            <a:ext cx="5438444" cy="30155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60C0C3-5559-495B-81FB-1B383D394E48}"/>
              </a:ext>
            </a:extLst>
          </p:cNvPr>
          <p:cNvSpPr txBox="1"/>
          <p:nvPr/>
        </p:nvSpPr>
        <p:spPr>
          <a:xfrm>
            <a:off x="419450" y="3129094"/>
            <a:ext cx="356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Definição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Relacionamentos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8E1C-E6D9-4CD4-94EE-1BDB042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FC40F7-BB4A-4EEE-8D67-95D555AC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013" y="2558060"/>
            <a:ext cx="4559929" cy="36354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8281DD-5D5D-4C27-8DBD-BD57FD7345EE}"/>
              </a:ext>
            </a:extLst>
          </p:cNvPr>
          <p:cNvSpPr txBox="1"/>
          <p:nvPr/>
        </p:nvSpPr>
        <p:spPr>
          <a:xfrm>
            <a:off x="704675" y="3087149"/>
            <a:ext cx="396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Chaves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4092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83C14-D8C1-4AAA-9C3E-B9334246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Físico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1DC32-AEDD-47E5-9510-CB6F40D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10E72C-87BD-44B6-93B7-A8C47AC6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2389464"/>
            <a:ext cx="4028244" cy="34693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4B8D41-296C-484B-91C4-131082C5B615}"/>
              </a:ext>
            </a:extLst>
          </p:cNvPr>
          <p:cNvSpPr txBox="1"/>
          <p:nvPr/>
        </p:nvSpPr>
        <p:spPr>
          <a:xfrm>
            <a:off x="562062" y="2877424"/>
            <a:ext cx="4311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Metadados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r>
              <a:rPr lang="pt-BR" dirty="0"/>
              <a:t>- Integração</a:t>
            </a:r>
          </a:p>
        </p:txBody>
      </p:sp>
    </p:spTree>
    <p:extLst>
      <p:ext uri="{BB962C8B-B14F-4D97-AF65-F5344CB8AC3E}">
        <p14:creationId xmlns:p14="http://schemas.microsoft.com/office/powerpoint/2010/main" val="18909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DC1A-9A21-4188-9D34-89AD266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D6231-6041-4477-BB5E-D6CBB51D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461310-DAE6-4C5F-8857-1CA8D7B4C873}"/>
              </a:ext>
            </a:extLst>
          </p:cNvPr>
          <p:cNvSpPr txBox="1"/>
          <p:nvPr/>
        </p:nvSpPr>
        <p:spPr>
          <a:xfrm>
            <a:off x="444617" y="3020037"/>
            <a:ext cx="3850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Java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SQL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Funcionamento</a:t>
            </a:r>
          </a:p>
        </p:txBody>
      </p:sp>
    </p:spTree>
    <p:extLst>
      <p:ext uri="{BB962C8B-B14F-4D97-AF65-F5344CB8AC3E}">
        <p14:creationId xmlns:p14="http://schemas.microsoft.com/office/powerpoint/2010/main" val="28804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65E9170-7A3E-4989-97A8-4613C3B7BCA8}"/>
              </a:ext>
            </a:extLst>
          </p:cNvPr>
          <p:cNvSpPr txBox="1"/>
          <p:nvPr/>
        </p:nvSpPr>
        <p:spPr>
          <a:xfrm>
            <a:off x="2416029" y="1434517"/>
            <a:ext cx="7055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600" dirty="0"/>
          </a:p>
          <a:p>
            <a:r>
              <a:rPr lang="pt-BR" sz="9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19344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10</TotalTime>
  <Words>42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Citável</vt:lpstr>
      <vt:lpstr>IODware</vt:lpstr>
      <vt:lpstr>Apresentação</vt:lpstr>
      <vt:lpstr>Projeto Conceitual</vt:lpstr>
      <vt:lpstr>Projeto Lógico</vt:lpstr>
      <vt:lpstr>Projeto Físico</vt:lpstr>
      <vt:lpstr>Programa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IODware</dc:title>
  <dc:creator>Guilherme Oliveira</dc:creator>
  <cp:lastModifiedBy>Guilherme Oliveira</cp:lastModifiedBy>
  <cp:revision>2</cp:revision>
  <dcterms:created xsi:type="dcterms:W3CDTF">2019-06-20T19:18:55Z</dcterms:created>
  <dcterms:modified xsi:type="dcterms:W3CDTF">2019-06-20T19:28:58Z</dcterms:modified>
</cp:coreProperties>
</file>