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8" r:id="rId6"/>
    <p:sldId id="257" r:id="rId7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960" autoAdjust="0"/>
    <p:restoredTop sz="94660"/>
  </p:normalViewPr>
  <p:slideViewPr>
    <p:cSldViewPr>
      <p:cViewPr varScale="1">
        <p:scale>
          <a:sx n="87" d="100"/>
          <a:sy n="87" d="100"/>
        </p:scale>
        <p:origin x="20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8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8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A0740-7902-493E-BF22-6B113D307F7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055"/>
            <a:ext cx="5615940" cy="418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8621"/>
            <a:ext cx="3041968" cy="4658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8621"/>
            <a:ext cx="3041968" cy="4658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AA037-0285-4BC1-B808-A6A3BA4B4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AA037-0285-4BC1-B808-A6A3BA4B4E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AA037-0285-4BC1-B808-A6A3BA4B4E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8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3247-9BBD-4CDF-9759-37460CF2929B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7979-1057-4E84-99AC-3EEE657C4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3247-9BBD-4CDF-9759-37460CF2929B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7979-1057-4E84-99AC-3EEE657C4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3247-9BBD-4CDF-9759-37460CF2929B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7979-1057-4E84-99AC-3EEE657C4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3247-9BBD-4CDF-9759-37460CF2929B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7979-1057-4E84-99AC-3EEE657C4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3247-9BBD-4CDF-9759-37460CF2929B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7979-1057-4E84-99AC-3EEE657C4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3247-9BBD-4CDF-9759-37460CF2929B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7979-1057-4E84-99AC-3EEE657C4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3247-9BBD-4CDF-9759-37460CF2929B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7979-1057-4E84-99AC-3EEE657C4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3247-9BBD-4CDF-9759-37460CF2929B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7979-1057-4E84-99AC-3EEE657C4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3247-9BBD-4CDF-9759-37460CF2929B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7979-1057-4E84-99AC-3EEE657C4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3247-9BBD-4CDF-9759-37460CF2929B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7979-1057-4E84-99AC-3EEE657C4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3247-9BBD-4CDF-9759-37460CF2929B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7979-1057-4E84-99AC-3EEE657C4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3247-9BBD-4CDF-9759-37460CF2929B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7979-1057-4E84-99AC-3EEE657C4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4084"/>
              </p:ext>
            </p:extLst>
          </p:nvPr>
        </p:nvGraphicFramePr>
        <p:xfrm>
          <a:off x="0" y="0"/>
          <a:ext cx="9144000" cy="1698800"/>
        </p:xfrm>
        <a:graphic>
          <a:graphicData uri="http://schemas.openxmlformats.org/drawingml/2006/table">
            <a:tbl>
              <a:tblPr/>
              <a:tblGrid>
                <a:gridCol w="971600"/>
                <a:gridCol w="3600400"/>
                <a:gridCol w="2304256"/>
                <a:gridCol w="864096"/>
                <a:gridCol w="1403648"/>
              </a:tblGrid>
              <a:tr h="57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Blank Acquirer entry into merchant card table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Stakeholder</a:t>
                      </a:r>
                      <a:r>
                        <a:rPr lang="en-US" dirty="0" smtClean="0"/>
                        <a:t>: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Sponsor</a:t>
                      </a:r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>
                    <a:lnL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FE: </a:t>
                      </a:r>
                      <a:r>
                        <a:rPr lang="nl-BE" baseline="0" dirty="0" smtClean="0"/>
                        <a:t> </a:t>
                      </a:r>
                      <a:endParaRPr lang="nl-BE" dirty="0" smtClean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Complexity</a:t>
                      </a:r>
                      <a:r>
                        <a:rPr lang="fr-BE" dirty="0" smtClean="0"/>
                        <a:t>:</a:t>
                      </a:r>
                      <a:endParaRPr lang="en-US" dirty="0"/>
                    </a:p>
                  </a:txBody>
                  <a:tcPr>
                    <a:lnL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8720">
                <a:tc gridSpan="5">
                  <a:txBody>
                    <a:bodyPr/>
                    <a:lstStyle/>
                    <a:p>
                      <a:r>
                        <a:rPr lang="en-I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an [FE Manag</a:t>
                      </a:r>
                      <a:r>
                        <a:rPr lang="en-I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er]</a:t>
                      </a:r>
                      <a:r>
                        <a:rPr lang="en-I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I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 want to </a:t>
                      </a:r>
                      <a:r>
                        <a:rPr lang="en-I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[Display a payment methods</a:t>
                      </a:r>
                      <a:r>
                        <a:rPr lang="en-IE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which has a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blank acquirer into selected payment methods</a:t>
                      </a:r>
                      <a:r>
                        <a:rPr lang="en-I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1" dirty="0"/>
                    </a:p>
                  </a:txBody>
                  <a:tcPr>
                    <a:lnL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Picture 3" descr="checkbox che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8196" y="56728"/>
            <a:ext cx="270148" cy="270148"/>
          </a:xfrm>
          <a:prstGeom prst="rect">
            <a:avLst/>
          </a:prstGeom>
        </p:spPr>
      </p:pic>
      <p:pic>
        <p:nvPicPr>
          <p:cNvPr id="6" name="Picture 5" descr="microsoft.ne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7927" y="5602526"/>
            <a:ext cx="1956073" cy="12554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8234266" cy="3967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6" y="1412776"/>
            <a:ext cx="8229600" cy="3110993"/>
          </a:xfrm>
        </p:spPr>
      </p:pic>
      <p:sp>
        <p:nvSpPr>
          <p:cNvPr id="5" name="TextBox 4"/>
          <p:cNvSpPr txBox="1"/>
          <p:nvPr/>
        </p:nvSpPr>
        <p:spPr>
          <a:xfrm>
            <a:off x="323528" y="332656"/>
            <a:ext cx="825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edit button then contract tab will load as like a insert screen and click on submit button will update the data into merchant card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95536" y="188640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GB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Acceptance </a:t>
            </a:r>
            <a:r>
              <a:rPr kumimoji="0" lang="en-GB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criteria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836712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99879F25384D408A299BBCE84169D8" ma:contentTypeVersion="0" ma:contentTypeDescription="Create a new document." ma:contentTypeScope="" ma:versionID="e74aa071b74df54974ca07104388b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503197-6C89-4339-871A-8B009D3F52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C8644E-4993-41E0-8D83-B3972482D7A1}">
  <ds:schemaRefs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2E74832-927B-48CD-8CDF-76937E91DB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70</Words>
  <Application>Microsoft Office PowerPoint</Application>
  <PresentationFormat>On-screen Show (4:3)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Ogone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 Hortz</dc:creator>
  <cp:lastModifiedBy>Binka B. Patel</cp:lastModifiedBy>
  <cp:revision>109</cp:revision>
  <dcterms:created xsi:type="dcterms:W3CDTF">2011-05-10T14:22:11Z</dcterms:created>
  <dcterms:modified xsi:type="dcterms:W3CDTF">2013-12-16T12:29:40Z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0x0101000A99879F25384D408A299BBCE84169D8</vt:lpwstr>
  </property>
</Properties>
</file>