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0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6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5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7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87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1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8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99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71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58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8554-766B-4E75-A53E-F0C70E8F3813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7AB4-9B93-4A36-9571-E96193F32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88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568952" cy="666936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Федеральное государственное бюджетное образовательное учреждение «Сибирский государственный университет телекоммуникаций и информатики»</a:t>
            </a:r>
          </a:p>
          <a:p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                                                                                    кафедра ПМ </a:t>
            </a:r>
            <a:r>
              <a:rPr lang="ru-RU" sz="2400" dirty="0" err="1" smtClean="0">
                <a:solidFill>
                  <a:schemeClr val="tx1"/>
                </a:solidFill>
              </a:rPr>
              <a:t>иК</a:t>
            </a:r>
            <a:r>
              <a:rPr lang="ru-RU" sz="2400" dirty="0" smtClean="0">
                <a:solidFill>
                  <a:schemeClr val="tx1"/>
                </a:solidFill>
              </a:rPr>
              <a:t>               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КУРСОВАЯ РАБОТА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Тема: «____________________»</a:t>
            </a:r>
            <a:endParaRPr lang="ru-RU" sz="2400" dirty="0">
              <a:solidFill>
                <a:schemeClr val="tx1"/>
              </a:solidFill>
            </a:endParaRPr>
          </a:p>
          <a:p>
            <a:endParaRPr lang="ru-RU" sz="2400" dirty="0" smtClean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Выполнил: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Проверил: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Новосибирск – 2016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6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124744"/>
            <a:ext cx="8712968" cy="5544616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Постановка задачи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2. Технологии ООП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3. Структура классов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4. Программная реализация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5. Результаты работы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6. Заключение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7. Используемые источники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8. Приложение. Листинг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79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</Words>
  <Application>Microsoft Office PowerPoint</Application>
  <PresentationFormat>Экран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Содержание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Administrator</cp:lastModifiedBy>
  <cp:revision>2</cp:revision>
  <dcterms:created xsi:type="dcterms:W3CDTF">2015-11-19T03:24:31Z</dcterms:created>
  <dcterms:modified xsi:type="dcterms:W3CDTF">2015-11-19T04:24:18Z</dcterms:modified>
</cp:coreProperties>
</file>