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notesMasterIdLst>
    <p:notesMasterId r:id="rId7"/>
  </p:notesMasterIdLst>
  <p:handoutMasterIdLst>
    <p:handoutMasterId r:id="rId8"/>
  </p:handoutMasterIdLst>
  <p:sldIdLst>
    <p:sldId id="256" r:id="rId2"/>
    <p:sldId id="462" r:id="rId3"/>
    <p:sldId id="463" r:id="rId4"/>
    <p:sldId id="453" r:id="rId5"/>
    <p:sldId id="452" r:id="rId6"/>
  </p:sldIdLst>
  <p:sldSz cx="12192000" cy="6858000"/>
  <p:notesSz cx="10234613" cy="710406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3300"/>
    <a:srgbClr val="FF6600"/>
    <a:srgbClr val="993366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380" y="5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2" d="100"/>
        <a:sy n="11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2B7B6B-9981-4AB9-B384-9155D83A0265}" type="doc">
      <dgm:prSet loTypeId="urn:microsoft.com/office/officeart/2005/8/layout/hierarchy4" loCatId="list" qsTypeId="urn:microsoft.com/office/officeart/2005/8/quickstyle/simple2" qsCatId="simple" csTypeId="urn:microsoft.com/office/officeart/2005/8/colors/accent1_4" csCatId="accent1" phldr="1"/>
      <dgm:spPr/>
      <dgm:t>
        <a:bodyPr/>
        <a:lstStyle/>
        <a:p>
          <a:endParaRPr lang="fr-FR"/>
        </a:p>
      </dgm:t>
    </dgm:pt>
    <dgm:pt modelId="{18D1290E-E715-47A8-BD3B-2A636754C2F8}">
      <dgm:prSet phldrT="[Texte]"/>
      <dgm:spPr>
        <a:solidFill>
          <a:schemeClr val="bg1">
            <a:lumMod val="95000"/>
          </a:schemeClr>
        </a:solidFill>
        <a:ln w="76200">
          <a:solidFill>
            <a:schemeClr val="bg1">
              <a:lumMod val="75000"/>
            </a:schemeClr>
          </a:solidFill>
        </a:ln>
      </dgm:spPr>
      <dgm:t>
        <a:bodyPr/>
        <a:lstStyle/>
        <a:p>
          <a:pPr algn="l"/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A la fin du module, l’</a:t>
          </a:r>
          <a:r>
            <a:rPr lang="fr-FR" dirty="0" err="1">
              <a:solidFill>
                <a:schemeClr val="tx1">
                  <a:lumMod val="75000"/>
                  <a:lumOff val="25000"/>
                </a:schemeClr>
              </a:solidFill>
            </a:rPr>
            <a:t>étudiant</a:t>
          </a:r>
          <a:r>
            <a:rPr lang="fr-FR" dirty="0" err="1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·</a:t>
          </a:r>
          <a:r>
            <a:rPr lang="fr-FR" dirty="0" err="1">
              <a:solidFill>
                <a:schemeClr val="tx1">
                  <a:lumMod val="75000"/>
                  <a:lumOff val="25000"/>
                </a:schemeClr>
              </a:solidFill>
            </a:rPr>
            <a:t>e</a:t>
          </a:r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 saura analyser la conception des canaux physiques et logiques mis en œuvre au niveau de la couche physique des systèmes mobiles</a:t>
          </a:r>
        </a:p>
      </dgm:t>
    </dgm:pt>
    <dgm:pt modelId="{D24F3DA0-A72B-40AC-B559-0C426111A857}" type="parTrans" cxnId="{B380C221-C870-4B66-8DA3-03A91D6ACD89}">
      <dgm:prSet/>
      <dgm:spPr/>
      <dgm:t>
        <a:bodyPr/>
        <a:lstStyle/>
        <a:p>
          <a:pPr algn="l"/>
          <a:endParaRPr lang="fr-FR"/>
        </a:p>
      </dgm:t>
    </dgm:pt>
    <dgm:pt modelId="{4133F0D2-76E6-4448-9F48-7242EB243ED9}" type="sibTrans" cxnId="{B380C221-C870-4B66-8DA3-03A91D6ACD89}">
      <dgm:prSet/>
      <dgm:spPr/>
      <dgm:t>
        <a:bodyPr/>
        <a:lstStyle/>
        <a:p>
          <a:pPr algn="l"/>
          <a:endParaRPr lang="fr-FR"/>
        </a:p>
      </dgm:t>
    </dgm:pt>
    <dgm:pt modelId="{9D3CE6F7-7911-4A50-8C77-6812E33C04C5}">
      <dgm:prSet/>
      <dgm:spPr>
        <a:solidFill>
          <a:schemeClr val="bg1">
            <a:lumMod val="95000"/>
          </a:schemeClr>
        </a:solidFill>
        <a:ln w="76200">
          <a:solidFill>
            <a:schemeClr val="bg1">
              <a:lumMod val="75000"/>
            </a:schemeClr>
          </a:solidFill>
        </a:ln>
      </dgm:spPr>
      <dgm:t>
        <a:bodyPr/>
        <a:lstStyle/>
        <a:p>
          <a:pPr algn="l"/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Expliquer le fonctionnement des canaux</a:t>
          </a:r>
        </a:p>
      </dgm:t>
    </dgm:pt>
    <dgm:pt modelId="{1ACD12B4-D62F-41DB-9107-1BF95330BEDB}" type="parTrans" cxnId="{C1312B14-DCFD-4C8C-BA5C-445DE20293AA}">
      <dgm:prSet/>
      <dgm:spPr/>
      <dgm:t>
        <a:bodyPr/>
        <a:lstStyle/>
        <a:p>
          <a:pPr algn="l"/>
          <a:endParaRPr lang="fr-FR"/>
        </a:p>
      </dgm:t>
    </dgm:pt>
    <dgm:pt modelId="{50BE3B88-467D-4217-9C7C-7E763273B870}" type="sibTrans" cxnId="{C1312B14-DCFD-4C8C-BA5C-445DE20293AA}">
      <dgm:prSet/>
      <dgm:spPr/>
      <dgm:t>
        <a:bodyPr/>
        <a:lstStyle/>
        <a:p>
          <a:pPr algn="l"/>
          <a:endParaRPr lang="fr-FR"/>
        </a:p>
      </dgm:t>
    </dgm:pt>
    <dgm:pt modelId="{CA144948-F8A1-4751-A818-2EA12E0B2295}">
      <dgm:prSet/>
      <dgm:spPr>
        <a:solidFill>
          <a:schemeClr val="bg1">
            <a:lumMod val="95000"/>
          </a:schemeClr>
        </a:solidFill>
        <a:ln w="76200">
          <a:solidFill>
            <a:schemeClr val="bg1">
              <a:lumMod val="75000"/>
            </a:schemeClr>
          </a:solidFill>
        </a:ln>
      </dgm:spPr>
      <dgm:t>
        <a:bodyPr/>
        <a:lstStyle/>
        <a:p>
          <a:pPr algn="l"/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Justifier la pertinence de la conception des canaux</a:t>
          </a:r>
        </a:p>
      </dgm:t>
    </dgm:pt>
    <dgm:pt modelId="{957F17C8-3863-42D2-9D40-F9F967FCCB64}" type="parTrans" cxnId="{49290135-E6A9-4086-930B-682383FACE57}">
      <dgm:prSet/>
      <dgm:spPr/>
      <dgm:t>
        <a:bodyPr/>
        <a:lstStyle/>
        <a:p>
          <a:pPr algn="l"/>
          <a:endParaRPr lang="fr-FR"/>
        </a:p>
      </dgm:t>
    </dgm:pt>
    <dgm:pt modelId="{2405466E-3D35-4BAE-8AE4-C17552A404A1}" type="sibTrans" cxnId="{49290135-E6A9-4086-930B-682383FACE57}">
      <dgm:prSet/>
      <dgm:spPr/>
      <dgm:t>
        <a:bodyPr/>
        <a:lstStyle/>
        <a:p>
          <a:pPr algn="l"/>
          <a:endParaRPr lang="fr-FR"/>
        </a:p>
      </dgm:t>
    </dgm:pt>
    <dgm:pt modelId="{3316985F-ADBC-47C8-BF4E-E84C9B9128A7}">
      <dgm:prSet phldrT="[Texte]"/>
      <dgm:spPr>
        <a:solidFill>
          <a:schemeClr val="bg1">
            <a:lumMod val="95000"/>
          </a:schemeClr>
        </a:solidFill>
        <a:ln w="76200">
          <a:solidFill>
            <a:schemeClr val="bg1">
              <a:lumMod val="75000"/>
            </a:schemeClr>
          </a:solidFill>
        </a:ln>
      </dgm:spPr>
      <dgm:t>
        <a:bodyPr/>
        <a:lstStyle/>
        <a:p>
          <a:pPr algn="l"/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Pour cela, </a:t>
          </a:r>
          <a:r>
            <a:rPr lang="fr-FR" dirty="0" err="1">
              <a:solidFill>
                <a:schemeClr val="tx1">
                  <a:lumMod val="75000"/>
                  <a:lumOff val="25000"/>
                </a:schemeClr>
              </a:solidFill>
            </a:rPr>
            <a:t>il</a:t>
          </a:r>
          <a:r>
            <a:rPr lang="fr-FR" dirty="0" err="1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·</a:t>
          </a:r>
          <a:r>
            <a:rPr lang="fr-FR" dirty="0" err="1">
              <a:solidFill>
                <a:schemeClr val="tx1">
                  <a:lumMod val="75000"/>
                  <a:lumOff val="25000"/>
                </a:schemeClr>
              </a:solidFill>
            </a:rPr>
            <a:t>elle</a:t>
          </a:r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 devra savoir mener à bien les tâches ci-dessous</a:t>
          </a:r>
        </a:p>
      </dgm:t>
    </dgm:pt>
    <dgm:pt modelId="{79338215-C664-4C06-A947-1296552D211E}" type="parTrans" cxnId="{1686EFF2-2D13-48FD-8BA1-D3DC49CA4978}">
      <dgm:prSet/>
      <dgm:spPr/>
      <dgm:t>
        <a:bodyPr/>
        <a:lstStyle/>
        <a:p>
          <a:pPr algn="l"/>
          <a:endParaRPr lang="fr-FR"/>
        </a:p>
      </dgm:t>
    </dgm:pt>
    <dgm:pt modelId="{2232A85D-AF05-43D2-B97E-EAB9A54B95B2}" type="sibTrans" cxnId="{1686EFF2-2D13-48FD-8BA1-D3DC49CA4978}">
      <dgm:prSet/>
      <dgm:spPr/>
      <dgm:t>
        <a:bodyPr/>
        <a:lstStyle/>
        <a:p>
          <a:pPr algn="l"/>
          <a:endParaRPr lang="fr-FR"/>
        </a:p>
      </dgm:t>
    </dgm:pt>
    <dgm:pt modelId="{12C41BEC-0D87-4707-AA0F-6B0CDF158F23}" type="pres">
      <dgm:prSet presAssocID="{472B7B6B-9981-4AB9-B384-9155D83A026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BCBD5FE-2059-42C2-8E93-C31A58D2E757}" type="pres">
      <dgm:prSet presAssocID="{18D1290E-E715-47A8-BD3B-2A636754C2F8}" presName="vertOne" presStyleCnt="0"/>
      <dgm:spPr/>
    </dgm:pt>
    <dgm:pt modelId="{B7D56E9C-D275-42CF-979B-6EE763FED0BB}" type="pres">
      <dgm:prSet presAssocID="{18D1290E-E715-47A8-BD3B-2A636754C2F8}" presName="txOne" presStyleLbl="node0" presStyleIdx="0" presStyleCnt="1" custScaleY="145896">
        <dgm:presLayoutVars>
          <dgm:chPref val="3"/>
        </dgm:presLayoutVars>
      </dgm:prSet>
      <dgm:spPr/>
    </dgm:pt>
    <dgm:pt modelId="{472567EA-692A-40DE-9988-80AC795A74C4}" type="pres">
      <dgm:prSet presAssocID="{18D1290E-E715-47A8-BD3B-2A636754C2F8}" presName="parTransOne" presStyleCnt="0"/>
      <dgm:spPr/>
    </dgm:pt>
    <dgm:pt modelId="{53B401C3-9769-4E60-9D00-65C183B594C4}" type="pres">
      <dgm:prSet presAssocID="{18D1290E-E715-47A8-BD3B-2A636754C2F8}" presName="horzOne" presStyleCnt="0"/>
      <dgm:spPr/>
    </dgm:pt>
    <dgm:pt modelId="{04D45637-56D5-4530-A7C5-F0BC66BE4B62}" type="pres">
      <dgm:prSet presAssocID="{3316985F-ADBC-47C8-BF4E-E84C9B9128A7}" presName="vertTwo" presStyleCnt="0"/>
      <dgm:spPr/>
    </dgm:pt>
    <dgm:pt modelId="{BE95CECE-12CF-45A0-A3F2-56ECECAA3A60}" type="pres">
      <dgm:prSet presAssocID="{3316985F-ADBC-47C8-BF4E-E84C9B9128A7}" presName="txTwo" presStyleLbl="node2" presStyleIdx="0" presStyleCnt="1">
        <dgm:presLayoutVars>
          <dgm:chPref val="3"/>
        </dgm:presLayoutVars>
      </dgm:prSet>
      <dgm:spPr/>
    </dgm:pt>
    <dgm:pt modelId="{51E7E6D8-201B-4A96-8AFB-8345DEEB483A}" type="pres">
      <dgm:prSet presAssocID="{3316985F-ADBC-47C8-BF4E-E84C9B9128A7}" presName="parTransTwo" presStyleCnt="0"/>
      <dgm:spPr/>
    </dgm:pt>
    <dgm:pt modelId="{06D4244F-0BEF-4687-968A-3D5404F8A608}" type="pres">
      <dgm:prSet presAssocID="{3316985F-ADBC-47C8-BF4E-E84C9B9128A7}" presName="horzTwo" presStyleCnt="0"/>
      <dgm:spPr/>
    </dgm:pt>
    <dgm:pt modelId="{7AD02220-D969-4629-9C67-79FD84C3CA94}" type="pres">
      <dgm:prSet presAssocID="{9D3CE6F7-7911-4A50-8C77-6812E33C04C5}" presName="vertThree" presStyleCnt="0"/>
      <dgm:spPr/>
    </dgm:pt>
    <dgm:pt modelId="{756D7609-167B-47CC-80BA-05CAA6A86414}" type="pres">
      <dgm:prSet presAssocID="{9D3CE6F7-7911-4A50-8C77-6812E33C04C5}" presName="txThree" presStyleLbl="node3" presStyleIdx="0" presStyleCnt="2" custScaleX="144529" custScaleY="117991">
        <dgm:presLayoutVars>
          <dgm:chPref val="3"/>
        </dgm:presLayoutVars>
      </dgm:prSet>
      <dgm:spPr/>
    </dgm:pt>
    <dgm:pt modelId="{71188545-DE2C-4BD4-BAC4-651E0B03E21C}" type="pres">
      <dgm:prSet presAssocID="{9D3CE6F7-7911-4A50-8C77-6812E33C04C5}" presName="horzThree" presStyleCnt="0"/>
      <dgm:spPr/>
    </dgm:pt>
    <dgm:pt modelId="{8BAFF281-43B6-4EBB-9565-72A626F70D44}" type="pres">
      <dgm:prSet presAssocID="{50BE3B88-467D-4217-9C7C-7E763273B870}" presName="sibSpaceThree" presStyleCnt="0"/>
      <dgm:spPr/>
    </dgm:pt>
    <dgm:pt modelId="{24E0B948-25A9-464B-8F3F-2FC13958AC7F}" type="pres">
      <dgm:prSet presAssocID="{CA144948-F8A1-4751-A818-2EA12E0B2295}" presName="vertThree" presStyleCnt="0"/>
      <dgm:spPr/>
    </dgm:pt>
    <dgm:pt modelId="{81BE7C9C-EB6C-4971-B0E9-CE8E88CCA8A0}" type="pres">
      <dgm:prSet presAssocID="{CA144948-F8A1-4751-A818-2EA12E0B2295}" presName="txThree" presStyleLbl="node3" presStyleIdx="1" presStyleCnt="2" custScaleX="137216" custScaleY="117991">
        <dgm:presLayoutVars>
          <dgm:chPref val="3"/>
        </dgm:presLayoutVars>
      </dgm:prSet>
      <dgm:spPr/>
    </dgm:pt>
    <dgm:pt modelId="{D387E485-769C-4EB1-B690-694F4AA10F23}" type="pres">
      <dgm:prSet presAssocID="{CA144948-F8A1-4751-A818-2EA12E0B2295}" presName="horzThree" presStyleCnt="0"/>
      <dgm:spPr/>
    </dgm:pt>
  </dgm:ptLst>
  <dgm:cxnLst>
    <dgm:cxn modelId="{6853E803-3063-4F91-B094-76D0412C8CBA}" type="presOf" srcId="{9D3CE6F7-7911-4A50-8C77-6812E33C04C5}" destId="{756D7609-167B-47CC-80BA-05CAA6A86414}" srcOrd="0" destOrd="0" presId="urn:microsoft.com/office/officeart/2005/8/layout/hierarchy4"/>
    <dgm:cxn modelId="{3D2A1F13-E8F5-4434-9E88-2520833764BC}" type="presOf" srcId="{3316985F-ADBC-47C8-BF4E-E84C9B9128A7}" destId="{BE95CECE-12CF-45A0-A3F2-56ECECAA3A60}" srcOrd="0" destOrd="0" presId="urn:microsoft.com/office/officeart/2005/8/layout/hierarchy4"/>
    <dgm:cxn modelId="{C1312B14-DCFD-4C8C-BA5C-445DE20293AA}" srcId="{3316985F-ADBC-47C8-BF4E-E84C9B9128A7}" destId="{9D3CE6F7-7911-4A50-8C77-6812E33C04C5}" srcOrd="0" destOrd="0" parTransId="{1ACD12B4-D62F-41DB-9107-1BF95330BEDB}" sibTransId="{50BE3B88-467D-4217-9C7C-7E763273B870}"/>
    <dgm:cxn modelId="{B380C221-C870-4B66-8DA3-03A91D6ACD89}" srcId="{472B7B6B-9981-4AB9-B384-9155D83A0265}" destId="{18D1290E-E715-47A8-BD3B-2A636754C2F8}" srcOrd="0" destOrd="0" parTransId="{D24F3DA0-A72B-40AC-B559-0C426111A857}" sibTransId="{4133F0D2-76E6-4448-9F48-7242EB243ED9}"/>
    <dgm:cxn modelId="{49290135-E6A9-4086-930B-682383FACE57}" srcId="{3316985F-ADBC-47C8-BF4E-E84C9B9128A7}" destId="{CA144948-F8A1-4751-A818-2EA12E0B2295}" srcOrd="1" destOrd="0" parTransId="{957F17C8-3863-42D2-9D40-F9F967FCCB64}" sibTransId="{2405466E-3D35-4BAE-8AE4-C17552A404A1}"/>
    <dgm:cxn modelId="{D86F8EB6-7A66-4920-AF76-AA21DAFAC08B}" type="presOf" srcId="{18D1290E-E715-47A8-BD3B-2A636754C2F8}" destId="{B7D56E9C-D275-42CF-979B-6EE763FED0BB}" srcOrd="0" destOrd="0" presId="urn:microsoft.com/office/officeart/2005/8/layout/hierarchy4"/>
    <dgm:cxn modelId="{192F00CB-27FE-43FF-9D14-56DEF7B79671}" type="presOf" srcId="{472B7B6B-9981-4AB9-B384-9155D83A0265}" destId="{12C41BEC-0D87-4707-AA0F-6B0CDF158F23}" srcOrd="0" destOrd="0" presId="urn:microsoft.com/office/officeart/2005/8/layout/hierarchy4"/>
    <dgm:cxn modelId="{D41B05DF-EA70-4B6C-A99F-F7BC30B35C45}" type="presOf" srcId="{CA144948-F8A1-4751-A818-2EA12E0B2295}" destId="{81BE7C9C-EB6C-4971-B0E9-CE8E88CCA8A0}" srcOrd="0" destOrd="0" presId="urn:microsoft.com/office/officeart/2005/8/layout/hierarchy4"/>
    <dgm:cxn modelId="{1686EFF2-2D13-48FD-8BA1-D3DC49CA4978}" srcId="{18D1290E-E715-47A8-BD3B-2A636754C2F8}" destId="{3316985F-ADBC-47C8-BF4E-E84C9B9128A7}" srcOrd="0" destOrd="0" parTransId="{79338215-C664-4C06-A947-1296552D211E}" sibTransId="{2232A85D-AF05-43D2-B97E-EAB9A54B95B2}"/>
    <dgm:cxn modelId="{0266AC59-3F48-4DF4-BB1A-0AC5BF7943A1}" type="presParOf" srcId="{12C41BEC-0D87-4707-AA0F-6B0CDF158F23}" destId="{8BCBD5FE-2059-42C2-8E93-C31A58D2E757}" srcOrd="0" destOrd="0" presId="urn:microsoft.com/office/officeart/2005/8/layout/hierarchy4"/>
    <dgm:cxn modelId="{8ECDF396-F6E6-4EF1-A2A6-C72B0CAE4874}" type="presParOf" srcId="{8BCBD5FE-2059-42C2-8E93-C31A58D2E757}" destId="{B7D56E9C-D275-42CF-979B-6EE763FED0BB}" srcOrd="0" destOrd="0" presId="urn:microsoft.com/office/officeart/2005/8/layout/hierarchy4"/>
    <dgm:cxn modelId="{C047A6F0-86AD-4F11-9C34-E21360439191}" type="presParOf" srcId="{8BCBD5FE-2059-42C2-8E93-C31A58D2E757}" destId="{472567EA-692A-40DE-9988-80AC795A74C4}" srcOrd="1" destOrd="0" presId="urn:microsoft.com/office/officeart/2005/8/layout/hierarchy4"/>
    <dgm:cxn modelId="{57AB2FB7-CADE-4F30-989D-1352D4A84E10}" type="presParOf" srcId="{8BCBD5FE-2059-42C2-8E93-C31A58D2E757}" destId="{53B401C3-9769-4E60-9D00-65C183B594C4}" srcOrd="2" destOrd="0" presId="urn:microsoft.com/office/officeart/2005/8/layout/hierarchy4"/>
    <dgm:cxn modelId="{BAD9F67F-8024-4279-A373-A2A5BBE67F47}" type="presParOf" srcId="{53B401C3-9769-4E60-9D00-65C183B594C4}" destId="{04D45637-56D5-4530-A7C5-F0BC66BE4B62}" srcOrd="0" destOrd="0" presId="urn:microsoft.com/office/officeart/2005/8/layout/hierarchy4"/>
    <dgm:cxn modelId="{68E9C290-D0BB-4689-A31A-A3947CF6B497}" type="presParOf" srcId="{04D45637-56D5-4530-A7C5-F0BC66BE4B62}" destId="{BE95CECE-12CF-45A0-A3F2-56ECECAA3A60}" srcOrd="0" destOrd="0" presId="urn:microsoft.com/office/officeart/2005/8/layout/hierarchy4"/>
    <dgm:cxn modelId="{3F475DDC-2EE5-4DD9-B1AE-59D9A9C1899D}" type="presParOf" srcId="{04D45637-56D5-4530-A7C5-F0BC66BE4B62}" destId="{51E7E6D8-201B-4A96-8AFB-8345DEEB483A}" srcOrd="1" destOrd="0" presId="urn:microsoft.com/office/officeart/2005/8/layout/hierarchy4"/>
    <dgm:cxn modelId="{DB2C3385-4449-4230-B24A-E15E15BB7AE5}" type="presParOf" srcId="{04D45637-56D5-4530-A7C5-F0BC66BE4B62}" destId="{06D4244F-0BEF-4687-968A-3D5404F8A608}" srcOrd="2" destOrd="0" presId="urn:microsoft.com/office/officeart/2005/8/layout/hierarchy4"/>
    <dgm:cxn modelId="{EF4BE2B2-3B0C-43D5-9CE1-17E571B2E30F}" type="presParOf" srcId="{06D4244F-0BEF-4687-968A-3D5404F8A608}" destId="{7AD02220-D969-4629-9C67-79FD84C3CA94}" srcOrd="0" destOrd="0" presId="urn:microsoft.com/office/officeart/2005/8/layout/hierarchy4"/>
    <dgm:cxn modelId="{E306F488-408F-4132-BED2-66584460AACB}" type="presParOf" srcId="{7AD02220-D969-4629-9C67-79FD84C3CA94}" destId="{756D7609-167B-47CC-80BA-05CAA6A86414}" srcOrd="0" destOrd="0" presId="urn:microsoft.com/office/officeart/2005/8/layout/hierarchy4"/>
    <dgm:cxn modelId="{DA8FB93C-F4FA-4F36-8FBE-0EBFE1EFF7FD}" type="presParOf" srcId="{7AD02220-D969-4629-9C67-79FD84C3CA94}" destId="{71188545-DE2C-4BD4-BAC4-651E0B03E21C}" srcOrd="1" destOrd="0" presId="urn:microsoft.com/office/officeart/2005/8/layout/hierarchy4"/>
    <dgm:cxn modelId="{73D69A42-3A5F-45D2-83ED-35302D49DD1D}" type="presParOf" srcId="{06D4244F-0BEF-4687-968A-3D5404F8A608}" destId="{8BAFF281-43B6-4EBB-9565-72A626F70D44}" srcOrd="1" destOrd="0" presId="urn:microsoft.com/office/officeart/2005/8/layout/hierarchy4"/>
    <dgm:cxn modelId="{65B726DD-11D5-4E87-83C4-E1B93E2B4F6F}" type="presParOf" srcId="{06D4244F-0BEF-4687-968A-3D5404F8A608}" destId="{24E0B948-25A9-464B-8F3F-2FC13958AC7F}" srcOrd="2" destOrd="0" presId="urn:microsoft.com/office/officeart/2005/8/layout/hierarchy4"/>
    <dgm:cxn modelId="{EE06B445-0599-4D51-A73E-CC59C2901DC4}" type="presParOf" srcId="{24E0B948-25A9-464B-8F3F-2FC13958AC7F}" destId="{81BE7C9C-EB6C-4971-B0E9-CE8E88CCA8A0}" srcOrd="0" destOrd="0" presId="urn:microsoft.com/office/officeart/2005/8/layout/hierarchy4"/>
    <dgm:cxn modelId="{CAEDF1CC-8109-4E1D-A230-DD975B99C1C7}" type="presParOf" srcId="{24E0B948-25A9-464B-8F3F-2FC13958AC7F}" destId="{D387E485-769C-4EB1-B690-694F4AA10F2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B5035F-799F-446E-861A-9AF31D19346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78882F7-BCED-4F51-89C3-576B2734B321}">
      <dgm:prSet phldrT="[Texte]"/>
      <dgm:spPr>
        <a:solidFill>
          <a:schemeClr val="bg1">
            <a:lumMod val="95000"/>
          </a:schemeClr>
        </a:solidFill>
        <a:ln w="76200"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Intention</a:t>
          </a:r>
        </a:p>
      </dgm:t>
    </dgm:pt>
    <dgm:pt modelId="{4DDE5EF3-B4BE-4D8B-9839-1FEBEEAEA257}" type="parTrans" cxnId="{63D7013B-20C8-4736-84A3-33E39A9C073B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BD244AAD-1401-4B11-90E6-C7C14FE58ABF}" type="sibTrans" cxnId="{63D7013B-20C8-4736-84A3-33E39A9C073B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31BDD196-C104-4D03-B581-EF8A760F8079}">
      <dgm:prSet phldrT="[Texte]"/>
      <dgm:spPr>
        <a:solidFill>
          <a:schemeClr val="bg1">
            <a:lumMod val="95000"/>
          </a:schemeClr>
        </a:solidFill>
        <a:ln w="76200"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Objectifs d’apprentissage</a:t>
          </a:r>
        </a:p>
      </dgm:t>
    </dgm:pt>
    <dgm:pt modelId="{D5F8F9AB-9111-4FDF-BE64-ABD839E725A9}" type="parTrans" cxnId="{86DD079B-6432-4299-A2AD-1402ABBD6F35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75DAB2C0-1D0E-4989-B3D0-3275704AE262}" type="sibTrans" cxnId="{86DD079B-6432-4299-A2AD-1402ABBD6F35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DC0BE882-9148-43C0-AA32-2094F9A938C3}">
      <dgm:prSet phldrT="[Texte]"/>
      <dgm:spPr>
        <a:solidFill>
          <a:schemeClr val="bg1">
            <a:lumMod val="95000"/>
          </a:schemeClr>
        </a:solidFill>
        <a:ln>
          <a:noFill/>
        </a:ln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Analyser les canaux physiques, au sens savoir justifier leur conception (et non pas simplement expliquer comment ils sont conçus)</a:t>
          </a:r>
        </a:p>
      </dgm:t>
    </dgm:pt>
    <dgm:pt modelId="{E37E4DB4-B24A-4E6E-A456-5CEF518E30F5}" type="parTrans" cxnId="{B3CFED06-924D-4050-AEB0-57F53420678B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5F2F62A2-CACD-4460-A7FC-804A30D3A1DE}" type="sibTrans" cxnId="{B3CFED06-924D-4050-AEB0-57F53420678B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74F19244-4C6D-4499-8865-437A5531E444}">
      <dgm:prSet phldrT="[Texte]"/>
      <dgm:spPr>
        <a:solidFill>
          <a:schemeClr val="bg1">
            <a:lumMod val="95000"/>
          </a:schemeClr>
        </a:solidFill>
        <a:ln>
          <a:noFill/>
        </a:ln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Amener les étudiants à « décrypter » les standards de télécommunications sur un exemple simple : le GSM</a:t>
          </a:r>
        </a:p>
      </dgm:t>
    </dgm:pt>
    <dgm:pt modelId="{CF985A34-001F-4992-9C84-D10D5455D943}" type="sibTrans" cxnId="{F5E53F0E-8F96-496D-8D25-8FACB6440E58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D299CADF-21BE-43F6-BF8E-E5F3B25CC6D6}" type="parTrans" cxnId="{F5E53F0E-8F96-496D-8D25-8FACB6440E58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1488E944-B9E4-40EC-AC2E-5EBD2CF1FECC}">
      <dgm:prSet phldrT="[Texte]"/>
      <dgm:spPr>
        <a:solidFill>
          <a:schemeClr val="bg1">
            <a:lumMod val="95000"/>
          </a:schemeClr>
        </a:solidFill>
        <a:ln>
          <a:noFill/>
        </a:ln>
      </dgm:spPr>
      <dgm:t>
        <a:bodyPr/>
        <a:lstStyle/>
        <a:p>
          <a:r>
            <a:rPr lang="fr-FR" dirty="0">
              <a:solidFill>
                <a:schemeClr val="tx1"/>
              </a:solidFill>
            </a:rPr>
            <a:t>Standard : 3GPP 45.001</a:t>
          </a:r>
        </a:p>
      </dgm:t>
    </dgm:pt>
    <dgm:pt modelId="{6BF60E63-82E5-434B-A126-84347C4CFC98}" type="parTrans" cxnId="{3EC12B75-9582-4949-902E-BF1745171150}">
      <dgm:prSet/>
      <dgm:spPr/>
      <dgm:t>
        <a:bodyPr/>
        <a:lstStyle/>
        <a:p>
          <a:endParaRPr lang="fr-FR"/>
        </a:p>
      </dgm:t>
    </dgm:pt>
    <dgm:pt modelId="{5B607219-9FCE-4FF6-A1BB-360FDDBFB22A}" type="sibTrans" cxnId="{3EC12B75-9582-4949-902E-BF1745171150}">
      <dgm:prSet/>
      <dgm:spPr/>
      <dgm:t>
        <a:bodyPr/>
        <a:lstStyle/>
        <a:p>
          <a:endParaRPr lang="fr-FR"/>
        </a:p>
      </dgm:t>
    </dgm:pt>
    <dgm:pt modelId="{25D42843-7FE3-4A28-9086-45C4214F58C4}" type="pres">
      <dgm:prSet presAssocID="{BCB5035F-799F-446E-861A-9AF31D193460}" presName="Name0" presStyleCnt="0">
        <dgm:presLayoutVars>
          <dgm:dir/>
          <dgm:animLvl val="lvl"/>
          <dgm:resizeHandles val="exact"/>
        </dgm:presLayoutVars>
      </dgm:prSet>
      <dgm:spPr/>
    </dgm:pt>
    <dgm:pt modelId="{113F404D-9CE9-426B-8F4B-ECDBF0B628C4}" type="pres">
      <dgm:prSet presAssocID="{578882F7-BCED-4F51-89C3-576B2734B321}" presName="linNode" presStyleCnt="0"/>
      <dgm:spPr/>
    </dgm:pt>
    <dgm:pt modelId="{D8C0CB0D-A865-404F-B384-DFC6C30C75D7}" type="pres">
      <dgm:prSet presAssocID="{578882F7-BCED-4F51-89C3-576B2734B321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257C9CCC-881A-449E-B242-B0EF1C1F64DD}" type="pres">
      <dgm:prSet presAssocID="{578882F7-BCED-4F51-89C3-576B2734B321}" presName="descendantText" presStyleLbl="alignAccFollowNode1" presStyleIdx="0" presStyleCnt="2" custScaleX="149398">
        <dgm:presLayoutVars>
          <dgm:bulletEnabled val="1"/>
        </dgm:presLayoutVars>
      </dgm:prSet>
      <dgm:spPr/>
    </dgm:pt>
    <dgm:pt modelId="{DF6B99AF-0EFC-4AFB-8624-18FB74BECA08}" type="pres">
      <dgm:prSet presAssocID="{BD244AAD-1401-4B11-90E6-C7C14FE58ABF}" presName="sp" presStyleCnt="0"/>
      <dgm:spPr/>
    </dgm:pt>
    <dgm:pt modelId="{5CA68D51-5062-4B99-BABE-E5DB832AFEA1}" type="pres">
      <dgm:prSet presAssocID="{31BDD196-C104-4D03-B581-EF8A760F8079}" presName="linNode" presStyleCnt="0"/>
      <dgm:spPr/>
    </dgm:pt>
    <dgm:pt modelId="{7CC582A2-6375-487F-A372-6A6278A592E2}" type="pres">
      <dgm:prSet presAssocID="{31BDD196-C104-4D03-B581-EF8A760F8079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7B0E3F64-E585-4BD7-B62F-B93999889D40}" type="pres">
      <dgm:prSet presAssocID="{31BDD196-C104-4D03-B581-EF8A760F8079}" presName="descendantText" presStyleLbl="alignAccFollowNode1" presStyleIdx="1" presStyleCnt="2" custScaleX="149398">
        <dgm:presLayoutVars>
          <dgm:bulletEnabled val="1"/>
        </dgm:presLayoutVars>
      </dgm:prSet>
      <dgm:spPr/>
    </dgm:pt>
  </dgm:ptLst>
  <dgm:cxnLst>
    <dgm:cxn modelId="{A38B6A00-BAA2-4BF2-8D5D-4F4C55A06768}" type="presOf" srcId="{DC0BE882-9148-43C0-AA32-2094F9A938C3}" destId="{7B0E3F64-E585-4BD7-B62F-B93999889D40}" srcOrd="0" destOrd="0" presId="urn:microsoft.com/office/officeart/2005/8/layout/vList5"/>
    <dgm:cxn modelId="{B3CFED06-924D-4050-AEB0-57F53420678B}" srcId="{31BDD196-C104-4D03-B581-EF8A760F8079}" destId="{DC0BE882-9148-43C0-AA32-2094F9A938C3}" srcOrd="0" destOrd="0" parTransId="{E37E4DB4-B24A-4E6E-A456-5CEF518E30F5}" sibTransId="{5F2F62A2-CACD-4460-A7FC-804A30D3A1DE}"/>
    <dgm:cxn modelId="{F5E53F0E-8F96-496D-8D25-8FACB6440E58}" srcId="{578882F7-BCED-4F51-89C3-576B2734B321}" destId="{74F19244-4C6D-4499-8865-437A5531E444}" srcOrd="0" destOrd="0" parTransId="{D299CADF-21BE-43F6-BF8E-E5F3B25CC6D6}" sibTransId="{CF985A34-001F-4992-9C84-D10D5455D943}"/>
    <dgm:cxn modelId="{3F9B4B2B-28C0-4144-9901-798A32879A97}" type="presOf" srcId="{1488E944-B9E4-40EC-AC2E-5EBD2CF1FECC}" destId="{257C9CCC-881A-449E-B242-B0EF1C1F64DD}" srcOrd="0" destOrd="1" presId="urn:microsoft.com/office/officeart/2005/8/layout/vList5"/>
    <dgm:cxn modelId="{70859232-292F-419D-8C24-BA951F2C91C0}" type="presOf" srcId="{578882F7-BCED-4F51-89C3-576B2734B321}" destId="{D8C0CB0D-A865-404F-B384-DFC6C30C75D7}" srcOrd="0" destOrd="0" presId="urn:microsoft.com/office/officeart/2005/8/layout/vList5"/>
    <dgm:cxn modelId="{63D7013B-20C8-4736-84A3-33E39A9C073B}" srcId="{BCB5035F-799F-446E-861A-9AF31D193460}" destId="{578882F7-BCED-4F51-89C3-576B2734B321}" srcOrd="0" destOrd="0" parTransId="{4DDE5EF3-B4BE-4D8B-9839-1FEBEEAEA257}" sibTransId="{BD244AAD-1401-4B11-90E6-C7C14FE58ABF}"/>
    <dgm:cxn modelId="{B204993C-DEDA-4E5F-AAC4-6BE46B6F5A32}" type="presOf" srcId="{74F19244-4C6D-4499-8865-437A5531E444}" destId="{257C9CCC-881A-449E-B242-B0EF1C1F64DD}" srcOrd="0" destOrd="0" presId="urn:microsoft.com/office/officeart/2005/8/layout/vList5"/>
    <dgm:cxn modelId="{3EC12B75-9582-4949-902E-BF1745171150}" srcId="{578882F7-BCED-4F51-89C3-576B2734B321}" destId="{1488E944-B9E4-40EC-AC2E-5EBD2CF1FECC}" srcOrd="1" destOrd="0" parTransId="{6BF60E63-82E5-434B-A126-84347C4CFC98}" sibTransId="{5B607219-9FCE-4FF6-A1BB-360FDDBFB22A}"/>
    <dgm:cxn modelId="{CD4DEE80-998A-4F1E-85FE-36C962533DA1}" type="presOf" srcId="{BCB5035F-799F-446E-861A-9AF31D193460}" destId="{25D42843-7FE3-4A28-9086-45C4214F58C4}" srcOrd="0" destOrd="0" presId="urn:microsoft.com/office/officeart/2005/8/layout/vList5"/>
    <dgm:cxn modelId="{86DD079B-6432-4299-A2AD-1402ABBD6F35}" srcId="{BCB5035F-799F-446E-861A-9AF31D193460}" destId="{31BDD196-C104-4D03-B581-EF8A760F8079}" srcOrd="1" destOrd="0" parTransId="{D5F8F9AB-9111-4FDF-BE64-ABD839E725A9}" sibTransId="{75DAB2C0-1D0E-4989-B3D0-3275704AE262}"/>
    <dgm:cxn modelId="{7B1423F5-3E16-4741-A6DD-C6A6A9855632}" type="presOf" srcId="{31BDD196-C104-4D03-B581-EF8A760F8079}" destId="{7CC582A2-6375-487F-A372-6A6278A592E2}" srcOrd="0" destOrd="0" presId="urn:microsoft.com/office/officeart/2005/8/layout/vList5"/>
    <dgm:cxn modelId="{033BFE83-3A6B-4FE9-AFC6-83F334F80FD0}" type="presParOf" srcId="{25D42843-7FE3-4A28-9086-45C4214F58C4}" destId="{113F404D-9CE9-426B-8F4B-ECDBF0B628C4}" srcOrd="0" destOrd="0" presId="urn:microsoft.com/office/officeart/2005/8/layout/vList5"/>
    <dgm:cxn modelId="{AF5144F0-96F9-446B-B36D-85616A25A817}" type="presParOf" srcId="{113F404D-9CE9-426B-8F4B-ECDBF0B628C4}" destId="{D8C0CB0D-A865-404F-B384-DFC6C30C75D7}" srcOrd="0" destOrd="0" presId="urn:microsoft.com/office/officeart/2005/8/layout/vList5"/>
    <dgm:cxn modelId="{4DE5B9C9-5E27-41BA-83F7-D4CEF2707B34}" type="presParOf" srcId="{113F404D-9CE9-426B-8F4B-ECDBF0B628C4}" destId="{257C9CCC-881A-449E-B242-B0EF1C1F64DD}" srcOrd="1" destOrd="0" presId="urn:microsoft.com/office/officeart/2005/8/layout/vList5"/>
    <dgm:cxn modelId="{AFBDC853-13B5-41EE-A274-D9FC349616FC}" type="presParOf" srcId="{25D42843-7FE3-4A28-9086-45C4214F58C4}" destId="{DF6B99AF-0EFC-4AFB-8624-18FB74BECA08}" srcOrd="1" destOrd="0" presId="urn:microsoft.com/office/officeart/2005/8/layout/vList5"/>
    <dgm:cxn modelId="{6A6CD094-0674-45A2-A9A8-0797D0639D08}" type="presParOf" srcId="{25D42843-7FE3-4A28-9086-45C4214F58C4}" destId="{5CA68D51-5062-4B99-BABE-E5DB832AFEA1}" srcOrd="2" destOrd="0" presId="urn:microsoft.com/office/officeart/2005/8/layout/vList5"/>
    <dgm:cxn modelId="{9EE4DFDF-B434-4CFB-8427-69C1AC04395D}" type="presParOf" srcId="{5CA68D51-5062-4B99-BABE-E5DB832AFEA1}" destId="{7CC582A2-6375-487F-A372-6A6278A592E2}" srcOrd="0" destOrd="0" presId="urn:microsoft.com/office/officeart/2005/8/layout/vList5"/>
    <dgm:cxn modelId="{22F6FFDF-33B2-404F-B996-084988329079}" type="presParOf" srcId="{5CA68D51-5062-4B99-BABE-E5DB832AFEA1}" destId="{7B0E3F64-E585-4BD7-B62F-B93999889D40}" srcOrd="1" destOrd="0" presId="urn:microsoft.com/office/officeart/2005/8/layout/vList5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2E6990-FE60-4F95-9BC2-BFB700000E9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AA19EB2-B4C3-443D-B1EF-B612ED970716}">
      <dgm:prSet phldrT="[Texte]"/>
      <dgm:spPr>
        <a:solidFill>
          <a:schemeClr val="bg1">
            <a:lumMod val="95000"/>
          </a:schemeClr>
        </a:solidFill>
        <a:ln w="76200"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Texte support</a:t>
          </a:r>
        </a:p>
      </dgm:t>
    </dgm:pt>
    <dgm:pt modelId="{1BC67365-E4D4-4CBD-8193-809CD8501E9C}" type="parTrans" cxnId="{4D26F34F-144E-4D14-8EF7-B3692A31BD5C}">
      <dgm:prSet/>
      <dgm:spPr/>
      <dgm:t>
        <a:bodyPr/>
        <a:lstStyle/>
        <a:p>
          <a:endParaRPr lang="fr-FR"/>
        </a:p>
      </dgm:t>
    </dgm:pt>
    <dgm:pt modelId="{1117ED72-F10E-46CF-B393-0C6A0A9CAD65}" type="sibTrans" cxnId="{4D26F34F-144E-4D14-8EF7-B3692A31BD5C}">
      <dgm:prSet/>
      <dgm:spPr/>
      <dgm:t>
        <a:bodyPr/>
        <a:lstStyle/>
        <a:p>
          <a:endParaRPr lang="fr-FR"/>
        </a:p>
      </dgm:t>
    </dgm:pt>
    <dgm:pt modelId="{92EDBB90-4EA9-4583-9D24-D60FB76CCEA6}">
      <dgm:prSet phldrT="[Texte]"/>
      <dgm:spPr>
        <a:solidFill>
          <a:schemeClr val="bg1">
            <a:lumMod val="95000"/>
          </a:schemeClr>
        </a:solidFill>
        <a:ln w="76200">
          <a:noFill/>
        </a:ln>
      </dgm:spPr>
      <dgm:t>
        <a:bodyPr/>
        <a:lstStyle/>
        <a:p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Récupérer la définition d’un canal physique dans le premier paragraphe de la section 5</a:t>
          </a:r>
        </a:p>
      </dgm:t>
    </dgm:pt>
    <dgm:pt modelId="{63E8E12B-2DE2-4ECA-991B-AF8E1AC25ED7}" type="parTrans" cxnId="{2B060C04-D9D2-464B-A26D-4ED37F8F6976}">
      <dgm:prSet/>
      <dgm:spPr/>
      <dgm:t>
        <a:bodyPr/>
        <a:lstStyle/>
        <a:p>
          <a:endParaRPr lang="fr-FR"/>
        </a:p>
      </dgm:t>
    </dgm:pt>
    <dgm:pt modelId="{57925FF5-2C3F-454F-82E8-44C0E8FF5E9C}" type="sibTrans" cxnId="{2B060C04-D9D2-464B-A26D-4ED37F8F6976}">
      <dgm:prSet/>
      <dgm:spPr/>
      <dgm:t>
        <a:bodyPr/>
        <a:lstStyle/>
        <a:p>
          <a:endParaRPr lang="fr-FR"/>
        </a:p>
      </dgm:t>
    </dgm:pt>
    <dgm:pt modelId="{B57027EA-2E32-44A3-A9E7-86EDD8740AC6}">
      <dgm:prSet phldrT="[Texte]"/>
      <dgm:spPr>
        <a:solidFill>
          <a:schemeClr val="bg1">
            <a:lumMod val="95000"/>
          </a:schemeClr>
        </a:solidFill>
        <a:ln w="76200">
          <a:noFill/>
        </a:ln>
      </dgm:spPr>
      <dgm:t>
        <a:bodyPr/>
        <a:lstStyle/>
        <a:p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Lire la section 5.2 et identifier les 5 catégories de « </a:t>
          </a:r>
          <a:r>
            <a:rPr lang="fr-FR" dirty="0" err="1">
              <a:solidFill>
                <a:schemeClr val="tx1">
                  <a:lumMod val="75000"/>
                  <a:lumOff val="25000"/>
                </a:schemeClr>
              </a:solidFill>
            </a:rPr>
            <a:t>bursts</a:t>
          </a:r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 » puis expliquer à quoi servent les « </a:t>
          </a:r>
          <a:r>
            <a:rPr lang="fr-FR" dirty="0" err="1">
              <a:solidFill>
                <a:schemeClr val="tx1">
                  <a:lumMod val="75000"/>
                  <a:lumOff val="25000"/>
                </a:schemeClr>
              </a:solidFill>
            </a:rPr>
            <a:t>tails</a:t>
          </a:r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 bits », les « </a:t>
          </a:r>
          <a:r>
            <a:rPr lang="fr-FR" dirty="0" err="1">
              <a:solidFill>
                <a:schemeClr val="tx1">
                  <a:lumMod val="75000"/>
                  <a:lumOff val="25000"/>
                </a:schemeClr>
              </a:solidFill>
            </a:rPr>
            <a:t>guard</a:t>
          </a:r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 </a:t>
          </a:r>
          <a:r>
            <a:rPr lang="fr-FR" dirty="0" err="1">
              <a:solidFill>
                <a:schemeClr val="tx1">
                  <a:lumMod val="75000"/>
                  <a:lumOff val="25000"/>
                </a:schemeClr>
              </a:solidFill>
            </a:rPr>
            <a:t>periods</a:t>
          </a:r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 » et les « training </a:t>
          </a:r>
          <a:r>
            <a:rPr lang="fr-FR" dirty="0" err="1">
              <a:solidFill>
                <a:schemeClr val="tx1">
                  <a:lumMod val="75000"/>
                  <a:lumOff val="25000"/>
                </a:schemeClr>
              </a:solidFill>
            </a:rPr>
            <a:t>sequence</a:t>
          </a:r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 »</a:t>
          </a:r>
        </a:p>
      </dgm:t>
    </dgm:pt>
    <dgm:pt modelId="{C1E4AE77-A66A-4C74-801A-10B4DCF07B23}" type="parTrans" cxnId="{0B49E29A-DD1B-41D4-BD19-E03CEBC61AD2}">
      <dgm:prSet/>
      <dgm:spPr/>
      <dgm:t>
        <a:bodyPr/>
        <a:lstStyle/>
        <a:p>
          <a:endParaRPr lang="fr-FR"/>
        </a:p>
      </dgm:t>
    </dgm:pt>
    <dgm:pt modelId="{6214B359-9199-4D6D-9064-E096A5BE28E6}" type="sibTrans" cxnId="{0B49E29A-DD1B-41D4-BD19-E03CEBC61AD2}">
      <dgm:prSet/>
      <dgm:spPr/>
      <dgm:t>
        <a:bodyPr/>
        <a:lstStyle/>
        <a:p>
          <a:endParaRPr lang="fr-FR"/>
        </a:p>
      </dgm:t>
    </dgm:pt>
    <dgm:pt modelId="{3EFF199F-ACA9-4C15-9D35-6C3708FC7102}">
      <dgm:prSet phldrT="[Texte]"/>
      <dgm:spPr>
        <a:solidFill>
          <a:schemeClr val="bg1">
            <a:lumMod val="95000"/>
          </a:schemeClr>
        </a:solidFill>
        <a:ln w="76200">
          <a:noFill/>
        </a:ln>
      </dgm:spPr>
      <dgm:t>
        <a:bodyPr/>
        <a:lstStyle/>
        <a:p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Télécharger le standard GSM : 3GPP 45.001</a:t>
          </a:r>
        </a:p>
      </dgm:t>
    </dgm:pt>
    <dgm:pt modelId="{F9F579F6-A021-4F32-9AF5-C05ABEEB24D5}" type="parTrans" cxnId="{2B8DCC07-702E-4EA5-9CF9-2BBC543EFE96}">
      <dgm:prSet/>
      <dgm:spPr/>
      <dgm:t>
        <a:bodyPr/>
        <a:lstStyle/>
        <a:p>
          <a:endParaRPr lang="fr-FR"/>
        </a:p>
      </dgm:t>
    </dgm:pt>
    <dgm:pt modelId="{9C1A208A-078B-41CD-9854-E50A782A2A6A}" type="sibTrans" cxnId="{2B8DCC07-702E-4EA5-9CF9-2BBC543EFE96}">
      <dgm:prSet/>
      <dgm:spPr/>
      <dgm:t>
        <a:bodyPr/>
        <a:lstStyle/>
        <a:p>
          <a:endParaRPr lang="fr-FR"/>
        </a:p>
      </dgm:t>
    </dgm:pt>
    <dgm:pt modelId="{81091FD9-5239-48FF-BD0D-882F40A0811B}">
      <dgm:prSet phldrT="[Texte]"/>
      <dgm:spPr>
        <a:solidFill>
          <a:schemeClr val="bg1">
            <a:lumMod val="95000"/>
          </a:schemeClr>
        </a:solidFill>
        <a:ln w="76200"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Question</a:t>
          </a:r>
        </a:p>
      </dgm:t>
    </dgm:pt>
    <dgm:pt modelId="{8DFDC19D-B65D-4D8B-9FB5-A80EE7EFECE6}" type="sibTrans" cxnId="{5672FAF0-89DC-464B-9C00-90B7667E7932}">
      <dgm:prSet/>
      <dgm:spPr/>
      <dgm:t>
        <a:bodyPr/>
        <a:lstStyle/>
        <a:p>
          <a:endParaRPr lang="fr-FR"/>
        </a:p>
      </dgm:t>
    </dgm:pt>
    <dgm:pt modelId="{8976B3A2-F2F7-476F-A444-41727BF91C1F}" type="parTrans" cxnId="{5672FAF0-89DC-464B-9C00-90B7667E7932}">
      <dgm:prSet/>
      <dgm:spPr/>
      <dgm:t>
        <a:bodyPr/>
        <a:lstStyle/>
        <a:p>
          <a:endParaRPr lang="fr-FR"/>
        </a:p>
      </dgm:t>
    </dgm:pt>
    <dgm:pt modelId="{30A3B0E8-033A-4C34-AFED-806C01C8EE96}">
      <dgm:prSet phldrT="[Texte]"/>
      <dgm:spPr>
        <a:solidFill>
          <a:schemeClr val="bg1">
            <a:lumMod val="95000"/>
          </a:schemeClr>
        </a:solidFill>
        <a:ln w="76200">
          <a:noFill/>
        </a:ln>
      </dgm:spPr>
      <dgm:t>
        <a:bodyPr/>
        <a:lstStyle/>
        <a:p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Lire la section 5.1 et chercher, sur le support de votre choix (livre, Internet, IA, …), la justification des différentes trames (hyper, super, multi)</a:t>
          </a:r>
        </a:p>
      </dgm:t>
    </dgm:pt>
    <dgm:pt modelId="{1F7E5C03-DF9A-4DBB-8368-6E7780CF7AA0}" type="parTrans" cxnId="{B32F3A26-8B92-43D2-80E6-77F59CA85A0F}">
      <dgm:prSet/>
      <dgm:spPr/>
      <dgm:t>
        <a:bodyPr/>
        <a:lstStyle/>
        <a:p>
          <a:endParaRPr lang="fr-FR"/>
        </a:p>
      </dgm:t>
    </dgm:pt>
    <dgm:pt modelId="{88AC3492-D3D9-4C5B-B01D-E2588C4C79A9}" type="sibTrans" cxnId="{B32F3A26-8B92-43D2-80E6-77F59CA85A0F}">
      <dgm:prSet/>
      <dgm:spPr/>
      <dgm:t>
        <a:bodyPr/>
        <a:lstStyle/>
        <a:p>
          <a:endParaRPr lang="fr-FR"/>
        </a:p>
      </dgm:t>
    </dgm:pt>
    <dgm:pt modelId="{3171AB82-382F-4915-BB53-FC2BA33E69BF}" type="pres">
      <dgm:prSet presAssocID="{312E6990-FE60-4F95-9BC2-BFB700000E98}" presName="Name0" presStyleCnt="0">
        <dgm:presLayoutVars>
          <dgm:dir/>
          <dgm:animLvl val="lvl"/>
          <dgm:resizeHandles val="exact"/>
        </dgm:presLayoutVars>
      </dgm:prSet>
      <dgm:spPr/>
    </dgm:pt>
    <dgm:pt modelId="{4ABD94FD-6B45-4B22-A4BC-A62B9295F506}" type="pres">
      <dgm:prSet presAssocID="{5AA19EB2-B4C3-443D-B1EF-B612ED970716}" presName="linNode" presStyleCnt="0"/>
      <dgm:spPr/>
    </dgm:pt>
    <dgm:pt modelId="{CE6891E5-21C0-4063-93B7-C37957856F9F}" type="pres">
      <dgm:prSet presAssocID="{5AA19EB2-B4C3-443D-B1EF-B612ED970716}" presName="parentText" presStyleLbl="node1" presStyleIdx="0" presStyleCnt="2" custScaleY="30134">
        <dgm:presLayoutVars>
          <dgm:chMax val="1"/>
          <dgm:bulletEnabled val="1"/>
        </dgm:presLayoutVars>
      </dgm:prSet>
      <dgm:spPr/>
    </dgm:pt>
    <dgm:pt modelId="{CF2F2A6E-1CBD-4FB0-A09A-617442D8CB49}" type="pres">
      <dgm:prSet presAssocID="{5AA19EB2-B4C3-443D-B1EF-B612ED970716}" presName="descendantText" presStyleLbl="alignAccFollowNode1" presStyleIdx="0" presStyleCnt="2" custScaleX="195712" custScaleY="30134">
        <dgm:presLayoutVars>
          <dgm:bulletEnabled val="1"/>
        </dgm:presLayoutVars>
      </dgm:prSet>
      <dgm:spPr/>
    </dgm:pt>
    <dgm:pt modelId="{60A1B30B-C854-4E03-83EE-8C2EAD78B930}" type="pres">
      <dgm:prSet presAssocID="{1117ED72-F10E-46CF-B393-0C6A0A9CAD65}" presName="sp" presStyleCnt="0"/>
      <dgm:spPr/>
    </dgm:pt>
    <dgm:pt modelId="{F9783502-1ABF-4AB1-AC2F-EB643BD71D40}" type="pres">
      <dgm:prSet presAssocID="{81091FD9-5239-48FF-BD0D-882F40A0811B}" presName="linNode" presStyleCnt="0"/>
      <dgm:spPr/>
    </dgm:pt>
    <dgm:pt modelId="{2F9D9BBA-B380-4BF1-B345-B3E7480DFB8F}" type="pres">
      <dgm:prSet presAssocID="{81091FD9-5239-48FF-BD0D-882F40A0811B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86E2E818-140D-470F-AAAB-7E25669C6102}" type="pres">
      <dgm:prSet presAssocID="{81091FD9-5239-48FF-BD0D-882F40A0811B}" presName="descendantText" presStyleLbl="alignAccFollowNode1" presStyleIdx="1" presStyleCnt="2" custScaleX="195712">
        <dgm:presLayoutVars>
          <dgm:bulletEnabled val="1"/>
        </dgm:presLayoutVars>
      </dgm:prSet>
      <dgm:spPr/>
    </dgm:pt>
  </dgm:ptLst>
  <dgm:cxnLst>
    <dgm:cxn modelId="{0E7ECC00-9052-47D8-984C-56898229C7AC}" type="presOf" srcId="{5AA19EB2-B4C3-443D-B1EF-B612ED970716}" destId="{CE6891E5-21C0-4063-93B7-C37957856F9F}" srcOrd="0" destOrd="0" presId="urn:microsoft.com/office/officeart/2005/8/layout/vList5"/>
    <dgm:cxn modelId="{2B060C04-D9D2-464B-A26D-4ED37F8F6976}" srcId="{81091FD9-5239-48FF-BD0D-882F40A0811B}" destId="{92EDBB90-4EA9-4583-9D24-D60FB76CCEA6}" srcOrd="0" destOrd="0" parTransId="{63E8E12B-2DE2-4ECA-991B-AF8E1AC25ED7}" sibTransId="{57925FF5-2C3F-454F-82E8-44C0E8FF5E9C}"/>
    <dgm:cxn modelId="{2B8DCC07-702E-4EA5-9CF9-2BBC543EFE96}" srcId="{5AA19EB2-B4C3-443D-B1EF-B612ED970716}" destId="{3EFF199F-ACA9-4C15-9D35-6C3708FC7102}" srcOrd="0" destOrd="0" parTransId="{F9F579F6-A021-4F32-9AF5-C05ABEEB24D5}" sibTransId="{9C1A208A-078B-41CD-9854-E50A782A2A6A}"/>
    <dgm:cxn modelId="{B32F3A26-8B92-43D2-80E6-77F59CA85A0F}" srcId="{81091FD9-5239-48FF-BD0D-882F40A0811B}" destId="{30A3B0E8-033A-4C34-AFED-806C01C8EE96}" srcOrd="1" destOrd="0" parTransId="{1F7E5C03-DF9A-4DBB-8368-6E7780CF7AA0}" sibTransId="{88AC3492-D3D9-4C5B-B01D-E2588C4C79A9}"/>
    <dgm:cxn modelId="{18944F27-37E2-4CF3-A842-73637F57D301}" type="presOf" srcId="{312E6990-FE60-4F95-9BC2-BFB700000E98}" destId="{3171AB82-382F-4915-BB53-FC2BA33E69BF}" srcOrd="0" destOrd="0" presId="urn:microsoft.com/office/officeart/2005/8/layout/vList5"/>
    <dgm:cxn modelId="{351B462E-0919-465A-9681-6039DB4BF467}" type="presOf" srcId="{B57027EA-2E32-44A3-A9E7-86EDD8740AC6}" destId="{86E2E818-140D-470F-AAAB-7E25669C6102}" srcOrd="0" destOrd="2" presId="urn:microsoft.com/office/officeart/2005/8/layout/vList5"/>
    <dgm:cxn modelId="{5AFD1238-2F78-4F6D-937C-C1DA34BE0E6E}" type="presOf" srcId="{30A3B0E8-033A-4C34-AFED-806C01C8EE96}" destId="{86E2E818-140D-470F-AAAB-7E25669C6102}" srcOrd="0" destOrd="1" presId="urn:microsoft.com/office/officeart/2005/8/layout/vList5"/>
    <dgm:cxn modelId="{4A947960-EEB9-4305-9C2F-2B96A9CBCD24}" type="presOf" srcId="{81091FD9-5239-48FF-BD0D-882F40A0811B}" destId="{2F9D9BBA-B380-4BF1-B345-B3E7480DFB8F}" srcOrd="0" destOrd="0" presId="urn:microsoft.com/office/officeart/2005/8/layout/vList5"/>
    <dgm:cxn modelId="{4D26F34F-144E-4D14-8EF7-B3692A31BD5C}" srcId="{312E6990-FE60-4F95-9BC2-BFB700000E98}" destId="{5AA19EB2-B4C3-443D-B1EF-B612ED970716}" srcOrd="0" destOrd="0" parTransId="{1BC67365-E4D4-4CBD-8193-809CD8501E9C}" sibTransId="{1117ED72-F10E-46CF-B393-0C6A0A9CAD65}"/>
    <dgm:cxn modelId="{0B49E29A-DD1B-41D4-BD19-E03CEBC61AD2}" srcId="{81091FD9-5239-48FF-BD0D-882F40A0811B}" destId="{B57027EA-2E32-44A3-A9E7-86EDD8740AC6}" srcOrd="2" destOrd="0" parTransId="{C1E4AE77-A66A-4C74-801A-10B4DCF07B23}" sibTransId="{6214B359-9199-4D6D-9064-E096A5BE28E6}"/>
    <dgm:cxn modelId="{59FE2C9B-2965-416D-A521-03F71BF35047}" type="presOf" srcId="{92EDBB90-4EA9-4583-9D24-D60FB76CCEA6}" destId="{86E2E818-140D-470F-AAAB-7E25669C6102}" srcOrd="0" destOrd="0" presId="urn:microsoft.com/office/officeart/2005/8/layout/vList5"/>
    <dgm:cxn modelId="{49CD44D0-E577-43A5-B32D-9CF38F628AB7}" type="presOf" srcId="{3EFF199F-ACA9-4C15-9D35-6C3708FC7102}" destId="{CF2F2A6E-1CBD-4FB0-A09A-617442D8CB49}" srcOrd="0" destOrd="0" presId="urn:microsoft.com/office/officeart/2005/8/layout/vList5"/>
    <dgm:cxn modelId="{5672FAF0-89DC-464B-9C00-90B7667E7932}" srcId="{312E6990-FE60-4F95-9BC2-BFB700000E98}" destId="{81091FD9-5239-48FF-BD0D-882F40A0811B}" srcOrd="1" destOrd="0" parTransId="{8976B3A2-F2F7-476F-A444-41727BF91C1F}" sibTransId="{8DFDC19D-B65D-4D8B-9FB5-A80EE7EFECE6}"/>
    <dgm:cxn modelId="{0C18BDB0-9ABD-4D0D-8358-44C7677D21DA}" type="presParOf" srcId="{3171AB82-382F-4915-BB53-FC2BA33E69BF}" destId="{4ABD94FD-6B45-4B22-A4BC-A62B9295F506}" srcOrd="0" destOrd="0" presId="urn:microsoft.com/office/officeart/2005/8/layout/vList5"/>
    <dgm:cxn modelId="{7E5AD8CC-4E9B-47F3-AA80-3091B76F7489}" type="presParOf" srcId="{4ABD94FD-6B45-4B22-A4BC-A62B9295F506}" destId="{CE6891E5-21C0-4063-93B7-C37957856F9F}" srcOrd="0" destOrd="0" presId="urn:microsoft.com/office/officeart/2005/8/layout/vList5"/>
    <dgm:cxn modelId="{AE16638C-D69D-41E4-872D-8A35176F6764}" type="presParOf" srcId="{4ABD94FD-6B45-4B22-A4BC-A62B9295F506}" destId="{CF2F2A6E-1CBD-4FB0-A09A-617442D8CB49}" srcOrd="1" destOrd="0" presId="urn:microsoft.com/office/officeart/2005/8/layout/vList5"/>
    <dgm:cxn modelId="{6DA2655E-FA02-46D8-B354-C667871FE3D6}" type="presParOf" srcId="{3171AB82-382F-4915-BB53-FC2BA33E69BF}" destId="{60A1B30B-C854-4E03-83EE-8C2EAD78B930}" srcOrd="1" destOrd="0" presId="urn:microsoft.com/office/officeart/2005/8/layout/vList5"/>
    <dgm:cxn modelId="{6A4DC9EB-2D9F-40B2-893D-52C8A304B7B6}" type="presParOf" srcId="{3171AB82-382F-4915-BB53-FC2BA33E69BF}" destId="{F9783502-1ABF-4AB1-AC2F-EB643BD71D40}" srcOrd="2" destOrd="0" presId="urn:microsoft.com/office/officeart/2005/8/layout/vList5"/>
    <dgm:cxn modelId="{4AFAC4D9-12A0-4028-B129-2C8A953FA3B3}" type="presParOf" srcId="{F9783502-1ABF-4AB1-AC2F-EB643BD71D40}" destId="{2F9D9BBA-B380-4BF1-B345-B3E7480DFB8F}" srcOrd="0" destOrd="0" presId="urn:microsoft.com/office/officeart/2005/8/layout/vList5"/>
    <dgm:cxn modelId="{F88640C5-7A76-4290-AD42-535C44AF44BB}" type="presParOf" srcId="{F9783502-1ABF-4AB1-AC2F-EB643BD71D40}" destId="{86E2E818-140D-470F-AAAB-7E25669C610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C8F3E6B-F744-4579-B49E-D45DB89DE62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49FE2F5-AAED-4821-9900-C1995F63D260}">
      <dgm:prSet/>
      <dgm:spPr>
        <a:solidFill>
          <a:schemeClr val="bg1">
            <a:lumMod val="95000"/>
          </a:schemeClr>
        </a:solidFill>
        <a:ln w="76200">
          <a:noFill/>
        </a:ln>
      </dgm:spPr>
      <dgm:t>
        <a:bodyPr/>
        <a:lstStyle/>
        <a:p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Approfondissement de </a:t>
          </a:r>
          <a:r>
            <a:rPr lang="fr-FR">
              <a:solidFill>
                <a:schemeClr val="tx1">
                  <a:lumMod val="75000"/>
                  <a:lumOff val="25000"/>
                </a:schemeClr>
              </a:solidFill>
            </a:rPr>
            <a:t>certaines notions</a:t>
          </a:r>
          <a:endParaRPr lang="fr-FR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AC3650F6-D47E-4D19-883A-51DF43DB52C1}" type="parTrans" cxnId="{7E5FA63E-51DC-4D78-B27A-488F473A947B}">
      <dgm:prSet/>
      <dgm:spPr/>
      <dgm:t>
        <a:bodyPr/>
        <a:lstStyle/>
        <a:p>
          <a:endParaRPr lang="fr-FR"/>
        </a:p>
      </dgm:t>
    </dgm:pt>
    <dgm:pt modelId="{6B8BD7CC-BDA0-4FA9-A0F2-E1CCB2D6F5E7}" type="sibTrans" cxnId="{7E5FA63E-51DC-4D78-B27A-488F473A947B}">
      <dgm:prSet/>
      <dgm:spPr/>
      <dgm:t>
        <a:bodyPr/>
        <a:lstStyle/>
        <a:p>
          <a:endParaRPr lang="fr-FR"/>
        </a:p>
      </dgm:t>
    </dgm:pt>
    <dgm:pt modelId="{C29705BA-1B1C-41D8-A3B2-656D2DC5D172}">
      <dgm:prSet phldrT="[Texte]"/>
      <dgm:spPr>
        <a:solidFill>
          <a:schemeClr val="bg1">
            <a:lumMod val="95000"/>
          </a:schemeClr>
        </a:solidFill>
        <a:ln w="76200"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Prochaine séance</a:t>
          </a:r>
        </a:p>
      </dgm:t>
    </dgm:pt>
    <dgm:pt modelId="{6B750735-625D-45FB-9F2F-A0E7E390D705}" type="parTrans" cxnId="{4BEF0E8F-A5AE-4CA5-8645-2F47637866EA}">
      <dgm:prSet/>
      <dgm:spPr/>
      <dgm:t>
        <a:bodyPr/>
        <a:lstStyle/>
        <a:p>
          <a:endParaRPr lang="fr-FR"/>
        </a:p>
      </dgm:t>
    </dgm:pt>
    <dgm:pt modelId="{D5E51DDB-287D-452F-9AB8-6D3DD9E302D4}" type="sibTrans" cxnId="{4BEF0E8F-A5AE-4CA5-8645-2F47637866EA}">
      <dgm:prSet/>
      <dgm:spPr/>
      <dgm:t>
        <a:bodyPr/>
        <a:lstStyle/>
        <a:p>
          <a:endParaRPr lang="fr-FR"/>
        </a:p>
      </dgm:t>
    </dgm:pt>
    <dgm:pt modelId="{AFD0B34E-17AE-4D57-BBE9-21755568FAA7}">
      <dgm:prSet phldrT="[Texte]"/>
      <dgm:spPr>
        <a:solidFill>
          <a:schemeClr val="bg1">
            <a:lumMod val="95000"/>
          </a:schemeClr>
        </a:solidFill>
        <a:ln w="76200">
          <a:noFill/>
        </a:ln>
      </dgm:spPr>
      <dgm:t>
        <a:bodyPr/>
        <a:lstStyle/>
        <a:p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Temps pour </a:t>
          </a:r>
          <a:r>
            <a:rPr lang="fr-FR">
              <a:solidFill>
                <a:schemeClr val="tx1">
                  <a:lumMod val="75000"/>
                  <a:lumOff val="25000"/>
                </a:schemeClr>
              </a:solidFill>
            </a:rPr>
            <a:t>vos questions</a:t>
          </a:r>
          <a:endParaRPr lang="fr-FR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7A0EC27A-EA48-4BF6-8C93-47FDA1E2CB62}" type="parTrans" cxnId="{5BFF1D11-F8F8-45FB-B391-EAD371051E03}">
      <dgm:prSet/>
      <dgm:spPr/>
      <dgm:t>
        <a:bodyPr/>
        <a:lstStyle/>
        <a:p>
          <a:endParaRPr lang="fr-FR"/>
        </a:p>
      </dgm:t>
    </dgm:pt>
    <dgm:pt modelId="{C8C62B78-51A3-4C86-B3B4-92206BDD0571}" type="sibTrans" cxnId="{5BFF1D11-F8F8-45FB-B391-EAD371051E03}">
      <dgm:prSet/>
      <dgm:spPr/>
      <dgm:t>
        <a:bodyPr/>
        <a:lstStyle/>
        <a:p>
          <a:endParaRPr lang="fr-FR"/>
        </a:p>
      </dgm:t>
    </dgm:pt>
    <dgm:pt modelId="{7C355D1E-4124-44D8-95C5-E83ED6228F0F}" type="pres">
      <dgm:prSet presAssocID="{4C8F3E6B-F744-4579-B49E-D45DB89DE62A}" presName="Name0" presStyleCnt="0">
        <dgm:presLayoutVars>
          <dgm:dir/>
          <dgm:animLvl val="lvl"/>
          <dgm:resizeHandles val="exact"/>
        </dgm:presLayoutVars>
      </dgm:prSet>
      <dgm:spPr/>
    </dgm:pt>
    <dgm:pt modelId="{D7E85C41-9D33-46D0-A8AD-A127822C5B1D}" type="pres">
      <dgm:prSet presAssocID="{C29705BA-1B1C-41D8-A3B2-656D2DC5D172}" presName="linNode" presStyleCnt="0"/>
      <dgm:spPr/>
    </dgm:pt>
    <dgm:pt modelId="{5CC15B67-FC0F-4998-8F6A-D657D477A21B}" type="pres">
      <dgm:prSet presAssocID="{C29705BA-1B1C-41D8-A3B2-656D2DC5D172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FF3013F7-45FA-43F8-90FD-BBCB8E6CB28B}" type="pres">
      <dgm:prSet presAssocID="{C29705BA-1B1C-41D8-A3B2-656D2DC5D172}" presName="descendantText" presStyleLbl="alignAccFollowNode1" presStyleIdx="0" presStyleCnt="1" custScaleX="168398">
        <dgm:presLayoutVars>
          <dgm:bulletEnabled val="1"/>
        </dgm:presLayoutVars>
      </dgm:prSet>
      <dgm:spPr/>
    </dgm:pt>
  </dgm:ptLst>
  <dgm:cxnLst>
    <dgm:cxn modelId="{800E9F03-048C-43CA-8555-FEEEFDC814C0}" type="presOf" srcId="{249FE2F5-AAED-4821-9900-C1995F63D260}" destId="{FF3013F7-45FA-43F8-90FD-BBCB8E6CB28B}" srcOrd="0" destOrd="1" presId="urn:microsoft.com/office/officeart/2005/8/layout/vList5"/>
    <dgm:cxn modelId="{5BFF1D11-F8F8-45FB-B391-EAD371051E03}" srcId="{C29705BA-1B1C-41D8-A3B2-656D2DC5D172}" destId="{AFD0B34E-17AE-4D57-BBE9-21755568FAA7}" srcOrd="0" destOrd="0" parTransId="{7A0EC27A-EA48-4BF6-8C93-47FDA1E2CB62}" sibTransId="{C8C62B78-51A3-4C86-B3B4-92206BDD0571}"/>
    <dgm:cxn modelId="{471CB31A-61DA-4107-8B5F-8DDE3AD07B32}" type="presOf" srcId="{AFD0B34E-17AE-4D57-BBE9-21755568FAA7}" destId="{FF3013F7-45FA-43F8-90FD-BBCB8E6CB28B}" srcOrd="0" destOrd="0" presId="urn:microsoft.com/office/officeart/2005/8/layout/vList5"/>
    <dgm:cxn modelId="{14C01232-494A-4228-9465-1B84E094EDC8}" type="presOf" srcId="{C29705BA-1B1C-41D8-A3B2-656D2DC5D172}" destId="{5CC15B67-FC0F-4998-8F6A-D657D477A21B}" srcOrd="0" destOrd="0" presId="urn:microsoft.com/office/officeart/2005/8/layout/vList5"/>
    <dgm:cxn modelId="{CA877032-CE0D-4F2D-BC4F-2B04E3B27F33}" type="presOf" srcId="{4C8F3E6B-F744-4579-B49E-D45DB89DE62A}" destId="{7C355D1E-4124-44D8-95C5-E83ED6228F0F}" srcOrd="0" destOrd="0" presId="urn:microsoft.com/office/officeart/2005/8/layout/vList5"/>
    <dgm:cxn modelId="{7E5FA63E-51DC-4D78-B27A-488F473A947B}" srcId="{C29705BA-1B1C-41D8-A3B2-656D2DC5D172}" destId="{249FE2F5-AAED-4821-9900-C1995F63D260}" srcOrd="1" destOrd="0" parTransId="{AC3650F6-D47E-4D19-883A-51DF43DB52C1}" sibTransId="{6B8BD7CC-BDA0-4FA9-A0F2-E1CCB2D6F5E7}"/>
    <dgm:cxn modelId="{4BEF0E8F-A5AE-4CA5-8645-2F47637866EA}" srcId="{4C8F3E6B-F744-4579-B49E-D45DB89DE62A}" destId="{C29705BA-1B1C-41D8-A3B2-656D2DC5D172}" srcOrd="0" destOrd="0" parTransId="{6B750735-625D-45FB-9F2F-A0E7E390D705}" sibTransId="{D5E51DDB-287D-452F-9AB8-6D3DD9E302D4}"/>
    <dgm:cxn modelId="{EC09B563-D4AC-45BC-96D7-AA974A54B421}" type="presParOf" srcId="{7C355D1E-4124-44D8-95C5-E83ED6228F0F}" destId="{D7E85C41-9D33-46D0-A8AD-A127822C5B1D}" srcOrd="0" destOrd="0" presId="urn:microsoft.com/office/officeart/2005/8/layout/vList5"/>
    <dgm:cxn modelId="{5EC82EBF-9E56-430E-8B51-AA4352B26038}" type="presParOf" srcId="{D7E85C41-9D33-46D0-A8AD-A127822C5B1D}" destId="{5CC15B67-FC0F-4998-8F6A-D657D477A21B}" srcOrd="0" destOrd="0" presId="urn:microsoft.com/office/officeart/2005/8/layout/vList5"/>
    <dgm:cxn modelId="{12CB8996-7A33-429F-9E2E-AAC2749B9E75}" type="presParOf" srcId="{D7E85C41-9D33-46D0-A8AD-A127822C5B1D}" destId="{FF3013F7-45FA-43F8-90FD-BBCB8E6CB28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D56E9C-D275-42CF-979B-6EE763FED0BB}">
      <dsp:nvSpPr>
        <dsp:cNvPr id="0" name=""/>
        <dsp:cNvSpPr/>
      </dsp:nvSpPr>
      <dsp:spPr>
        <a:xfrm>
          <a:off x="1084" y="3380"/>
          <a:ext cx="7003468" cy="1358797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762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schemeClr val="tx1">
                  <a:lumMod val="75000"/>
                  <a:lumOff val="25000"/>
                </a:schemeClr>
              </a:solidFill>
            </a:rPr>
            <a:t>A la fin du module, l’</a:t>
          </a:r>
          <a:r>
            <a:rPr lang="fr-FR" sz="2000" kern="1200" dirty="0" err="1">
              <a:solidFill>
                <a:schemeClr val="tx1">
                  <a:lumMod val="75000"/>
                  <a:lumOff val="25000"/>
                </a:schemeClr>
              </a:solidFill>
            </a:rPr>
            <a:t>étudiant</a:t>
          </a:r>
          <a:r>
            <a:rPr lang="fr-FR" sz="2000" kern="1200" dirty="0" err="1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·</a:t>
          </a:r>
          <a:r>
            <a:rPr lang="fr-FR" sz="2000" kern="1200" dirty="0" err="1">
              <a:solidFill>
                <a:schemeClr val="tx1">
                  <a:lumMod val="75000"/>
                  <a:lumOff val="25000"/>
                </a:schemeClr>
              </a:solidFill>
            </a:rPr>
            <a:t>e</a:t>
          </a:r>
          <a:r>
            <a:rPr lang="fr-FR" sz="2000" kern="1200" dirty="0">
              <a:solidFill>
                <a:schemeClr val="tx1">
                  <a:lumMod val="75000"/>
                  <a:lumOff val="25000"/>
                </a:schemeClr>
              </a:solidFill>
            </a:rPr>
            <a:t> saura analyser la conception des canaux physiques et logiques mis en œuvre au niveau de la couche physique des systèmes mobiles</a:t>
          </a:r>
        </a:p>
      </dsp:txBody>
      <dsp:txXfrm>
        <a:off x="40882" y="43178"/>
        <a:ext cx="6923872" cy="1279201"/>
      </dsp:txXfrm>
    </dsp:sp>
    <dsp:sp modelId="{BE95CECE-12CF-45A0-A3F2-56ECECAA3A60}">
      <dsp:nvSpPr>
        <dsp:cNvPr id="0" name=""/>
        <dsp:cNvSpPr/>
      </dsp:nvSpPr>
      <dsp:spPr>
        <a:xfrm>
          <a:off x="7920" y="1463704"/>
          <a:ext cx="6989796" cy="931346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762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schemeClr val="tx1">
                  <a:lumMod val="75000"/>
                  <a:lumOff val="25000"/>
                </a:schemeClr>
              </a:solidFill>
            </a:rPr>
            <a:t>Pour cela, </a:t>
          </a:r>
          <a:r>
            <a:rPr lang="fr-FR" sz="2000" kern="1200" dirty="0" err="1">
              <a:solidFill>
                <a:schemeClr val="tx1">
                  <a:lumMod val="75000"/>
                  <a:lumOff val="25000"/>
                </a:schemeClr>
              </a:solidFill>
            </a:rPr>
            <a:t>il</a:t>
          </a:r>
          <a:r>
            <a:rPr lang="fr-FR" sz="2000" kern="1200" dirty="0" err="1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·</a:t>
          </a:r>
          <a:r>
            <a:rPr lang="fr-FR" sz="2000" kern="1200" dirty="0" err="1">
              <a:solidFill>
                <a:schemeClr val="tx1">
                  <a:lumMod val="75000"/>
                  <a:lumOff val="25000"/>
                </a:schemeClr>
              </a:solidFill>
            </a:rPr>
            <a:t>elle</a:t>
          </a:r>
          <a:r>
            <a:rPr lang="fr-FR" sz="2000" kern="1200" dirty="0">
              <a:solidFill>
                <a:schemeClr val="tx1">
                  <a:lumMod val="75000"/>
                  <a:lumOff val="25000"/>
                </a:schemeClr>
              </a:solidFill>
            </a:rPr>
            <a:t> devra savoir mener à bien les tâches ci-dessous</a:t>
          </a:r>
        </a:p>
      </dsp:txBody>
      <dsp:txXfrm>
        <a:off x="35198" y="1490982"/>
        <a:ext cx="6935240" cy="876790"/>
      </dsp:txXfrm>
    </dsp:sp>
    <dsp:sp modelId="{756D7609-167B-47CC-80BA-05CAA6A86414}">
      <dsp:nvSpPr>
        <dsp:cNvPr id="0" name=""/>
        <dsp:cNvSpPr/>
      </dsp:nvSpPr>
      <dsp:spPr>
        <a:xfrm>
          <a:off x="21551" y="2496577"/>
          <a:ext cx="3519166" cy="1098904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762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schemeClr val="tx1">
                  <a:lumMod val="75000"/>
                  <a:lumOff val="25000"/>
                </a:schemeClr>
              </a:solidFill>
            </a:rPr>
            <a:t>Expliquer le fonctionnement des canaux</a:t>
          </a:r>
        </a:p>
      </dsp:txBody>
      <dsp:txXfrm>
        <a:off x="53737" y="2528763"/>
        <a:ext cx="3454794" cy="1034532"/>
      </dsp:txXfrm>
    </dsp:sp>
    <dsp:sp modelId="{81BE7C9C-EB6C-4971-B0E9-CE8E88CCA8A0}">
      <dsp:nvSpPr>
        <dsp:cNvPr id="0" name=""/>
        <dsp:cNvSpPr/>
      </dsp:nvSpPr>
      <dsp:spPr>
        <a:xfrm>
          <a:off x="3642984" y="2496577"/>
          <a:ext cx="3341100" cy="1098904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762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schemeClr val="tx1">
                  <a:lumMod val="75000"/>
                  <a:lumOff val="25000"/>
                </a:schemeClr>
              </a:solidFill>
            </a:rPr>
            <a:t>Justifier la pertinence de la conception des canaux</a:t>
          </a:r>
        </a:p>
      </dsp:txBody>
      <dsp:txXfrm>
        <a:off x="3675170" y="2528763"/>
        <a:ext cx="3276728" cy="10345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7C9CCC-881A-449E-B242-B0EF1C1F64DD}">
      <dsp:nvSpPr>
        <dsp:cNvPr id="0" name=""/>
        <dsp:cNvSpPr/>
      </dsp:nvSpPr>
      <dsp:spPr>
        <a:xfrm rot="5400000">
          <a:off x="5989644" y="-2936665"/>
          <a:ext cx="1412491" cy="7639034"/>
        </a:xfrm>
        <a:prstGeom prst="round2SameRect">
          <a:avLst/>
        </a:prstGeom>
        <a:solidFill>
          <a:schemeClr val="bg1">
            <a:lumMod val="9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>
              <a:solidFill>
                <a:schemeClr val="tx1"/>
              </a:solidFill>
            </a:rPr>
            <a:t>Amener les étudiants à « décrypter » les standards de télécommunications sur un exemple simple : le GSM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>
              <a:solidFill>
                <a:schemeClr val="tx1"/>
              </a:solidFill>
            </a:rPr>
            <a:t>Standard : 3GPP 45.001</a:t>
          </a:r>
        </a:p>
      </dsp:txBody>
      <dsp:txXfrm rot="-5400000">
        <a:off x="2876373" y="245558"/>
        <a:ext cx="7570082" cy="1274587"/>
      </dsp:txXfrm>
    </dsp:sp>
    <dsp:sp modelId="{D8C0CB0D-A865-404F-B384-DFC6C30C75D7}">
      <dsp:nvSpPr>
        <dsp:cNvPr id="0" name=""/>
        <dsp:cNvSpPr/>
      </dsp:nvSpPr>
      <dsp:spPr>
        <a:xfrm>
          <a:off x="192" y="44"/>
          <a:ext cx="2876180" cy="1765614"/>
        </a:xfrm>
        <a:prstGeom prst="roundRect">
          <a:avLst/>
        </a:prstGeom>
        <a:solidFill>
          <a:schemeClr val="bg1">
            <a:lumMod val="95000"/>
          </a:schemeClr>
        </a:solidFill>
        <a:ln w="762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schemeClr val="tx1"/>
              </a:solidFill>
            </a:rPr>
            <a:t>Intention</a:t>
          </a:r>
        </a:p>
      </dsp:txBody>
      <dsp:txXfrm>
        <a:off x="86382" y="86234"/>
        <a:ext cx="2703800" cy="1593234"/>
      </dsp:txXfrm>
    </dsp:sp>
    <dsp:sp modelId="{7B0E3F64-E585-4BD7-B62F-B93999889D40}">
      <dsp:nvSpPr>
        <dsp:cNvPr id="0" name=""/>
        <dsp:cNvSpPr/>
      </dsp:nvSpPr>
      <dsp:spPr>
        <a:xfrm rot="5400000">
          <a:off x="5989644" y="-1082769"/>
          <a:ext cx="1412491" cy="7639034"/>
        </a:xfrm>
        <a:prstGeom prst="round2SameRect">
          <a:avLst/>
        </a:prstGeom>
        <a:solidFill>
          <a:schemeClr val="bg1">
            <a:lumMod val="9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>
              <a:solidFill>
                <a:schemeClr val="tx1"/>
              </a:solidFill>
            </a:rPr>
            <a:t>Analyser les canaux physiques, au sens savoir justifier leur conception (et non pas simplement expliquer comment ils sont conçus)</a:t>
          </a:r>
        </a:p>
      </dsp:txBody>
      <dsp:txXfrm rot="-5400000">
        <a:off x="2876373" y="2099454"/>
        <a:ext cx="7570082" cy="1274587"/>
      </dsp:txXfrm>
    </dsp:sp>
    <dsp:sp modelId="{7CC582A2-6375-487F-A372-6A6278A592E2}">
      <dsp:nvSpPr>
        <dsp:cNvPr id="0" name=""/>
        <dsp:cNvSpPr/>
      </dsp:nvSpPr>
      <dsp:spPr>
        <a:xfrm>
          <a:off x="192" y="1853939"/>
          <a:ext cx="2876180" cy="1765614"/>
        </a:xfrm>
        <a:prstGeom prst="roundRect">
          <a:avLst/>
        </a:prstGeom>
        <a:solidFill>
          <a:schemeClr val="bg1">
            <a:lumMod val="95000"/>
          </a:schemeClr>
        </a:solidFill>
        <a:ln w="762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schemeClr val="tx1"/>
              </a:solidFill>
            </a:rPr>
            <a:t>Objectifs d’apprentissage</a:t>
          </a:r>
        </a:p>
      </dsp:txBody>
      <dsp:txXfrm>
        <a:off x="86382" y="1940129"/>
        <a:ext cx="2703800" cy="15932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2F2A6E-1CBD-4FB0-A09A-617442D8CB49}">
      <dsp:nvSpPr>
        <dsp:cNvPr id="0" name=""/>
        <dsp:cNvSpPr/>
      </dsp:nvSpPr>
      <dsp:spPr>
        <a:xfrm rot="5400000">
          <a:off x="6043827" y="-3597031"/>
          <a:ext cx="775470" cy="8167803"/>
        </a:xfrm>
        <a:prstGeom prst="round2SameRect">
          <a:avLst/>
        </a:prstGeom>
        <a:solidFill>
          <a:schemeClr val="bg1">
            <a:lumMod val="95000"/>
          </a:schemeClr>
        </a:solidFill>
        <a:ln w="762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>
              <a:solidFill>
                <a:schemeClr val="tx1">
                  <a:lumMod val="75000"/>
                  <a:lumOff val="25000"/>
                </a:schemeClr>
              </a:solidFill>
            </a:rPr>
            <a:t>Télécharger le standard GSM : 3GPP 45.001</a:t>
          </a:r>
        </a:p>
      </dsp:txBody>
      <dsp:txXfrm rot="-5400000">
        <a:off x="2347661" y="136990"/>
        <a:ext cx="8129948" cy="699760"/>
      </dsp:txXfrm>
    </dsp:sp>
    <dsp:sp modelId="{CE6891E5-21C0-4063-93B7-C37957856F9F}">
      <dsp:nvSpPr>
        <dsp:cNvPr id="0" name=""/>
        <dsp:cNvSpPr/>
      </dsp:nvSpPr>
      <dsp:spPr>
        <a:xfrm>
          <a:off x="135" y="2200"/>
          <a:ext cx="2347525" cy="969338"/>
        </a:xfrm>
        <a:prstGeom prst="roundRect">
          <a:avLst/>
        </a:prstGeom>
        <a:solidFill>
          <a:schemeClr val="bg1">
            <a:lumMod val="95000"/>
          </a:schemeClr>
        </a:solidFill>
        <a:ln w="762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schemeClr val="tx1">
                  <a:lumMod val="75000"/>
                  <a:lumOff val="25000"/>
                </a:schemeClr>
              </a:solidFill>
            </a:rPr>
            <a:t>Texte support</a:t>
          </a:r>
        </a:p>
      </dsp:txBody>
      <dsp:txXfrm>
        <a:off x="47454" y="49519"/>
        <a:ext cx="2252887" cy="874700"/>
      </dsp:txXfrm>
    </dsp:sp>
    <dsp:sp modelId="{86E2E818-140D-470F-AAAB-7E25669C6102}">
      <dsp:nvSpPr>
        <dsp:cNvPr id="0" name=""/>
        <dsp:cNvSpPr/>
      </dsp:nvSpPr>
      <dsp:spPr>
        <a:xfrm rot="5400000">
          <a:off x="5144858" y="-1343144"/>
          <a:ext cx="2573408" cy="8167803"/>
        </a:xfrm>
        <a:prstGeom prst="round2SameRect">
          <a:avLst/>
        </a:prstGeom>
        <a:solidFill>
          <a:schemeClr val="bg1">
            <a:lumMod val="95000"/>
          </a:schemeClr>
        </a:solidFill>
        <a:ln w="762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>
              <a:solidFill>
                <a:schemeClr val="tx1">
                  <a:lumMod val="75000"/>
                  <a:lumOff val="25000"/>
                </a:schemeClr>
              </a:solidFill>
            </a:rPr>
            <a:t>Récupérer la définition d’un canal physique dans le premier paragraphe de la section 5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>
              <a:solidFill>
                <a:schemeClr val="tx1">
                  <a:lumMod val="75000"/>
                  <a:lumOff val="25000"/>
                </a:schemeClr>
              </a:solidFill>
            </a:rPr>
            <a:t>Lire la section 5.1 et chercher, sur le support de votre choix (livre, Internet, IA, …), la justification des différentes trames (hyper, super, multi)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>
              <a:solidFill>
                <a:schemeClr val="tx1">
                  <a:lumMod val="75000"/>
                  <a:lumOff val="25000"/>
                </a:schemeClr>
              </a:solidFill>
            </a:rPr>
            <a:t>Lire la section 5.2 et identifier les 5 catégories de « </a:t>
          </a:r>
          <a:r>
            <a:rPr lang="fr-FR" sz="2000" kern="1200" dirty="0" err="1">
              <a:solidFill>
                <a:schemeClr val="tx1">
                  <a:lumMod val="75000"/>
                  <a:lumOff val="25000"/>
                </a:schemeClr>
              </a:solidFill>
            </a:rPr>
            <a:t>bursts</a:t>
          </a:r>
          <a:r>
            <a:rPr lang="fr-FR" sz="2000" kern="1200" dirty="0">
              <a:solidFill>
                <a:schemeClr val="tx1">
                  <a:lumMod val="75000"/>
                  <a:lumOff val="25000"/>
                </a:schemeClr>
              </a:solidFill>
            </a:rPr>
            <a:t> » puis expliquer à quoi servent les « </a:t>
          </a:r>
          <a:r>
            <a:rPr lang="fr-FR" sz="2000" kern="1200" dirty="0" err="1">
              <a:solidFill>
                <a:schemeClr val="tx1">
                  <a:lumMod val="75000"/>
                  <a:lumOff val="25000"/>
                </a:schemeClr>
              </a:solidFill>
            </a:rPr>
            <a:t>tails</a:t>
          </a:r>
          <a:r>
            <a:rPr lang="fr-FR" sz="2000" kern="1200" dirty="0">
              <a:solidFill>
                <a:schemeClr val="tx1">
                  <a:lumMod val="75000"/>
                  <a:lumOff val="25000"/>
                </a:schemeClr>
              </a:solidFill>
            </a:rPr>
            <a:t> bits », les « </a:t>
          </a:r>
          <a:r>
            <a:rPr lang="fr-FR" sz="2000" kern="1200" dirty="0" err="1">
              <a:solidFill>
                <a:schemeClr val="tx1">
                  <a:lumMod val="75000"/>
                  <a:lumOff val="25000"/>
                </a:schemeClr>
              </a:solidFill>
            </a:rPr>
            <a:t>guard</a:t>
          </a:r>
          <a:r>
            <a:rPr lang="fr-FR" sz="2000" kern="1200" dirty="0">
              <a:solidFill>
                <a:schemeClr val="tx1">
                  <a:lumMod val="75000"/>
                  <a:lumOff val="25000"/>
                </a:schemeClr>
              </a:solidFill>
            </a:rPr>
            <a:t> </a:t>
          </a:r>
          <a:r>
            <a:rPr lang="fr-FR" sz="2000" kern="1200" dirty="0" err="1">
              <a:solidFill>
                <a:schemeClr val="tx1">
                  <a:lumMod val="75000"/>
                  <a:lumOff val="25000"/>
                </a:schemeClr>
              </a:solidFill>
            </a:rPr>
            <a:t>periods</a:t>
          </a:r>
          <a:r>
            <a:rPr lang="fr-FR" sz="2000" kern="1200" dirty="0">
              <a:solidFill>
                <a:schemeClr val="tx1">
                  <a:lumMod val="75000"/>
                  <a:lumOff val="25000"/>
                </a:schemeClr>
              </a:solidFill>
            </a:rPr>
            <a:t> » et les « training </a:t>
          </a:r>
          <a:r>
            <a:rPr lang="fr-FR" sz="2000" kern="1200" dirty="0" err="1">
              <a:solidFill>
                <a:schemeClr val="tx1">
                  <a:lumMod val="75000"/>
                  <a:lumOff val="25000"/>
                </a:schemeClr>
              </a:solidFill>
            </a:rPr>
            <a:t>sequence</a:t>
          </a:r>
          <a:r>
            <a:rPr lang="fr-FR" sz="2000" kern="1200" dirty="0">
              <a:solidFill>
                <a:schemeClr val="tx1">
                  <a:lumMod val="75000"/>
                  <a:lumOff val="25000"/>
                </a:schemeClr>
              </a:solidFill>
            </a:rPr>
            <a:t> »</a:t>
          </a:r>
        </a:p>
      </dsp:txBody>
      <dsp:txXfrm rot="-5400000">
        <a:off x="2347661" y="1579676"/>
        <a:ext cx="8042180" cy="2322162"/>
      </dsp:txXfrm>
    </dsp:sp>
    <dsp:sp modelId="{2F9D9BBA-B380-4BF1-B345-B3E7480DFB8F}">
      <dsp:nvSpPr>
        <dsp:cNvPr id="0" name=""/>
        <dsp:cNvSpPr/>
      </dsp:nvSpPr>
      <dsp:spPr>
        <a:xfrm>
          <a:off x="135" y="1132377"/>
          <a:ext cx="2347525" cy="3216760"/>
        </a:xfrm>
        <a:prstGeom prst="roundRect">
          <a:avLst/>
        </a:prstGeom>
        <a:solidFill>
          <a:schemeClr val="bg1">
            <a:lumMod val="95000"/>
          </a:schemeClr>
        </a:solidFill>
        <a:ln w="762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schemeClr val="tx1">
                  <a:lumMod val="75000"/>
                  <a:lumOff val="25000"/>
                </a:schemeClr>
              </a:solidFill>
            </a:rPr>
            <a:t>Question</a:t>
          </a:r>
        </a:p>
      </dsp:txBody>
      <dsp:txXfrm>
        <a:off x="114732" y="1246974"/>
        <a:ext cx="2118331" cy="29875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013F7-45FA-43F8-90FD-BBCB8E6CB28B}">
      <dsp:nvSpPr>
        <dsp:cNvPr id="0" name=""/>
        <dsp:cNvSpPr/>
      </dsp:nvSpPr>
      <dsp:spPr>
        <a:xfrm rot="5400000">
          <a:off x="5932543" y="-3138355"/>
          <a:ext cx="1282699" cy="7880086"/>
        </a:xfrm>
        <a:prstGeom prst="round2SameRect">
          <a:avLst/>
        </a:prstGeom>
        <a:solidFill>
          <a:schemeClr val="bg1">
            <a:lumMod val="95000"/>
          </a:schemeClr>
        </a:solidFill>
        <a:ln w="762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900" kern="1200" dirty="0">
              <a:solidFill>
                <a:schemeClr val="tx1">
                  <a:lumMod val="75000"/>
                  <a:lumOff val="25000"/>
                </a:schemeClr>
              </a:solidFill>
            </a:rPr>
            <a:t>Temps pour </a:t>
          </a:r>
          <a:r>
            <a:rPr lang="fr-FR" sz="2900" kern="1200">
              <a:solidFill>
                <a:schemeClr val="tx1">
                  <a:lumMod val="75000"/>
                  <a:lumOff val="25000"/>
                </a:schemeClr>
              </a:solidFill>
            </a:rPr>
            <a:t>vos questions</a:t>
          </a:r>
          <a:endParaRPr lang="fr-FR" sz="2900" kern="1200" dirty="0">
            <a:solidFill>
              <a:schemeClr val="tx1">
                <a:lumMod val="75000"/>
                <a:lumOff val="25000"/>
              </a:schemeClr>
            </a:solidFill>
          </a:endParaRP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900" kern="1200" dirty="0">
              <a:solidFill>
                <a:schemeClr val="tx1">
                  <a:lumMod val="75000"/>
                  <a:lumOff val="25000"/>
                </a:schemeClr>
              </a:solidFill>
            </a:rPr>
            <a:t>Approfondissement de </a:t>
          </a:r>
          <a:r>
            <a:rPr lang="fr-FR" sz="2900" kern="1200">
              <a:solidFill>
                <a:schemeClr val="tx1">
                  <a:lumMod val="75000"/>
                  <a:lumOff val="25000"/>
                </a:schemeClr>
              </a:solidFill>
            </a:rPr>
            <a:t>certaines notions</a:t>
          </a:r>
          <a:endParaRPr lang="fr-FR" sz="29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 rot="-5400000">
        <a:off x="2633850" y="222954"/>
        <a:ext cx="7817470" cy="1157467"/>
      </dsp:txXfrm>
    </dsp:sp>
    <dsp:sp modelId="{5CC15B67-FC0F-4998-8F6A-D657D477A21B}">
      <dsp:nvSpPr>
        <dsp:cNvPr id="0" name=""/>
        <dsp:cNvSpPr/>
      </dsp:nvSpPr>
      <dsp:spPr>
        <a:xfrm>
          <a:off x="1663" y="0"/>
          <a:ext cx="2632186" cy="1603375"/>
        </a:xfrm>
        <a:prstGeom prst="roundRect">
          <a:avLst/>
        </a:prstGeom>
        <a:solidFill>
          <a:schemeClr val="bg1">
            <a:lumMod val="95000"/>
          </a:schemeClr>
        </a:solidFill>
        <a:ln w="762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>
              <a:solidFill>
                <a:schemeClr val="tx1">
                  <a:lumMod val="75000"/>
                  <a:lumOff val="25000"/>
                </a:schemeClr>
              </a:solidFill>
            </a:rPr>
            <a:t>Prochaine séance</a:t>
          </a:r>
        </a:p>
      </dsp:txBody>
      <dsp:txXfrm>
        <a:off x="79933" y="78270"/>
        <a:ext cx="2475646" cy="14468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435304" cy="354818"/>
          </a:xfrm>
          <a:prstGeom prst="rect">
            <a:avLst/>
          </a:prstGeom>
        </p:spPr>
        <p:txBody>
          <a:bodyPr vert="horz" lIns="91433" tIns="45716" rIns="91433" bIns="45716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5797023" y="0"/>
            <a:ext cx="4435304" cy="354818"/>
          </a:xfrm>
          <a:prstGeom prst="rect">
            <a:avLst/>
          </a:prstGeom>
        </p:spPr>
        <p:txBody>
          <a:bodyPr vert="horz" lIns="91433" tIns="45716" rIns="91433" bIns="45716" rtlCol="0"/>
          <a:lstStyle>
            <a:lvl1pPr algn="r">
              <a:defRPr sz="1200"/>
            </a:lvl1pPr>
          </a:lstStyle>
          <a:p>
            <a:fld id="{85C48036-62A5-4343-8925-787D0A0ACDD2}" type="datetimeFigureOut">
              <a:rPr lang="fr-FR" smtClean="0"/>
              <a:pPr/>
              <a:t>10/02/2025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2" y="6748144"/>
            <a:ext cx="4435304" cy="354818"/>
          </a:xfrm>
          <a:prstGeom prst="rect">
            <a:avLst/>
          </a:prstGeom>
        </p:spPr>
        <p:txBody>
          <a:bodyPr vert="horz" lIns="91433" tIns="45716" rIns="91433" bIns="45716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5797023" y="6748144"/>
            <a:ext cx="4435304" cy="354818"/>
          </a:xfrm>
          <a:prstGeom prst="rect">
            <a:avLst/>
          </a:prstGeom>
        </p:spPr>
        <p:txBody>
          <a:bodyPr vert="horz" lIns="91433" tIns="45716" rIns="91433" bIns="45716" rtlCol="0" anchor="b"/>
          <a:lstStyle>
            <a:lvl1pPr algn="r">
              <a:defRPr sz="1200"/>
            </a:lvl1pPr>
          </a:lstStyle>
          <a:p>
            <a:fld id="{75461F08-BC8E-4235-8106-91FF26FA6EB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434998" cy="355203"/>
          </a:xfrm>
          <a:prstGeom prst="rect">
            <a:avLst/>
          </a:prstGeom>
        </p:spPr>
        <p:txBody>
          <a:bodyPr vert="horz" lIns="99040" tIns="49521" rIns="99040" bIns="49521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797247" y="1"/>
            <a:ext cx="4434998" cy="355203"/>
          </a:xfrm>
          <a:prstGeom prst="rect">
            <a:avLst/>
          </a:prstGeom>
        </p:spPr>
        <p:txBody>
          <a:bodyPr vert="horz" lIns="99040" tIns="49521" rIns="99040" bIns="49521" rtlCol="0"/>
          <a:lstStyle>
            <a:lvl1pPr algn="r">
              <a:defRPr sz="1300"/>
            </a:lvl1pPr>
          </a:lstStyle>
          <a:p>
            <a:fld id="{CEA47B9A-E8C7-48D0-93D5-452D259D0A1F}" type="datetimeFigureOut">
              <a:rPr lang="fr-FR" smtClean="0"/>
              <a:pPr/>
              <a:t>10/02/2025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749550" y="533400"/>
            <a:ext cx="4735513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1" rIns="99040" bIns="49521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1023462" y="3374431"/>
            <a:ext cx="8187690" cy="3196828"/>
          </a:xfrm>
          <a:prstGeom prst="rect">
            <a:avLst/>
          </a:prstGeom>
        </p:spPr>
        <p:txBody>
          <a:bodyPr vert="horz" lIns="99040" tIns="49521" rIns="99040" bIns="49521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6747629"/>
            <a:ext cx="4434998" cy="355203"/>
          </a:xfrm>
          <a:prstGeom prst="rect">
            <a:avLst/>
          </a:prstGeom>
        </p:spPr>
        <p:txBody>
          <a:bodyPr vert="horz" lIns="99040" tIns="49521" rIns="99040" bIns="49521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797247" y="6747629"/>
            <a:ext cx="4434998" cy="355203"/>
          </a:xfrm>
          <a:prstGeom prst="rect">
            <a:avLst/>
          </a:prstGeom>
        </p:spPr>
        <p:txBody>
          <a:bodyPr vert="horz" lIns="99040" tIns="49521" rIns="99040" bIns="49521" rtlCol="0" anchor="b"/>
          <a:lstStyle>
            <a:lvl1pPr algn="r">
              <a:defRPr sz="1300"/>
            </a:lvl1pPr>
          </a:lstStyle>
          <a:p>
            <a:fld id="{27ACE3CB-195C-47FC-AF66-19F8BF19371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F15C-3C1B-4BEA-A1B1-1117CB86142A}" type="datetime1">
              <a:rPr lang="fr-FR" smtClean="0"/>
              <a:t>10/02/2025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Communications Numériques E.N.S.E.I.R.B - Benoît ESCRIG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5FB8-90BE-47E1-9F88-00B54EEA6F95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988F124-610A-43C8-9D4E-2B4FA6BA6B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424" y="304158"/>
            <a:ext cx="1932383" cy="70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966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BE12C-894D-4D5A-9AD5-640351DC56D5}" type="datetime1">
              <a:rPr lang="fr-FR" smtClean="0"/>
              <a:t>10/02/2025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Communications Numériques E.N.S.E.I.R.B - Benoît ESCRIG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5FB8-90BE-47E1-9F88-00B54EEA6F9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7864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4B36-5CBC-440A-B064-C9160711659E}" type="datetime1">
              <a:rPr lang="fr-FR" smtClean="0"/>
              <a:t>10/02/2025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Communications Numériques E.N.S.E.I.R.B - Benoît ESCRIG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5FB8-90BE-47E1-9F88-00B54EEA6F9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10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42498-D832-4D9B-86E8-575291604A77}" type="datetime1">
              <a:rPr lang="fr-FR" smtClean="0"/>
              <a:t>10/02/2025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Communications Numériques E.N.S.E.I.R.B - Benoît ESCRIG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5FB8-90BE-47E1-9F88-00B54EEA6F95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C158710-DF89-41EF-95A0-EC5712281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69" y="6356350"/>
            <a:ext cx="1058048" cy="37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91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6B68C-06F6-4B56-96C4-40617584D149}" type="datetime1">
              <a:rPr lang="fr-FR" smtClean="0"/>
              <a:t>10/02/2025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Communications Numériques E.N.S.E.I.R.B - Benoît ESCRIG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5FB8-90BE-47E1-9F88-00B54EEA6F9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8419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765F-92C8-4DFD-8272-6BA6AB120C65}" type="datetime1">
              <a:rPr lang="fr-FR" smtClean="0"/>
              <a:t>10/02/2025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Communications Numériques E.N.S.E.I.R.B - Benoît ESCRIG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5FB8-90BE-47E1-9F88-00B54EEA6F9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4569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DFBB-807C-44B6-931F-0D1AC0A4871C}" type="datetime1">
              <a:rPr lang="fr-FR" smtClean="0"/>
              <a:t>10/02/2025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Communications Numériques E.N.S.E.I.R.B - Benoît ESCRIG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5FB8-90BE-47E1-9F88-00B54EEA6F9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6626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1D5F-F3B3-49CA-9505-30E7CCD7D389}" type="datetime1">
              <a:rPr lang="fr-FR" smtClean="0"/>
              <a:t>10/02/2025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Communications Numériques E.N.S.E.I.R.B - Benoît ESCRIG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5FB8-90BE-47E1-9F88-00B54EEA6F9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930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A656-6518-46FC-8666-0EC0C2AE1C57}" type="datetime1">
              <a:rPr lang="fr-FR" smtClean="0"/>
              <a:t>10/02/2025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Communications Numériques E.N.S.E.I.R.B - Benoît ESCRIG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5FB8-90BE-47E1-9F88-00B54EEA6F9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0313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A532-E70B-472E-B04E-704972A7DAF9}" type="datetime1">
              <a:rPr lang="fr-FR" smtClean="0"/>
              <a:t>10/02/2025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Communications Numériques E.N.S.E.I.R.B - Benoît ESCRIG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5FB8-90BE-47E1-9F88-00B54EEA6F9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478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97B2D-EE26-4647-B056-B163C207AB05}" type="datetime1">
              <a:rPr lang="fr-FR" smtClean="0"/>
              <a:t>10/02/2025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Communications Numériques E.N.S.E.I.R.B - Benoît ESCRIG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5FB8-90BE-47E1-9F88-00B54EEA6F9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233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421704" y="6356350"/>
            <a:ext cx="2159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68595-368B-43F4-98D3-73B80F3F31DA}" type="datetime1">
              <a:rPr lang="fr-FR" smtClean="0"/>
              <a:t>10/02/2025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Communications Numériques E.N.S.E.I.R.B - Benoît ESCRIG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75FB8-90BE-47E1-9F88-00B54EEA6F95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5269" y="6356350"/>
            <a:ext cx="1058048" cy="37031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7063C1A-2379-4E04-AEEA-FC5AF14726D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5269" y="6356350"/>
            <a:ext cx="1058048" cy="37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883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Support du Cours de Couches Physiques (4/5)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Benoît ESCRIG INP-ENSEEIHT/IRIT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5FB8-90BE-47E1-9F88-00B54EEA6F95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d’apprentissage</a:t>
            </a:r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</p:nvPr>
        </p:nvGraphicFramePr>
        <p:xfrm>
          <a:off x="838200" y="2134043"/>
          <a:ext cx="7005637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1362075" y="6415801"/>
            <a:ext cx="1547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Source : flaticon.com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BDC011F-8969-4A90-8437-C82C5097D9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22575" y="2714105"/>
            <a:ext cx="2438740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15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C36180-E2E4-42A9-8192-781DA01AA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Objet de la leçon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3B75CB-D763-40E7-919E-0B5C4ECBF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5FB8-90BE-47E1-9F88-00B54EEA6F95}" type="slidenum">
              <a:rPr lang="fr-FR" smtClean="0"/>
              <a:pPr/>
              <a:t>3</a:t>
            </a:fld>
            <a:endParaRPr lang="fr-FR"/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AA49553D-46B4-4D3D-A7FF-49FCD4E274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5979566"/>
              </p:ext>
            </p:extLst>
          </p:nvPr>
        </p:nvGraphicFramePr>
        <p:xfrm>
          <a:off x="838200" y="1825625"/>
          <a:ext cx="10515600" cy="3619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0901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Canaux Physiques dans le standard GSM</a:t>
            </a:r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716197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5FB8-90BE-47E1-9F88-00B54EEA6F95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1169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Fin de la préparation de la </a:t>
            </a:r>
            <a:r>
              <a:rPr lang="fr-FR"/>
              <a:t>séance de cours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0049858"/>
              </p:ext>
            </p:extLst>
          </p:nvPr>
        </p:nvGraphicFramePr>
        <p:xfrm>
          <a:off x="838200" y="1825625"/>
          <a:ext cx="10515600" cy="1603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5675FB8-90BE-47E1-9F88-00B54EEA6F95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344775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_conf_APC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ersonnalisé 1">
      <a:majorFont>
        <a:latin typeface="Arial Rounded MT Bold"/>
        <a:ea typeface=""/>
        <a:cs typeface=""/>
      </a:majorFont>
      <a:minorFont>
        <a:latin typeface="Arial Rounded MT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_conf_APC" id="{C83D5D84-C119-474E-BF4D-486CD139028E}" vid="{AAF7D28F-BB45-4584-8517-32BB36AFAAB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Theme_conf_APC</Template>
  <TotalTime>41459</TotalTime>
  <Words>250</Words>
  <Application>Microsoft Office PowerPoint</Application>
  <PresentationFormat>Grand écran</PresentationFormat>
  <Paragraphs>30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Arial Rounded MT Bold</vt:lpstr>
      <vt:lpstr>Calibri</vt:lpstr>
      <vt:lpstr>Theme_conf_APC</vt:lpstr>
      <vt:lpstr>Support du Cours de Couches Physiques (4/5)</vt:lpstr>
      <vt:lpstr>Objectifs d’apprentissage</vt:lpstr>
      <vt:lpstr>Objet de la leçon</vt:lpstr>
      <vt:lpstr>Canaux Physiques dans le standard GSM</vt:lpstr>
      <vt:lpstr>Fin de la préparation de la séance de cours</vt:lpstr>
    </vt:vector>
  </TitlesOfParts>
  <Company>IRIT-N7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Couche PHY du GSM</dc:title>
  <dc:creator>Benoît Escrig</dc:creator>
  <cp:lastModifiedBy>benoit.escrig</cp:lastModifiedBy>
  <cp:revision>1272</cp:revision>
  <cp:lastPrinted>2019-01-25T14:13:06Z</cp:lastPrinted>
  <dcterms:created xsi:type="dcterms:W3CDTF">2014-12-23T09:29:08Z</dcterms:created>
  <dcterms:modified xsi:type="dcterms:W3CDTF">2025-02-10T09:54:42Z</dcterms:modified>
</cp:coreProperties>
</file>