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-enterprise.colo.lair/gist/jasonk/2270/edit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34000" x="3490075"/>
            <a:ext cy="2540324" cx="24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y="218126" x="840162"/>
            <a:ext cy="12779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Basic Web Application Development</a:t>
            </a: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y="38866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AWeber Academy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4671450" x="2920200"/>
            <a:ext cy="392399" cx="3303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JIRA: ACADEMY-16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51873" x="457200"/>
            <a:ext cy="250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Week 4: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Schemas for images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Define the Schema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Connect to a local MongoDB server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ViewModels and Wired up Controllers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51873" x="457200"/>
            <a:ext cy="250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Week 5: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Likes and Comments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Likes and Comments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Endpoints for Likes and Comments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Improving the UI with jQuery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Reveal Post Comment form (hide by default)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AJAX submit Likes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51873" x="457200"/>
            <a:ext cy="250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Week 6: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Sidebar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Sidebar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Create a helper for the sidebar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 async for all the different asynchronous calls ensuring a single final callback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Tie it together in the Home and Image index controller functions (wrapping res.render)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51873" x="457200"/>
            <a:ext cy="250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Week 7: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Deploying with Heroku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Deploying with Heroku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Install Git </a:t>
            </a:r>
            <a:r>
              <a:rPr b="1" sz="1800" lang="en">
                <a:solidFill>
                  <a:srgbClr val="666666"/>
                </a:solidFill>
              </a:rPr>
              <a:t>http://git-scm.com/book/en/Getting-Started-Installing-Git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Register @ Heroku</a:t>
            </a:r>
            <a:r>
              <a:rPr b="1" sz="1800" lang="en">
                <a:solidFill>
                  <a:schemeClr val="dk2"/>
                </a:solidFill>
              </a:rPr>
              <a:t>https://api.heroku.com/signup/devcenter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Install Heroku toolbelt</a:t>
            </a:r>
            <a:r>
              <a:rPr b="1" sz="1800" lang="en">
                <a:solidFill>
                  <a:schemeClr val="dk2"/>
                </a:solidFill>
              </a:rPr>
              <a:t>https://toolbelt.heroku.com/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Deploy!</a:t>
            </a:r>
            <a:r>
              <a:rPr b="1" sz="1800" lang="en">
                <a:solidFill>
                  <a:schemeClr val="dk2"/>
                </a:solidFill>
              </a:rPr>
              <a:t>$ heroku login</a:t>
            </a:r>
            <a:br>
              <a:rPr b="1" sz="1800" lang="en">
                <a:solidFill>
                  <a:schemeClr val="dk2"/>
                </a:solidFill>
              </a:rPr>
            </a:br>
            <a:r>
              <a:rPr b="1" sz="1800" lang="en">
                <a:solidFill>
                  <a:schemeClr val="dk2"/>
                </a:solidFill>
              </a:rPr>
              <a:t>$ heroku create</a:t>
            </a:r>
            <a:br>
              <a:rPr b="1" sz="1800" lang="en">
                <a:solidFill>
                  <a:schemeClr val="dk2"/>
                </a:solidFill>
              </a:rPr>
            </a:br>
            <a:r>
              <a:rPr b="1" sz="1800" lang="en">
                <a:solidFill>
                  <a:schemeClr val="dk2"/>
                </a:solidFill>
              </a:rPr>
              <a:t>$ git push heroku master &amp;&amp; heroku ps:scale web=1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node.js?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2002875" x="575875"/>
            <a:ext cy="2603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JavaScript on the server!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Asynchronous &amp; Event driven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Full stack / single language &amp; tools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npm Package Manager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Awesome!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1063371" x="575875"/>
            <a:ext cy="537899" cx="207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it is...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5974" x="5444525"/>
            <a:ext cy="1440175" cx="3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to expect from this course...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Build a complete web application!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 node.js, Express.js, MongoDB, Handlebars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Write the code from start to finish, from scratch… (most of it)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… and understand it!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imgPloadr.io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…an imgur.com clone!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Upload images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Browse &amp; view images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Post comments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Like images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Track views</a:t>
            </a:r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Online in the cloud!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17650" x="4312208"/>
            <a:ext cy="3862475" cx="437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started: Hello world!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Development Environment setup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install node &amp; npm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install mongodb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editor of choice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project home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npm hands 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mongo hands on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https://github-enterprise.colo.lair/gist/jasonk/2270/edit</a:t>
            </a:r>
            <a:r>
              <a:rPr sz="24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51873" x="457200"/>
            <a:ext cy="250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Week 2: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Server bootup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 server bootup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Project file structure and organization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npm install all the things!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server.js - 1 file to rule them all!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Express.js for the win!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Connect middleware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51873" x="457200"/>
            <a:ext cy="2501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Week 3: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Views: HTML &amp; CSS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Views: HTML &amp; CSS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Routes and Controllers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Bootstrap introduction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Handlebars introduction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main layout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views &amp; partials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Write the HTML (for both pages)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Introducing Rendering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