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C0A-3EA4-95BD-E306-8ADC16E3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8F536-4F7B-DCDB-AD4C-80B2B26B9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A6C9-5CF4-280B-0C5D-18A0E68A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168-A5E3-6EB2-504F-A04AE5E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DA91-E51D-3427-B314-DE523B08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9A02-9F53-181E-4576-9479F81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D4EF-CCC4-4044-AB61-E2531091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D94F-A18F-3423-1BDD-F5319D3A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792A-C29A-E1EC-3D99-97DF4584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17C8-0AB1-4FCE-79F7-FC9BD36E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245C8-5DDE-E2D0-1D9C-334AF63FE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D714-93B5-D3DC-4946-0B6742A64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59F0-95EE-BA86-EE8B-ACAD320A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F364-B6C8-5705-940E-FA14BFA8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B04B-B21E-4E53-9A25-CF283553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595E-D2A8-1D32-8FE4-FABA15EC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5B8E-834F-5F32-B98D-21814D1B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AE70-BC3F-1B3F-DAD3-4AE8C1E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8C30-36CD-7CD0-DD4A-56F88E72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ECFC-BBF8-06FD-BD34-2203150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E032-E2A5-F422-3376-B6C4A67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3AA5-9CC0-10D8-A2ED-9AA3F2C5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0CE-0B7A-C1BE-8638-A07C23A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FAAE-5299-B083-7856-1F7E9D23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2D77-3D49-AA3C-3DB1-6784BC1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0AC-F0AA-D4A7-2E76-D23F67B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010F-52D1-B165-02B3-36F8C9DB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A5C7-13BF-7E80-EEAF-E18FE842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86AF-3468-AF48-70E2-2B0C2DA4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88E0-90F5-DE6C-6DAE-5975D6C2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E482-01CF-120D-9A3E-56460121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F19D-1BC8-EDA6-69C9-7775A8C3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577C-F3BC-9C04-6503-24501D76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1414-5EF1-176E-F5C8-3412500F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DD1B-A8B6-50C0-F53B-9DE8C4B4E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8B64-0AF0-FB95-F7BE-09C3EE52A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1B684-5861-A5A5-9050-5DF3456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9EF9-C47C-E592-8832-37CCFECA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51F7-340E-F0DA-1AFE-4049255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19A-CC7A-4291-F287-DA5CFF3F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0BC69-5A32-1C9C-AA47-3A94AE50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C487-2510-CFCD-3D67-CEC0851C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D1C5D-269E-47A3-D5FE-6B0F705B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01286-CB22-FB69-F016-0A4D206E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3B651-F84A-643F-0355-51680850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B67C-A450-A3BA-425B-5CCC610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C6E3-8775-AF19-6D4D-900520C1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CD39-1429-1826-355C-42CD8B9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4AF1-70EC-88CE-CD7A-4477F41D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E674-0690-055F-BC43-970AB87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E846-B5AD-8AA3-BF3E-5AEB8B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DEDF-AE33-5A10-9EA7-7714F3C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3351-8277-CBF0-7B38-AB416954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80999-23C6-03DB-90E7-13945127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3B7D-BF27-DC6E-D222-80394701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5CAE-0D64-999F-4CF1-370582B8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4B95-8669-01A7-AA6A-44B24B6D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62AB-1602-B283-7CDA-C15BD872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9735B-69B0-0A6E-33E1-28F69551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671A-C161-FED1-0717-90565D11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C10B-D825-3F93-D1EA-67A4DBBA0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ABB5-F70B-4C03-B706-DA50C87644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4302-8C01-A584-6947-FDED34A54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C3FA-1E4F-3F5A-FAAB-EDC9D792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EE68-6C2D-47D8-8EC8-3625C359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1FFA-FF00-C4FF-C2A6-1F9BBE14B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DA464-1B52-32CA-4516-72E359A20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Oklahoma Medical Research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Cejda</dc:creator>
  <cp:lastModifiedBy>Nic Cejda</cp:lastModifiedBy>
  <cp:revision>1</cp:revision>
  <dcterms:created xsi:type="dcterms:W3CDTF">2022-06-15T14:26:56Z</dcterms:created>
  <dcterms:modified xsi:type="dcterms:W3CDTF">2022-06-15T14:27:15Z</dcterms:modified>
</cp:coreProperties>
</file>