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3"/>
  </p:notesMasterIdLst>
  <p:sldIdLst>
    <p:sldId id="379" r:id="rId2"/>
    <p:sldId id="350" r:id="rId3"/>
    <p:sldId id="376" r:id="rId4"/>
    <p:sldId id="347" r:id="rId5"/>
    <p:sldId id="341" r:id="rId6"/>
    <p:sldId id="316" r:id="rId7"/>
    <p:sldId id="386" r:id="rId8"/>
    <p:sldId id="377" r:id="rId9"/>
    <p:sldId id="393" r:id="rId10"/>
    <p:sldId id="389" r:id="rId11"/>
    <p:sldId id="390" r:id="rId12"/>
    <p:sldId id="394" r:id="rId13"/>
    <p:sldId id="395" r:id="rId14"/>
    <p:sldId id="396" r:id="rId15"/>
    <p:sldId id="398" r:id="rId16"/>
    <p:sldId id="392" r:id="rId17"/>
    <p:sldId id="397" r:id="rId18"/>
    <p:sldId id="391" r:id="rId19"/>
    <p:sldId id="344" r:id="rId20"/>
    <p:sldId id="378" r:id="rId21"/>
    <p:sldId id="349" r:id="rId22"/>
  </p:sldIdLst>
  <p:sldSz cx="9144000" cy="5143500" type="screen16x9"/>
  <p:notesSz cx="6858000" cy="9144000"/>
  <p:embeddedFontLst>
    <p:embeddedFont>
      <p:font typeface="D2Coding" panose="020B0609020101020101" pitchFamily="49" charset="-127"/>
      <p:regular r:id="rId24"/>
      <p:bold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AR HERMANN" panose="020B0600000101010101" charset="0"/>
      <p:regular r:id="rId30"/>
    </p:embeddedFont>
  </p:embeddedFontLst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075" autoAdjust="0"/>
  </p:normalViewPr>
  <p:slideViewPr>
    <p:cSldViewPr snapToGrid="0">
      <p:cViewPr varScale="1">
        <p:scale>
          <a:sx n="104" d="100"/>
          <a:sy n="104" d="100"/>
        </p:scale>
        <p:origin x="92" y="3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0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4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texture-tools-exporter" TargetMode="External"/><Relationship Id="rId2" Type="http://schemas.openxmlformats.org/officeDocument/2006/relationships/hyperlink" Target="https://github.com/KhronosGroup/KTX-Software/rele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eul.naver.com/font" TargetMode="External"/><Relationship Id="rId2" Type="http://schemas.openxmlformats.org/officeDocument/2006/relationships/hyperlink" Target="https://fontzone.net/font-details/ar-herman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seYrrlvWNqmtCMZyoraXIAG2F0sG2o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hronosGroup/KTX-Softwar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03E5-F787-C1C8-FD34-184EC12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90C4-77C1-E577-C0B5-6561948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Part 1 – Introduction</a:t>
            </a:r>
          </a:p>
          <a:p>
            <a:pPr lvl="1"/>
            <a:r>
              <a:rPr lang="en-US" altLang="ko-KR"/>
              <a:t>[W01] – context changed to webgl2</a:t>
            </a:r>
          </a:p>
          <a:p>
            <a:r>
              <a:rPr lang="en-US" altLang="ko-KR"/>
              <a:t>Part 2 – GLSL</a:t>
            </a:r>
            <a:r>
              <a:rPr lang="ko-KR" altLang="en-US"/>
              <a:t> </a:t>
            </a:r>
            <a:r>
              <a:rPr lang="en-US" altLang="ko-KR"/>
              <a:t>3.00</a:t>
            </a:r>
          </a:p>
          <a:p>
            <a:pPr lvl="1"/>
            <a:r>
              <a:rPr lang="en-US" altLang="ko-KR"/>
              <a:t>[W02] – Hello triangle</a:t>
            </a:r>
            <a:r>
              <a:rPr lang="ko-KR" altLang="en-US"/>
              <a:t>의 </a:t>
            </a:r>
            <a:r>
              <a:rPr lang="en-US" altLang="ko-KR"/>
              <a:t>shader code</a:t>
            </a:r>
            <a:r>
              <a:rPr lang="ko-KR" altLang="en-US"/>
              <a:t>를 </a:t>
            </a:r>
            <a:r>
              <a:rPr lang="en-US" altLang="ko-KR"/>
              <a:t>glsl 3.00 </a:t>
            </a:r>
            <a:r>
              <a:rPr lang="ko-KR" altLang="en-US"/>
              <a:t>으로 바꾸기</a:t>
            </a:r>
            <a:endParaRPr lang="en-US" altLang="ko-KR"/>
          </a:p>
          <a:p>
            <a:pPr lvl="1"/>
            <a:r>
              <a:rPr lang="en-US" altLang="ko-KR"/>
              <a:t>[W03] – vertex array object</a:t>
            </a:r>
          </a:p>
          <a:p>
            <a:pPr lvl="1"/>
            <a:r>
              <a:rPr lang="en-US" altLang="ko-KR"/>
              <a:t>[W04] – instanced rendering</a:t>
            </a:r>
          </a:p>
          <a:p>
            <a:pPr lvl="1"/>
            <a:r>
              <a:rPr lang="en-US" altLang="ko-KR"/>
              <a:t>[W05] – Transform feedback and</a:t>
            </a:r>
            <a:r>
              <a:rPr lang="ko-KR" altLang="en-US"/>
              <a:t> </a:t>
            </a:r>
            <a:r>
              <a:rPr lang="en-US" altLang="ko-KR"/>
              <a:t>uniform</a:t>
            </a:r>
            <a:r>
              <a:rPr lang="ko-KR" altLang="en-US"/>
              <a:t> </a:t>
            </a:r>
            <a:r>
              <a:rPr lang="en-US" altLang="ko-KR"/>
              <a:t>array</a:t>
            </a:r>
          </a:p>
          <a:p>
            <a:pPr lvl="1"/>
            <a:r>
              <a:rPr lang="en-US" altLang="ko-KR"/>
              <a:t>[W06] – Textures – float, VS use, array</a:t>
            </a:r>
          </a:p>
          <a:p>
            <a:r>
              <a:rPr lang="en-US" altLang="ko-KR"/>
              <a:t>Part 4 – WebGL 2 Rendering – fbo, rbo</a:t>
            </a:r>
          </a:p>
          <a:p>
            <a:pPr lvl="1"/>
            <a:r>
              <a:rPr lang="en-US" altLang="ko-KR"/>
              <a:t>[W07] – fbo, rbo </a:t>
            </a:r>
          </a:p>
          <a:p>
            <a:pPr lvl="1"/>
            <a:r>
              <a:rPr lang="en-US" altLang="ko-KR"/>
              <a:t>[W08] – render</a:t>
            </a:r>
            <a:r>
              <a:rPr lang="ko-KR" altLang="en-US"/>
              <a:t> </a:t>
            </a:r>
            <a:r>
              <a:rPr lang="en-US" altLang="ko-KR"/>
              <a:t>to texture</a:t>
            </a:r>
          </a:p>
        </p:txBody>
      </p:sp>
    </p:spTree>
    <p:extLst>
      <p:ext uri="{BB962C8B-B14F-4D97-AF65-F5344CB8AC3E}">
        <p14:creationId xmlns:p14="http://schemas.microsoft.com/office/powerpoint/2010/main" val="275903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CEDAF-2E03-FC38-C199-070253839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985DB-BD1B-5C5C-A1A9-58735A62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NVIDIA GeForce 6 GPU Architecture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4367F-28B8-2A69-7058-7237094E2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3505" y="480060"/>
            <a:ext cx="4985396" cy="41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6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7FA33-A898-CDB6-A681-16DA2641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WebGL 2 texture features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7E0F3E-ADB2-F222-7FD6-E5E7BBFA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WebGL 2 can use texture size is not power of 2</a:t>
            </a:r>
          </a:p>
          <a:p>
            <a:r>
              <a:rPr lang="en-US" altLang="ko-KR"/>
              <a:t>WebGL 2 can use texture in VS</a:t>
            </a:r>
          </a:p>
          <a:p>
            <a:r>
              <a:rPr lang="en-US" altLang="ko-KR"/>
              <a:t>WebGL 2 can use textures array</a:t>
            </a:r>
          </a:p>
          <a:p>
            <a:r>
              <a:rPr lang="en-US" altLang="ko-KR"/>
              <a:t>WebGL 2 can use textures with 32bit float and others.</a:t>
            </a:r>
          </a:p>
          <a:p>
            <a:r>
              <a:rPr lang="en-US" altLang="ko-KR"/>
              <a:t>WebGL 2 can use compressed image KTX2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93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6503-5C0F-6FEB-73AC-6530948ED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69B4-932A-8CF0-C879-E63312E7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W06b : WebGL 2 texture at VS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B53B5-83E6-533B-9EC0-B3FF2FBAC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Texture can be used for change vertex position, normal, color, etc.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2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9EAEE-7E0F-4A85-E9BF-963F484F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955D7-5B56-69E1-A04A-19720130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W06c : WebGL 2 texture array </a:t>
            </a:r>
            <a:br>
              <a:rPr lang="en-US" altLang="ko-KR"/>
            </a:br>
            <a:r>
              <a:rPr lang="en-US" altLang="ko-KR"/>
              <a:t>                             and 3D texture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1BEDD-D432-9CDA-9591-60294AA5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Texture can be used array form</a:t>
            </a:r>
          </a:p>
          <a:p>
            <a:r>
              <a:rPr lang="en-US" altLang="ko-KR"/>
              <a:t>3D Textures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6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3809-2FEF-B53A-07CD-7EEC8CD79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7DB26-8123-7448-6322-27A5A985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38440"/>
            <a:ext cx="7886700" cy="692693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W06d : WebGL 2 texture KTX2 </a:t>
            </a:r>
            <a:br>
              <a:rPr lang="en-US" altLang="ko-KR"/>
            </a:br>
            <a:r>
              <a:rPr lang="en-US" altLang="ko-KR"/>
              <a:t>                     and floating point texture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33593-F387-605A-96E4-F302075D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60192"/>
            <a:ext cx="7886700" cy="2670887"/>
          </a:xfrm>
        </p:spPr>
        <p:txBody>
          <a:bodyPr>
            <a:normAutofit/>
          </a:bodyPr>
          <a:lstStyle/>
          <a:p>
            <a:r>
              <a:rPr lang="en-US" altLang="ko-KR"/>
              <a:t>How to make floating point textures and KTX2</a:t>
            </a:r>
          </a:p>
          <a:p>
            <a:r>
              <a:rPr lang="en-US" altLang="ko-KR"/>
              <a:t>How to use in WebGL 2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59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C5D80-154F-5AE1-1CEB-D25530D8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KTX2 Parse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CF405-CAA3-B233-157D-DB7B2CC4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Only PNG and JPG can be loaded with "image" elements</a:t>
            </a:r>
          </a:p>
          <a:p>
            <a:r>
              <a:rPr lang="en-US" altLang="ko-KR"/>
              <a:t>Need loader and parser parser	</a:t>
            </a:r>
          </a:p>
          <a:p>
            <a:pPr lvl="1"/>
            <a:r>
              <a:rPr lang="en-US" altLang="ko-KR"/>
              <a:t>Node.js – KTX Parser package</a:t>
            </a:r>
          </a:p>
          <a:p>
            <a:pPr lvl="1"/>
            <a:r>
              <a:rPr lang="en-US" altLang="ko-KR"/>
              <a:t>Parsor in Three.js module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1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102BB-F085-1A1C-DEE7-572150A0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KTX2 image tools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965D7-A1F0-F28B-BD43-0ADD25FB8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install tools</a:t>
            </a:r>
          </a:p>
          <a:p>
            <a:pPr lvl="1"/>
            <a:r>
              <a:rPr lang="en-US" altLang="ko-KR">
                <a:hlinkClick r:id="rId2"/>
              </a:rPr>
              <a:t>https://github.com/KhronosGroup/KTX-Software/releases</a:t>
            </a:r>
            <a:r>
              <a:rPr lang="en-US" altLang="ko-KR"/>
              <a:t> Or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lvl="1"/>
            <a:r>
              <a:rPr lang="en-US" altLang="ko-KR">
                <a:hlinkClick r:id="rId3"/>
              </a:rPr>
              <a:t>https://developer.nvidia.com/texture-tools-exporter</a:t>
            </a:r>
            <a:r>
              <a:rPr lang="en-US" altLang="ko-KR"/>
              <a:t>  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63051-495B-EB96-8DA8-8DB590188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93" y="2063400"/>
            <a:ext cx="7918857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8080A-01CA-1197-0C2D-5D8B18DB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KTX Supports by GPU and Browsers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0141C-4664-FE02-1A6B-A471BAAAF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Checking code</a:t>
            </a:r>
          </a:p>
          <a:p>
            <a:pPr lvl="1"/>
            <a:r>
              <a:rPr lang="en-US" altLang="ko-KR"/>
              <a:t>GPU supports and Web Browser supports</a:t>
            </a:r>
          </a:p>
          <a:p>
            <a:pPr lvl="1"/>
            <a:r>
              <a:rPr lang="en-US" altLang="ko-KR"/>
              <a:t>Code : KTX_check.html</a:t>
            </a:r>
          </a:p>
          <a:p>
            <a:pPr lvl="2"/>
            <a:r>
              <a:rPr lang="en-US" altLang="ko-KR"/>
              <a:t>Result of (NVIDIA + Chrome)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KTX2 Support Check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"webgl2": true,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"ktx2_uncompressed": true,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"astc": false,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"s3tc": true,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"etc": false,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 "etc1": false</a:t>
            </a:r>
          </a:p>
          <a:p>
            <a:pPr marL="685800" lvl="2" indent="0">
              <a:buNone/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82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F2C33-6D17-3B12-596A-08E6C2E4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floating point texture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4CF02-D971-C245-2917-36CB7124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WebGL 2 can use 32 bit floating point pixel (for R,G, B, A)</a:t>
            </a:r>
          </a:p>
          <a:p>
            <a:pPr lvl="1"/>
            <a:r>
              <a:rPr lang="en-US" altLang="ko-KR"/>
              <a:t>can used for HDR (High Dynamic Range)</a:t>
            </a:r>
          </a:p>
          <a:p>
            <a:pPr lvl="2"/>
            <a:r>
              <a:rPr lang="en-US" altLang="ko-KR"/>
              <a:t>Create HDR image with Photoshop filter</a:t>
            </a:r>
          </a:p>
          <a:p>
            <a:pPr lvl="2"/>
            <a:r>
              <a:rPr lang="en-US" altLang="ko-KR"/>
              <a:t>Save 32bit float image with format EXR</a:t>
            </a:r>
          </a:p>
          <a:p>
            <a:pPr lvl="2"/>
            <a:r>
              <a:rPr lang="en-US" altLang="ko-KR"/>
              <a:t>convert to KTX2</a:t>
            </a:r>
          </a:p>
          <a:p>
            <a:pPr marL="342900" lvl="1" indent="0">
              <a:buNone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47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B26908-1297-CB8F-7D37-9810011D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1065-4DBE-F81B-BA4E-A8B1427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PPT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이 슬라이드는 쇼에 안보임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E0B10-A7B6-AC07-92B3-827820F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반드시 다음 </a:t>
            </a:r>
            <a:r>
              <a:rPr lang="en-US" altLang="ko-KR" dirty="0"/>
              <a:t>2</a:t>
            </a:r>
            <a:r>
              <a:rPr lang="ko-KR" altLang="en-US" dirty="0"/>
              <a:t>개 슬라이드를 음악과 함께 캡처해서 동영상에 포함해야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SWTT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 lvl="1"/>
            <a:r>
              <a:rPr lang="ko-KR" altLang="en-US" dirty="0"/>
              <a:t>소중사업 사사 문구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맨 첫 타이틀이 이상하게 나오면 아래 글꼴을 설치하세요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https://fontzone.net/font-details/</a:t>
            </a:r>
            <a:r>
              <a:rPr lang="en-US" altLang="ko-KR">
                <a:hlinkClick r:id="rId2"/>
              </a:rPr>
              <a:t>ar-hermann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나눔고딕 글꼴과 </a:t>
            </a:r>
            <a:r>
              <a:rPr lang="en-US" altLang="ko-KR"/>
              <a:t>D2Coding </a:t>
            </a:r>
            <a:r>
              <a:rPr lang="ko-KR" altLang="en-US"/>
              <a:t>글꼴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https://hangeul.naver.com/font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사용자는 </a:t>
            </a:r>
            <a:r>
              <a:rPr lang="en-US" altLang="ko-KR" dirty="0"/>
              <a:t> </a:t>
            </a:r>
            <a:r>
              <a:rPr lang="ko-KR" altLang="en-US" dirty="0" err="1"/>
              <a:t>나눔고딕코딩</a:t>
            </a:r>
            <a:r>
              <a:rPr lang="en-US" altLang="ko-KR" dirty="0"/>
              <a:t> </a:t>
            </a:r>
            <a:r>
              <a:rPr lang="ko-KR" altLang="en-US" dirty="0"/>
              <a:t>글꼴을 설치해야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2">
                    <a:lumMod val="50000"/>
                  </a:schemeClr>
                </a:solidFill>
              </a:rPr>
              <a:t>Are you </a:t>
            </a: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ready?</a:t>
            </a:r>
            <a:br>
              <a:rPr lang="en-US" altLang="ko-KR" b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[SPACE] to start</a:t>
            </a:r>
            <a:endParaRPr lang="ko-KR" altLang="en-US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8" y="299037"/>
            <a:ext cx="7833521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2) </a:t>
            </a:r>
            <a:b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         </a:t>
            </a:r>
            <a:r>
              <a:rPr lang="en-US" altLang="ko-KR" sz="2800">
                <a:solidFill>
                  <a:srgbClr val="00B0F0"/>
                </a:solidFill>
                <a:latin typeface="+mn-lt"/>
              </a:rPr>
              <a:t>Textures – KTX2, float, with VS 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8" y="1159017"/>
            <a:ext cx="7599841" cy="35436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아주대학교 이환용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2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의 새로운 </a:t>
            </a:r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texture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기능에 대해 학습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이전 </a:t>
            </a:r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Blending, Texutre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에 대한 학습</a:t>
            </a:r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, float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텍스터</a:t>
            </a:r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, VS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에서 텍스처 사용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WebGL 1.0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튜토리얼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YouTube </a:t>
            </a:r>
            <a:r>
              <a:rPr lang="en-US" altLang="ko-KR" sz="1600">
                <a:solidFill>
                  <a:srgbClr val="FFC000"/>
                </a:solidFill>
                <a:hlinkClick r:id="rId3"/>
              </a:rPr>
              <a:t>https://www.youtube.com/playlist?list=PLKseYrrlvWNqmtCMZyoraXIAG2F0sG2o7</a:t>
            </a:r>
            <a:r>
              <a:rPr lang="en-US" altLang="ko-KR" sz="1600">
                <a:solidFill>
                  <a:srgbClr val="FFC000"/>
                </a:solidFill>
              </a:rPr>
              <a:t> 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JavaScript Language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기능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FFC000"/>
                </a:solidFill>
                <a:latin typeface="+mn-ea"/>
              </a:rPr>
              <a:t>로컬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Web Server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Python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권장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</a:rPr>
              <a:t>KTX tool - </a:t>
            </a:r>
            <a:r>
              <a:rPr lang="en-US" altLang="ko-KR" sz="1600">
                <a:solidFill>
                  <a:srgbClr val="FFC000"/>
                </a:solidFill>
                <a:hlinkClick r:id="rId4"/>
              </a:rPr>
              <a:t>https://github.com/KhronosGroup/KTX-Software</a:t>
            </a:r>
            <a:r>
              <a:rPr lang="en-US" altLang="ko-KR" sz="1600">
                <a:solidFill>
                  <a:srgbClr val="FFC000"/>
                </a:solidFill>
              </a:rPr>
              <a:t> </a:t>
            </a:r>
          </a:p>
          <a:p>
            <a:pPr lvl="2"/>
            <a:endParaRPr lang="en-US" altLang="ko-KR" sz="13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11AE-1ED8-9B44-0474-395321C4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Review WebGL 1 and texture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51D4B-0BC6-B8E4-FBAB-49F9BD35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WebGL 1 Tutorial 11 – Texture </a:t>
            </a:r>
            <a:r>
              <a:rPr lang="ko-KR" altLang="en-US"/>
              <a:t>와 </a:t>
            </a:r>
            <a:r>
              <a:rPr lang="en-US" altLang="ko-KR"/>
              <a:t>Blending, Z-Buffer</a:t>
            </a:r>
            <a:r>
              <a:rPr lang="ko-KR" altLang="en-US"/>
              <a:t>의 복습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2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FFF2-7AD7-54FB-258C-E3471DE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W06a: T11</a:t>
            </a:r>
            <a:r>
              <a:rPr lang="ko-KR" altLang="en-US"/>
              <a:t>을 </a:t>
            </a:r>
            <a:r>
              <a:rPr lang="en-US" altLang="ko-KR"/>
              <a:t>WebGL 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CF96-3B3F-4BD6-C09B-825D67C3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chatGPT</a:t>
            </a:r>
            <a:r>
              <a:rPr lang="ko-KR" altLang="en-US"/>
              <a:t>를 사용하여 변경</a:t>
            </a:r>
            <a:endParaRPr lang="en-US" altLang="ko-KR"/>
          </a:p>
          <a:p>
            <a:r>
              <a:rPr lang="en-US" altLang="ko-KR"/>
              <a:t>gl-matrix</a:t>
            </a:r>
            <a:r>
              <a:rPr lang="ko-KR" altLang="en-US"/>
              <a:t> 라이브러리의 일부 유용한 기능을 사용하기 위해 유지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7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302DE-3168-D7BB-BEDE-BE61DFC6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W06c texture in VS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323F1-3886-1678-D562-1BF74F0A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7168"/>
            <a:ext cx="4410710" cy="3623912"/>
          </a:xfrm>
        </p:spPr>
        <p:txBody>
          <a:bodyPr/>
          <a:lstStyle/>
          <a:p>
            <a:r>
              <a:rPr lang="en-US" altLang="ko-KR"/>
              <a:t>Change Cube faces into 10x10 grid</a:t>
            </a:r>
          </a:p>
          <a:p>
            <a:pPr lvl="1"/>
            <a:r>
              <a:rPr lang="en-US" altLang="ko-KR"/>
              <a:t>with help of AI chat</a:t>
            </a:r>
          </a:p>
          <a:p>
            <a:pPr lvl="2"/>
            <a:r>
              <a:rPr lang="en-US" altLang="ko-KR"/>
              <a:t>Divide two triangles into 10x10 triangles</a:t>
            </a:r>
          </a:p>
          <a:p>
            <a:r>
              <a:rPr lang="en-US" altLang="ko-KR"/>
              <a:t>Change vertex position with texture RGB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306DD-68B1-1786-E39B-C040D3A9DA06}"/>
              </a:ext>
            </a:extLst>
          </p:cNvPr>
          <p:cNvSpPr txBox="1"/>
          <p:nvPr/>
        </p:nvSpPr>
        <p:spPr>
          <a:xfrm>
            <a:off x="4516120" y="780060"/>
            <a:ext cx="4572000" cy="398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`#version 300 es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in vec4 myVertex;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in vec4 myColor;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in vec2 myUV;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uniform mat4 mMat;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uniform mat4 vMat;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uniform mat4 pMat;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uniform sampler2D tex2;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out vec4 col;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out vec2 uv;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void main(void) {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vec4 texColor = texture(tex2, myUV);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vec3 offset = texColor.rgb * 0.5;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vec4 newVertex = myVertex + vec4(offset, 0.0);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gl_Position = pMat * vMat * mMat * newVertex;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gl_PointSize = 8.0;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col = myColor;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    uv = myUV;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200" b="0">
                <a:solidFill>
                  <a:srgbClr val="CE9178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        }`</a:t>
            </a:r>
            <a:endParaRPr lang="en-US" altLang="ko-KR" sz="1200" b="0">
              <a:solidFill>
                <a:srgbClr val="CCCCCC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6199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14343</TotalTime>
  <Words>905</Words>
  <Application>Microsoft Office PowerPoint</Application>
  <PresentationFormat>화면 슬라이드 쇼(16:9)</PresentationFormat>
  <Paragraphs>136</Paragraphs>
  <Slides>21</Slides>
  <Notes>6</Notes>
  <HiddenSlides>2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AR HERMANN</vt:lpstr>
      <vt:lpstr>D2Coding</vt:lpstr>
      <vt:lpstr>맑은 고딕</vt:lpstr>
      <vt:lpstr>나눔고딕</vt:lpstr>
      <vt:lpstr>Office Theme</vt:lpstr>
      <vt:lpstr>Program</vt:lpstr>
      <vt:lpstr>PPT 설정 (이 슬라이드는 쇼에 안보임)</vt:lpstr>
      <vt:lpstr>Are you ready? [SPACE] to start</vt:lpstr>
      <vt:lpstr>PowerPoint 프레젠테이션</vt:lpstr>
      <vt:lpstr>PowerPoint 프레젠테이션</vt:lpstr>
      <vt:lpstr>WebGL 2 Tutorial (Part 2)           Textures – KTX2, float, with VS </vt:lpstr>
      <vt:lpstr>Review WebGL 1 and texture</vt:lpstr>
      <vt:lpstr>W06a: T11을 WebGL 2</vt:lpstr>
      <vt:lpstr>W06c texture in VS</vt:lpstr>
      <vt:lpstr>NVIDIA GeForce 6 GPU Architecture</vt:lpstr>
      <vt:lpstr>WebGL 2 texture features</vt:lpstr>
      <vt:lpstr>W06b : WebGL 2 texture at VS</vt:lpstr>
      <vt:lpstr>W06c : WebGL 2 texture array                               and 3D texture</vt:lpstr>
      <vt:lpstr>W06d : WebGL 2 texture KTX2                       and floating point texture</vt:lpstr>
      <vt:lpstr>KTX2 Parse</vt:lpstr>
      <vt:lpstr>KTX2 image tools</vt:lpstr>
      <vt:lpstr>KTX Supports by GPU and Browsers</vt:lpstr>
      <vt:lpstr>floating point texture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128</cp:revision>
  <dcterms:created xsi:type="dcterms:W3CDTF">2017-03-17T07:48:16Z</dcterms:created>
  <dcterms:modified xsi:type="dcterms:W3CDTF">2025-09-07T05:03:12Z</dcterms:modified>
</cp:coreProperties>
</file>