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Black"/>
      <p:bold r:id="rId20"/>
      <p:boldItalic r:id="rId21"/>
    </p:embeddedFont>
    <p:embeddedFont>
      <p:font typeface="Montserrat"/>
      <p:regular r:id="rId22"/>
      <p:bold r:id="rId23"/>
      <p:italic r:id="rId24"/>
      <p:boldItalic r:id="rId25"/>
    </p:embeddedFont>
    <p:embeddedFont>
      <p:font typeface="Poppins"/>
      <p:regular r:id="rId26"/>
      <p:bold r:id="rId27"/>
      <p:italic r:id="rId28"/>
      <p:boldItalic r:id="rId29"/>
    </p:embeddedFont>
    <p:embeddedFont>
      <p:font typeface="Montserrat Light"/>
      <p:regular r:id="rId30"/>
      <p:bold r:id="rId31"/>
      <p:italic r:id="rId32"/>
      <p:boldItalic r:id="rId33"/>
    </p:embeddedFont>
    <p:embeddedFont>
      <p:font typeface="Poppins Medium"/>
      <p:regular r:id="rId34"/>
      <p:bold r:id="rId35"/>
      <p:italic r:id="rId36"/>
      <p:boldItalic r:id="rId37"/>
    </p:embeddedFont>
    <p:embeddedFont>
      <p:font typeface="Montserrat ExtraBold"/>
      <p:bold r:id="rId38"/>
      <p:boldItalic r:id="rId39"/>
    </p:embeddedFont>
    <p:embeddedFont>
      <p:font typeface="Poppins SemiBold"/>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7378">
          <p15:clr>
            <a:srgbClr val="A4A3A4"/>
          </p15:clr>
        </p15:guide>
        <p15:guide id="4" pos="302">
          <p15:clr>
            <a:srgbClr val="A4A3A4"/>
          </p15:clr>
        </p15:guide>
        <p15:guide id="5" orient="horz" pos="278">
          <p15:clr>
            <a:srgbClr val="A4A3A4"/>
          </p15:clr>
        </p15:guide>
        <p15:guide id="6" orient="horz" pos="40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7378"/>
        <p:guide pos="302"/>
        <p:guide pos="278" orient="horz"/>
        <p:guide pos="40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20" Type="http://schemas.openxmlformats.org/officeDocument/2006/relationships/font" Target="fonts/MontserratBlack-bold.fntdata"/><Relationship Id="rId42" Type="http://schemas.openxmlformats.org/officeDocument/2006/relationships/font" Target="fonts/PoppinsSemiBold-italic.fntdata"/><Relationship Id="rId41" Type="http://schemas.openxmlformats.org/officeDocument/2006/relationships/font" Target="fonts/PoppinsSemiBold-bold.fntdata"/><Relationship Id="rId22" Type="http://schemas.openxmlformats.org/officeDocument/2006/relationships/font" Target="fonts/Montserrat-regular.fntdata"/><Relationship Id="rId44" Type="http://schemas.openxmlformats.org/officeDocument/2006/relationships/font" Target="fonts/OpenSans-regular.fntdata"/><Relationship Id="rId21" Type="http://schemas.openxmlformats.org/officeDocument/2006/relationships/font" Target="fonts/MontserratBlack-boldItalic.fntdata"/><Relationship Id="rId43" Type="http://schemas.openxmlformats.org/officeDocument/2006/relationships/font" Target="fonts/PoppinsSemiBold-boldItalic.fntdata"/><Relationship Id="rId24" Type="http://schemas.openxmlformats.org/officeDocument/2006/relationships/font" Target="fonts/Montserrat-italic.fntdata"/><Relationship Id="rId46" Type="http://schemas.openxmlformats.org/officeDocument/2006/relationships/font" Target="fonts/OpenSans-italic.fntdata"/><Relationship Id="rId23" Type="http://schemas.openxmlformats.org/officeDocument/2006/relationships/font" Target="fonts/Montserrat-bold.fntdata"/><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Montserrat-boldItalic.fntdata"/><Relationship Id="rId47" Type="http://schemas.openxmlformats.org/officeDocument/2006/relationships/font" Target="fonts/OpenSans-boldItalic.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Light-bold.fntdata"/><Relationship Id="rId30" Type="http://schemas.openxmlformats.org/officeDocument/2006/relationships/font" Target="fonts/MontserratLight-regular.fntdata"/><Relationship Id="rId11" Type="http://schemas.openxmlformats.org/officeDocument/2006/relationships/slide" Target="slides/slide6.xml"/><Relationship Id="rId33" Type="http://schemas.openxmlformats.org/officeDocument/2006/relationships/font" Target="fonts/MontserratLight-boldItalic.fntdata"/><Relationship Id="rId10" Type="http://schemas.openxmlformats.org/officeDocument/2006/relationships/slide" Target="slides/slide5.xml"/><Relationship Id="rId32" Type="http://schemas.openxmlformats.org/officeDocument/2006/relationships/font" Target="fonts/MontserratLight-italic.fntdata"/><Relationship Id="rId13" Type="http://schemas.openxmlformats.org/officeDocument/2006/relationships/slide" Target="slides/slide8.xml"/><Relationship Id="rId35" Type="http://schemas.openxmlformats.org/officeDocument/2006/relationships/font" Target="fonts/PoppinsMedium-bold.fntdata"/><Relationship Id="rId12" Type="http://schemas.openxmlformats.org/officeDocument/2006/relationships/slide" Target="slides/slide7.xml"/><Relationship Id="rId34" Type="http://schemas.openxmlformats.org/officeDocument/2006/relationships/font" Target="fonts/PoppinsMedium-regular.fntdata"/><Relationship Id="rId15" Type="http://schemas.openxmlformats.org/officeDocument/2006/relationships/slide" Target="slides/slide10.xml"/><Relationship Id="rId37" Type="http://schemas.openxmlformats.org/officeDocument/2006/relationships/font" Target="fonts/PoppinsMedium-boldItalic.fntdata"/><Relationship Id="rId14" Type="http://schemas.openxmlformats.org/officeDocument/2006/relationships/slide" Target="slides/slide9.xml"/><Relationship Id="rId36" Type="http://schemas.openxmlformats.org/officeDocument/2006/relationships/font" Target="fonts/PoppinsMedium-italic.fntdata"/><Relationship Id="rId17" Type="http://schemas.openxmlformats.org/officeDocument/2006/relationships/slide" Target="slides/slide12.xml"/><Relationship Id="rId39" Type="http://schemas.openxmlformats.org/officeDocument/2006/relationships/font" Target="fonts/MontserratExtraBold-boldItalic.fntdata"/><Relationship Id="rId16" Type="http://schemas.openxmlformats.org/officeDocument/2006/relationships/slide" Target="slides/slide11.xml"/><Relationship Id="rId38" Type="http://schemas.openxmlformats.org/officeDocument/2006/relationships/font" Target="fonts/MontserratExtra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c64640e4d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27c64640e4d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10" name="Shape 10"/>
        <p:cNvGrpSpPr/>
        <p:nvPr/>
      </p:nvGrpSpPr>
      <p:grpSpPr>
        <a:xfrm>
          <a:off x="0" y="0"/>
          <a:ext cx="0" cy="0"/>
          <a:chOff x="0" y="0"/>
          <a:chExt cx="0" cy="0"/>
        </a:xfrm>
      </p:grpSpPr>
      <p:sp>
        <p:nvSpPr>
          <p:cNvPr id="11" name="Google Shape;11;p2"/>
          <p:cNvSpPr/>
          <p:nvPr>
            <p:ph idx="2" type="pic"/>
          </p:nvPr>
        </p:nvSpPr>
        <p:spPr>
          <a:xfrm>
            <a:off x="4189413" y="0"/>
            <a:ext cx="8002500" cy="6858000"/>
          </a:xfrm>
          <a:prstGeom prst="rect">
            <a:avLst/>
          </a:prstGeom>
          <a:solidFill>
            <a:srgbClr val="D8D8D8"/>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29" name="Shape 29"/>
        <p:cNvGrpSpPr/>
        <p:nvPr/>
      </p:nvGrpSpPr>
      <p:grpSpPr>
        <a:xfrm>
          <a:off x="0" y="0"/>
          <a:ext cx="0" cy="0"/>
          <a:chOff x="0" y="0"/>
          <a:chExt cx="0" cy="0"/>
        </a:xfrm>
      </p:grpSpPr>
      <p:sp>
        <p:nvSpPr>
          <p:cNvPr id="30" name="Google Shape;30;p11"/>
          <p:cNvSpPr/>
          <p:nvPr>
            <p:ph idx="2" type="pic"/>
          </p:nvPr>
        </p:nvSpPr>
        <p:spPr>
          <a:xfrm>
            <a:off x="8204451" y="2273300"/>
            <a:ext cx="3508200" cy="3192600"/>
          </a:xfrm>
          <a:prstGeom prst="rect">
            <a:avLst/>
          </a:prstGeom>
          <a:solidFill>
            <a:srgbClr val="D8D8D8"/>
          </a:solidFill>
          <a:ln>
            <a:noFill/>
          </a:ln>
        </p:spPr>
      </p:sp>
      <p:sp>
        <p:nvSpPr>
          <p:cNvPr id="31" name="Google Shape;31;p11"/>
          <p:cNvSpPr/>
          <p:nvPr>
            <p:ph idx="3" type="pic"/>
          </p:nvPr>
        </p:nvSpPr>
        <p:spPr>
          <a:xfrm>
            <a:off x="477837" y="2273300"/>
            <a:ext cx="3484500" cy="3192600"/>
          </a:xfrm>
          <a:prstGeom prst="rect">
            <a:avLst/>
          </a:prstGeom>
          <a:solidFill>
            <a:srgbClr val="D8D8D8"/>
          </a:solidFill>
          <a:ln>
            <a:noFill/>
          </a:ln>
        </p:spPr>
      </p:sp>
      <p:sp>
        <p:nvSpPr>
          <p:cNvPr id="32" name="Google Shape;32;p11"/>
          <p:cNvSpPr/>
          <p:nvPr>
            <p:ph idx="4" type="pic"/>
          </p:nvPr>
        </p:nvSpPr>
        <p:spPr>
          <a:xfrm>
            <a:off x="4341813" y="2281238"/>
            <a:ext cx="3506700" cy="3192600"/>
          </a:xfrm>
          <a:prstGeom prst="rect">
            <a:avLst/>
          </a:prstGeom>
          <a:solidFill>
            <a:srgbClr val="D8D8D8"/>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33" name="Shape 33"/>
        <p:cNvGrpSpPr/>
        <p:nvPr/>
      </p:nvGrpSpPr>
      <p:grpSpPr>
        <a:xfrm>
          <a:off x="0" y="0"/>
          <a:ext cx="0" cy="0"/>
          <a:chOff x="0" y="0"/>
          <a:chExt cx="0" cy="0"/>
        </a:xfrm>
      </p:grpSpPr>
      <p:sp>
        <p:nvSpPr>
          <p:cNvPr id="34" name="Google Shape;34;p12"/>
          <p:cNvSpPr/>
          <p:nvPr>
            <p:ph idx="2" type="pic"/>
          </p:nvPr>
        </p:nvSpPr>
        <p:spPr>
          <a:xfrm>
            <a:off x="166688" y="174625"/>
            <a:ext cx="3839700" cy="3119400"/>
          </a:xfrm>
          <a:prstGeom prst="rect">
            <a:avLst/>
          </a:prstGeom>
          <a:solidFill>
            <a:srgbClr val="D8D8D8"/>
          </a:solidFill>
          <a:ln>
            <a:noFill/>
          </a:ln>
        </p:spPr>
      </p:sp>
      <p:sp>
        <p:nvSpPr>
          <p:cNvPr id="35" name="Google Shape;35;p12"/>
          <p:cNvSpPr/>
          <p:nvPr>
            <p:ph idx="3" type="pic"/>
          </p:nvPr>
        </p:nvSpPr>
        <p:spPr>
          <a:xfrm>
            <a:off x="4171950" y="174625"/>
            <a:ext cx="3848100" cy="3119400"/>
          </a:xfrm>
          <a:prstGeom prst="rect">
            <a:avLst/>
          </a:prstGeom>
          <a:solidFill>
            <a:srgbClr val="D8D8D8"/>
          </a:solidFill>
          <a:ln>
            <a:noFill/>
          </a:ln>
        </p:spPr>
      </p:sp>
      <p:sp>
        <p:nvSpPr>
          <p:cNvPr id="36" name="Google Shape;36;p12"/>
          <p:cNvSpPr/>
          <p:nvPr>
            <p:ph idx="4" type="pic"/>
          </p:nvPr>
        </p:nvSpPr>
        <p:spPr>
          <a:xfrm>
            <a:off x="6096000" y="3429000"/>
            <a:ext cx="6096000" cy="3429000"/>
          </a:xfrm>
          <a:prstGeom prst="rect">
            <a:avLst/>
          </a:prstGeom>
          <a:solidFill>
            <a:srgbClr val="D8D8D8"/>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37" name="Shape 37"/>
        <p:cNvGrpSpPr/>
        <p:nvPr/>
      </p:nvGrpSpPr>
      <p:grpSpPr>
        <a:xfrm>
          <a:off x="0" y="0"/>
          <a:ext cx="0" cy="0"/>
          <a:chOff x="0" y="0"/>
          <a:chExt cx="0" cy="0"/>
        </a:xfrm>
      </p:grpSpPr>
      <p:sp>
        <p:nvSpPr>
          <p:cNvPr id="38" name="Google Shape;38;p13"/>
          <p:cNvSpPr/>
          <p:nvPr>
            <p:ph idx="2" type="pic"/>
          </p:nvPr>
        </p:nvSpPr>
        <p:spPr>
          <a:xfrm>
            <a:off x="14287" y="0"/>
            <a:ext cx="4608600" cy="6858000"/>
          </a:xfrm>
          <a:prstGeom prst="rect">
            <a:avLst/>
          </a:prstGeom>
          <a:solidFill>
            <a:srgbClr val="D8D8D8"/>
          </a:solidFill>
          <a:ln>
            <a:noFill/>
          </a:ln>
        </p:spPr>
      </p:sp>
      <p:sp>
        <p:nvSpPr>
          <p:cNvPr id="39" name="Google Shape;39;p13"/>
          <p:cNvSpPr/>
          <p:nvPr>
            <p:ph idx="3" type="pic"/>
          </p:nvPr>
        </p:nvSpPr>
        <p:spPr>
          <a:xfrm>
            <a:off x="5259388" y="3524250"/>
            <a:ext cx="3100500" cy="2295600"/>
          </a:xfrm>
          <a:prstGeom prst="rect">
            <a:avLst/>
          </a:prstGeom>
          <a:solidFill>
            <a:srgbClr val="D8D8D8"/>
          </a:solidFill>
          <a:ln>
            <a:noFill/>
          </a:ln>
        </p:spPr>
      </p:sp>
      <p:sp>
        <p:nvSpPr>
          <p:cNvPr id="40" name="Google Shape;40;p13"/>
          <p:cNvSpPr/>
          <p:nvPr>
            <p:ph idx="4" type="pic"/>
          </p:nvPr>
        </p:nvSpPr>
        <p:spPr>
          <a:xfrm>
            <a:off x="8570913" y="3524250"/>
            <a:ext cx="3100500" cy="2295600"/>
          </a:xfrm>
          <a:prstGeom prst="rect">
            <a:avLst/>
          </a:prstGeom>
          <a:solidFill>
            <a:srgbClr val="D8D8D8"/>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41" name="Shape 41"/>
        <p:cNvGrpSpPr/>
        <p:nvPr/>
      </p:nvGrpSpPr>
      <p:grpSpPr>
        <a:xfrm>
          <a:off x="0" y="0"/>
          <a:ext cx="0" cy="0"/>
          <a:chOff x="0" y="0"/>
          <a:chExt cx="0" cy="0"/>
        </a:xfrm>
      </p:grpSpPr>
      <p:sp>
        <p:nvSpPr>
          <p:cNvPr id="42" name="Google Shape;42;p14"/>
          <p:cNvSpPr/>
          <p:nvPr>
            <p:ph idx="2" type="pic"/>
          </p:nvPr>
        </p:nvSpPr>
        <p:spPr>
          <a:xfrm>
            <a:off x="496888" y="590550"/>
            <a:ext cx="2506800" cy="5676900"/>
          </a:xfrm>
          <a:prstGeom prst="roundRect">
            <a:avLst>
              <a:gd fmla="val 1744" name="adj"/>
            </a:avLst>
          </a:prstGeom>
          <a:solidFill>
            <a:srgbClr val="D8D8D8"/>
          </a:solidFill>
          <a:ln>
            <a:noFill/>
          </a:ln>
        </p:spPr>
      </p:sp>
      <p:sp>
        <p:nvSpPr>
          <p:cNvPr id="43" name="Google Shape;43;p14"/>
          <p:cNvSpPr/>
          <p:nvPr>
            <p:ph idx="3" type="pic"/>
          </p:nvPr>
        </p:nvSpPr>
        <p:spPr>
          <a:xfrm>
            <a:off x="3117850" y="590550"/>
            <a:ext cx="2506800" cy="5676900"/>
          </a:xfrm>
          <a:prstGeom prst="roundRect">
            <a:avLst>
              <a:gd fmla="val 1744" name="adj"/>
            </a:avLst>
          </a:prstGeom>
          <a:solidFill>
            <a:srgbClr val="D8D8D8"/>
          </a:solidFill>
          <a:ln>
            <a:noFill/>
          </a:ln>
        </p:spPr>
      </p:sp>
      <p:sp>
        <p:nvSpPr>
          <p:cNvPr id="44" name="Google Shape;44;p14"/>
          <p:cNvSpPr/>
          <p:nvPr>
            <p:ph idx="4" type="pic"/>
          </p:nvPr>
        </p:nvSpPr>
        <p:spPr>
          <a:xfrm>
            <a:off x="5734050" y="590550"/>
            <a:ext cx="2486100" cy="5676900"/>
          </a:xfrm>
          <a:prstGeom prst="roundRect">
            <a:avLst>
              <a:gd fmla="val 1620" name="adj"/>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45" name="Shape 45"/>
        <p:cNvGrpSpPr/>
        <p:nvPr/>
      </p:nvGrpSpPr>
      <p:grpSpPr>
        <a:xfrm>
          <a:off x="0" y="0"/>
          <a:ext cx="0" cy="0"/>
          <a:chOff x="0" y="0"/>
          <a:chExt cx="0" cy="0"/>
        </a:xfrm>
      </p:grpSpPr>
      <p:sp>
        <p:nvSpPr>
          <p:cNvPr id="46" name="Google Shape;46;p15"/>
          <p:cNvSpPr/>
          <p:nvPr>
            <p:ph idx="2" type="pic"/>
          </p:nvPr>
        </p:nvSpPr>
        <p:spPr>
          <a:xfrm>
            <a:off x="479425" y="3429000"/>
            <a:ext cx="5616600" cy="2952900"/>
          </a:xfrm>
          <a:prstGeom prst="rect">
            <a:avLst/>
          </a:prstGeom>
          <a:solidFill>
            <a:srgbClr val="D8D8D8"/>
          </a:solidFill>
          <a:ln>
            <a:noFill/>
          </a:ln>
        </p:spPr>
      </p:sp>
      <p:sp>
        <p:nvSpPr>
          <p:cNvPr id="47" name="Google Shape;47;p15"/>
          <p:cNvSpPr/>
          <p:nvPr>
            <p:ph idx="3" type="pic"/>
          </p:nvPr>
        </p:nvSpPr>
        <p:spPr>
          <a:xfrm>
            <a:off x="6096000" y="512763"/>
            <a:ext cx="5616600" cy="2916300"/>
          </a:xfrm>
          <a:prstGeom prst="rect">
            <a:avLst/>
          </a:prstGeom>
          <a:solidFill>
            <a:srgbClr val="D8D8D8"/>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48" name="Shape 48"/>
        <p:cNvGrpSpPr/>
        <p:nvPr/>
      </p:nvGrpSpPr>
      <p:grpSpPr>
        <a:xfrm>
          <a:off x="0" y="0"/>
          <a:ext cx="0" cy="0"/>
          <a:chOff x="0" y="0"/>
          <a:chExt cx="0" cy="0"/>
        </a:xfrm>
      </p:grpSpPr>
      <p:sp>
        <p:nvSpPr>
          <p:cNvPr id="49" name="Google Shape;49;p16"/>
          <p:cNvSpPr/>
          <p:nvPr>
            <p:ph idx="2" type="pic"/>
          </p:nvPr>
        </p:nvSpPr>
        <p:spPr>
          <a:xfrm>
            <a:off x="301625" y="334963"/>
            <a:ext cx="4270500" cy="6240600"/>
          </a:xfrm>
          <a:prstGeom prst="rect">
            <a:avLst/>
          </a:prstGeom>
          <a:solidFill>
            <a:srgbClr val="D8D8D8"/>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spTree>
      <p:nvGrpSpPr>
        <p:cNvPr id="50" name="Shape 50"/>
        <p:cNvGrpSpPr/>
        <p:nvPr/>
      </p:nvGrpSpPr>
      <p:grpSpPr>
        <a:xfrm>
          <a:off x="0" y="0"/>
          <a:ext cx="0" cy="0"/>
          <a:chOff x="0" y="0"/>
          <a:chExt cx="0" cy="0"/>
        </a:xfrm>
      </p:grpSpPr>
      <p:sp>
        <p:nvSpPr>
          <p:cNvPr id="51" name="Google Shape;51;p17"/>
          <p:cNvSpPr/>
          <p:nvPr>
            <p:ph idx="2" type="pic"/>
          </p:nvPr>
        </p:nvSpPr>
        <p:spPr>
          <a:xfrm>
            <a:off x="479425" y="2070100"/>
            <a:ext cx="3479700" cy="2457600"/>
          </a:xfrm>
          <a:prstGeom prst="rect">
            <a:avLst/>
          </a:prstGeom>
          <a:solidFill>
            <a:srgbClr val="D8D8D8"/>
          </a:solidFill>
          <a:ln>
            <a:noFill/>
          </a:ln>
        </p:spPr>
      </p:sp>
      <p:sp>
        <p:nvSpPr>
          <p:cNvPr id="52" name="Google Shape;52;p17"/>
          <p:cNvSpPr/>
          <p:nvPr>
            <p:ph idx="3" type="pic"/>
          </p:nvPr>
        </p:nvSpPr>
        <p:spPr>
          <a:xfrm>
            <a:off x="4362450" y="2070100"/>
            <a:ext cx="3489300" cy="2457600"/>
          </a:xfrm>
          <a:prstGeom prst="rect">
            <a:avLst/>
          </a:prstGeom>
          <a:solidFill>
            <a:srgbClr val="D8D8D8"/>
          </a:solidFill>
          <a:ln>
            <a:noFill/>
          </a:ln>
        </p:spPr>
      </p:sp>
      <p:sp>
        <p:nvSpPr>
          <p:cNvPr id="53" name="Google Shape;53;p17"/>
          <p:cNvSpPr/>
          <p:nvPr>
            <p:ph idx="4" type="pic"/>
          </p:nvPr>
        </p:nvSpPr>
        <p:spPr>
          <a:xfrm>
            <a:off x="8223250" y="2070100"/>
            <a:ext cx="3489300" cy="2457600"/>
          </a:xfrm>
          <a:prstGeom prst="rect">
            <a:avLst/>
          </a:prstGeom>
          <a:solidFill>
            <a:srgbClr val="D8D8D8"/>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54" name="Shape 54"/>
        <p:cNvGrpSpPr/>
        <p:nvPr/>
      </p:nvGrpSpPr>
      <p:grpSpPr>
        <a:xfrm>
          <a:off x="0" y="0"/>
          <a:ext cx="0" cy="0"/>
          <a:chOff x="0" y="0"/>
          <a:chExt cx="0" cy="0"/>
        </a:xfrm>
      </p:grpSpPr>
      <p:sp>
        <p:nvSpPr>
          <p:cNvPr id="55" name="Google Shape;55;p18"/>
          <p:cNvSpPr/>
          <p:nvPr>
            <p:ph idx="2" type="pic"/>
          </p:nvPr>
        </p:nvSpPr>
        <p:spPr>
          <a:xfrm>
            <a:off x="479425" y="806450"/>
            <a:ext cx="2690700" cy="2573400"/>
          </a:xfrm>
          <a:prstGeom prst="rect">
            <a:avLst/>
          </a:prstGeom>
          <a:solidFill>
            <a:srgbClr val="D8D8D8"/>
          </a:solidFill>
          <a:ln>
            <a:noFill/>
          </a:ln>
        </p:spPr>
      </p:sp>
      <p:sp>
        <p:nvSpPr>
          <p:cNvPr id="56" name="Google Shape;56;p18"/>
          <p:cNvSpPr/>
          <p:nvPr>
            <p:ph idx="3" type="pic"/>
          </p:nvPr>
        </p:nvSpPr>
        <p:spPr>
          <a:xfrm>
            <a:off x="479425" y="3478212"/>
            <a:ext cx="2690700" cy="2573400"/>
          </a:xfrm>
          <a:prstGeom prst="rect">
            <a:avLst/>
          </a:prstGeom>
          <a:solidFill>
            <a:srgbClr val="D8D8D8"/>
          </a:solidFill>
          <a:ln>
            <a:noFill/>
          </a:ln>
        </p:spPr>
      </p:sp>
      <p:sp>
        <p:nvSpPr>
          <p:cNvPr id="57" name="Google Shape;57;p18"/>
          <p:cNvSpPr/>
          <p:nvPr>
            <p:ph idx="4" type="pic"/>
          </p:nvPr>
        </p:nvSpPr>
        <p:spPr>
          <a:xfrm>
            <a:off x="3249613" y="806450"/>
            <a:ext cx="2987700" cy="5245200"/>
          </a:xfrm>
          <a:prstGeom prst="rect">
            <a:avLst/>
          </a:prstGeom>
          <a:solidFill>
            <a:srgbClr val="D8D8D8"/>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p:cSld name="19_Title Slide">
    <p:spTree>
      <p:nvGrpSpPr>
        <p:cNvPr id="58" name="Shape 58"/>
        <p:cNvGrpSpPr/>
        <p:nvPr/>
      </p:nvGrpSpPr>
      <p:grpSpPr>
        <a:xfrm>
          <a:off x="0" y="0"/>
          <a:ext cx="0" cy="0"/>
          <a:chOff x="0" y="0"/>
          <a:chExt cx="0" cy="0"/>
        </a:xfrm>
      </p:grpSpPr>
      <p:sp>
        <p:nvSpPr>
          <p:cNvPr id="59" name="Google Shape;59;p19"/>
          <p:cNvSpPr/>
          <p:nvPr>
            <p:ph idx="2" type="pic"/>
          </p:nvPr>
        </p:nvSpPr>
        <p:spPr>
          <a:xfrm>
            <a:off x="6884988" y="0"/>
            <a:ext cx="4283100" cy="6858000"/>
          </a:xfrm>
          <a:prstGeom prst="rect">
            <a:avLst/>
          </a:prstGeom>
          <a:solidFill>
            <a:srgbClr val="D8D8D8"/>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60" name="Shape 60"/>
        <p:cNvGrpSpPr/>
        <p:nvPr/>
      </p:nvGrpSpPr>
      <p:grpSpPr>
        <a:xfrm>
          <a:off x="0" y="0"/>
          <a:ext cx="0" cy="0"/>
          <a:chOff x="0" y="0"/>
          <a:chExt cx="0" cy="0"/>
        </a:xfrm>
      </p:grpSpPr>
      <p:sp>
        <p:nvSpPr>
          <p:cNvPr id="61" name="Google Shape;61;p20"/>
          <p:cNvSpPr/>
          <p:nvPr>
            <p:ph idx="2" type="pic"/>
          </p:nvPr>
        </p:nvSpPr>
        <p:spPr>
          <a:xfrm>
            <a:off x="477838" y="714375"/>
            <a:ext cx="3260700" cy="4708500"/>
          </a:xfrm>
          <a:prstGeom prst="rect">
            <a:avLst/>
          </a:prstGeom>
          <a:solidFill>
            <a:srgbClr val="D8D8D8"/>
          </a:solidFill>
          <a:ln>
            <a:noFill/>
          </a:ln>
        </p:spPr>
      </p:sp>
      <p:sp>
        <p:nvSpPr>
          <p:cNvPr id="62" name="Google Shape;62;p20"/>
          <p:cNvSpPr/>
          <p:nvPr>
            <p:ph idx="3" type="pic"/>
          </p:nvPr>
        </p:nvSpPr>
        <p:spPr>
          <a:xfrm>
            <a:off x="3922713" y="714375"/>
            <a:ext cx="3260700" cy="4708500"/>
          </a:xfrm>
          <a:prstGeom prst="rect">
            <a:avLst/>
          </a:prstGeom>
          <a:solidFill>
            <a:srgbClr val="D8D8D8"/>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3"/>
          <p:cNvSpPr/>
          <p:nvPr>
            <p:ph idx="2" type="pic"/>
          </p:nvPr>
        </p:nvSpPr>
        <p:spPr>
          <a:xfrm>
            <a:off x="0" y="0"/>
            <a:ext cx="3791100" cy="6858000"/>
          </a:xfrm>
          <a:prstGeom prst="rect">
            <a:avLst/>
          </a:prstGeom>
          <a:solidFill>
            <a:srgbClr val="D8D8D8"/>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63" name="Shape 63"/>
        <p:cNvGrpSpPr/>
        <p:nvPr/>
      </p:nvGrpSpPr>
      <p:grpSpPr>
        <a:xfrm>
          <a:off x="0" y="0"/>
          <a:ext cx="0" cy="0"/>
          <a:chOff x="0" y="0"/>
          <a:chExt cx="0" cy="0"/>
        </a:xfrm>
      </p:grpSpPr>
      <p:sp>
        <p:nvSpPr>
          <p:cNvPr id="64" name="Google Shape;64;p21"/>
          <p:cNvSpPr/>
          <p:nvPr>
            <p:ph idx="2" type="pic"/>
          </p:nvPr>
        </p:nvSpPr>
        <p:spPr>
          <a:xfrm>
            <a:off x="479425" y="0"/>
            <a:ext cx="5943600" cy="4354500"/>
          </a:xfrm>
          <a:prstGeom prst="rect">
            <a:avLst/>
          </a:prstGeom>
          <a:solidFill>
            <a:srgbClr val="D8D8D8"/>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65" name="Shape 6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66" name="Shape 66"/>
        <p:cNvGrpSpPr/>
        <p:nvPr/>
      </p:nvGrpSpPr>
      <p:grpSpPr>
        <a:xfrm>
          <a:off x="0" y="0"/>
          <a:ext cx="0" cy="0"/>
          <a:chOff x="0" y="0"/>
          <a:chExt cx="0" cy="0"/>
        </a:xfrm>
      </p:grpSpPr>
      <p:sp>
        <p:nvSpPr>
          <p:cNvPr id="67" name="Google Shape;67;p23"/>
          <p:cNvSpPr/>
          <p:nvPr>
            <p:ph idx="2" type="pic"/>
          </p:nvPr>
        </p:nvSpPr>
        <p:spPr>
          <a:xfrm>
            <a:off x="3798887" y="2043113"/>
            <a:ext cx="4626000" cy="2964000"/>
          </a:xfrm>
          <a:prstGeom prst="rect">
            <a:avLst/>
          </a:prstGeom>
          <a:solidFill>
            <a:srgbClr val="D8D8D8"/>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68" name="Shape 68"/>
        <p:cNvGrpSpPr/>
        <p:nvPr/>
      </p:nvGrpSpPr>
      <p:grpSpPr>
        <a:xfrm>
          <a:off x="0" y="0"/>
          <a:ext cx="0" cy="0"/>
          <a:chOff x="0" y="0"/>
          <a:chExt cx="0" cy="0"/>
        </a:xfrm>
      </p:grpSpPr>
      <p:sp>
        <p:nvSpPr>
          <p:cNvPr id="69" name="Google Shape;69;p24"/>
          <p:cNvSpPr/>
          <p:nvPr>
            <p:ph idx="2" type="pic"/>
          </p:nvPr>
        </p:nvSpPr>
        <p:spPr>
          <a:xfrm>
            <a:off x="7531100" y="1304925"/>
            <a:ext cx="2846400" cy="5946900"/>
          </a:xfrm>
          <a:prstGeom prst="roundRect">
            <a:avLst>
              <a:gd fmla="val 12194" name="adj"/>
            </a:avLst>
          </a:prstGeom>
          <a:solidFill>
            <a:srgbClr val="D8D8D8"/>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70" name="Shape 70"/>
        <p:cNvGrpSpPr/>
        <p:nvPr/>
      </p:nvGrpSpPr>
      <p:grpSpPr>
        <a:xfrm>
          <a:off x="0" y="0"/>
          <a:ext cx="0" cy="0"/>
          <a:chOff x="0" y="0"/>
          <a:chExt cx="0" cy="0"/>
        </a:xfrm>
      </p:grpSpPr>
      <p:sp>
        <p:nvSpPr>
          <p:cNvPr id="71" name="Google Shape;71;p25"/>
          <p:cNvSpPr/>
          <p:nvPr>
            <p:ph idx="2" type="pic"/>
          </p:nvPr>
        </p:nvSpPr>
        <p:spPr>
          <a:xfrm>
            <a:off x="4065588" y="2584451"/>
            <a:ext cx="4067100" cy="2211300"/>
          </a:xfrm>
          <a:prstGeom prst="rect">
            <a:avLst/>
          </a:prstGeom>
          <a:solidFill>
            <a:srgbClr val="D8D8D8"/>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72" name="Shape 72"/>
        <p:cNvGrpSpPr/>
        <p:nvPr/>
      </p:nvGrpSpPr>
      <p:grpSpPr>
        <a:xfrm>
          <a:off x="0" y="0"/>
          <a:ext cx="0" cy="0"/>
          <a:chOff x="0" y="0"/>
          <a:chExt cx="0" cy="0"/>
        </a:xfrm>
      </p:grpSpPr>
      <p:sp>
        <p:nvSpPr>
          <p:cNvPr id="73" name="Google Shape;73;p26"/>
          <p:cNvSpPr/>
          <p:nvPr>
            <p:ph idx="2" type="pic"/>
          </p:nvPr>
        </p:nvSpPr>
        <p:spPr>
          <a:xfrm>
            <a:off x="8445500" y="1038225"/>
            <a:ext cx="2367000" cy="5034000"/>
          </a:xfrm>
          <a:prstGeom prst="roundRect">
            <a:avLst>
              <a:gd fmla="val 12755" name="adj"/>
            </a:avLst>
          </a:prstGeom>
          <a:solidFill>
            <a:srgbClr val="D8D8D8"/>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4"/>
          <p:cNvSpPr/>
          <p:nvPr>
            <p:ph idx="2" type="pic"/>
          </p:nvPr>
        </p:nvSpPr>
        <p:spPr>
          <a:xfrm>
            <a:off x="8250238" y="10886"/>
            <a:ext cx="3941700" cy="6847200"/>
          </a:xfrm>
          <a:prstGeom prst="rect">
            <a:avLst/>
          </a:prstGeom>
          <a:solidFill>
            <a:srgbClr val="D8D8D8"/>
          </a:solidFill>
          <a:ln>
            <a:noFill/>
          </a:ln>
        </p:spPr>
      </p:sp>
      <p:sp>
        <p:nvSpPr>
          <p:cNvPr id="16" name="Google Shape;16;p4"/>
          <p:cNvSpPr/>
          <p:nvPr>
            <p:ph idx="3" type="pic"/>
          </p:nvPr>
        </p:nvSpPr>
        <p:spPr>
          <a:xfrm>
            <a:off x="7150100" y="1057275"/>
            <a:ext cx="2651100" cy="4759200"/>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7" name="Shape 17"/>
        <p:cNvGrpSpPr/>
        <p:nvPr/>
      </p:nvGrpSpPr>
      <p:grpSpPr>
        <a:xfrm>
          <a:off x="0" y="0"/>
          <a:ext cx="0" cy="0"/>
          <a:chOff x="0" y="0"/>
          <a:chExt cx="0" cy="0"/>
        </a:xfrm>
      </p:grpSpPr>
      <p:sp>
        <p:nvSpPr>
          <p:cNvPr id="18" name="Google Shape;18;p5"/>
          <p:cNvSpPr/>
          <p:nvPr>
            <p:ph idx="2" type="pic"/>
          </p:nvPr>
        </p:nvSpPr>
        <p:spPr>
          <a:xfrm>
            <a:off x="0" y="0"/>
            <a:ext cx="12192000" cy="4710000"/>
          </a:xfrm>
          <a:prstGeom prst="rect">
            <a:avLst/>
          </a:prstGeom>
          <a:solidFill>
            <a:srgbClr val="D8D8D8"/>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9" name="Shape 19"/>
        <p:cNvGrpSpPr/>
        <p:nvPr/>
      </p:nvGrpSpPr>
      <p:grpSpPr>
        <a:xfrm>
          <a:off x="0" y="0"/>
          <a:ext cx="0" cy="0"/>
          <a:chOff x="0" y="0"/>
          <a:chExt cx="0" cy="0"/>
        </a:xfrm>
      </p:grpSpPr>
      <p:sp>
        <p:nvSpPr>
          <p:cNvPr id="20" name="Google Shape;20;p6"/>
          <p:cNvSpPr/>
          <p:nvPr>
            <p:ph idx="2" type="pic"/>
          </p:nvPr>
        </p:nvSpPr>
        <p:spPr>
          <a:xfrm>
            <a:off x="6896100" y="0"/>
            <a:ext cx="5295900" cy="6858000"/>
          </a:xfrm>
          <a:prstGeom prst="rect">
            <a:avLst/>
          </a:prstGeom>
          <a:solidFill>
            <a:srgbClr val="D8D8D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21" name="Shape 21"/>
        <p:cNvGrpSpPr/>
        <p:nvPr/>
      </p:nvGrpSpPr>
      <p:grpSpPr>
        <a:xfrm>
          <a:off x="0" y="0"/>
          <a:ext cx="0" cy="0"/>
          <a:chOff x="0" y="0"/>
          <a:chExt cx="0" cy="0"/>
        </a:xfrm>
      </p:grpSpPr>
      <p:sp>
        <p:nvSpPr>
          <p:cNvPr id="22" name="Google Shape;22;p7"/>
          <p:cNvSpPr/>
          <p:nvPr>
            <p:ph idx="2" type="pic"/>
          </p:nvPr>
        </p:nvSpPr>
        <p:spPr>
          <a:xfrm>
            <a:off x="0" y="1"/>
            <a:ext cx="12192000" cy="4229100"/>
          </a:xfrm>
          <a:prstGeom prst="rect">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3" name="Shape 23"/>
        <p:cNvGrpSpPr/>
        <p:nvPr/>
      </p:nvGrpSpPr>
      <p:grpSpPr>
        <a:xfrm>
          <a:off x="0" y="0"/>
          <a:ext cx="0" cy="0"/>
          <a:chOff x="0" y="0"/>
          <a:chExt cx="0" cy="0"/>
        </a:xfrm>
      </p:grpSpPr>
      <p:sp>
        <p:nvSpPr>
          <p:cNvPr id="24" name="Google Shape;24;p8"/>
          <p:cNvSpPr/>
          <p:nvPr>
            <p:ph idx="2" type="pic"/>
          </p:nvPr>
        </p:nvSpPr>
        <p:spPr>
          <a:xfrm>
            <a:off x="0" y="0"/>
            <a:ext cx="12192000" cy="6858000"/>
          </a:xfrm>
          <a:prstGeom prst="rect">
            <a:avLst/>
          </a:prstGeom>
          <a:solidFill>
            <a:srgbClr val="D8D8D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25" name="Shape 25"/>
        <p:cNvGrpSpPr/>
        <p:nvPr/>
      </p:nvGrpSpPr>
      <p:grpSpPr>
        <a:xfrm>
          <a:off x="0" y="0"/>
          <a:ext cx="0" cy="0"/>
          <a:chOff x="0" y="0"/>
          <a:chExt cx="0" cy="0"/>
        </a:xfrm>
      </p:grpSpPr>
      <p:sp>
        <p:nvSpPr>
          <p:cNvPr id="26" name="Google Shape;26;p9"/>
          <p:cNvSpPr/>
          <p:nvPr>
            <p:ph idx="2" type="pic"/>
          </p:nvPr>
        </p:nvSpPr>
        <p:spPr>
          <a:xfrm>
            <a:off x="6224588" y="595312"/>
            <a:ext cx="5395800" cy="5667300"/>
          </a:xfrm>
          <a:prstGeom prst="roundRect">
            <a:avLst>
              <a:gd fmla="val 1536" name="adj"/>
            </a:avLst>
          </a:prstGeom>
          <a:solidFill>
            <a:srgbClr val="D8D8D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27" name="Shape 27"/>
        <p:cNvGrpSpPr/>
        <p:nvPr/>
      </p:nvGrpSpPr>
      <p:grpSpPr>
        <a:xfrm>
          <a:off x="0" y="0"/>
          <a:ext cx="0" cy="0"/>
          <a:chOff x="0" y="0"/>
          <a:chExt cx="0" cy="0"/>
        </a:xfrm>
      </p:grpSpPr>
      <p:sp>
        <p:nvSpPr>
          <p:cNvPr id="28" name="Google Shape;28;p10"/>
          <p:cNvSpPr/>
          <p:nvPr>
            <p:ph idx="2" type="pic"/>
          </p:nvPr>
        </p:nvSpPr>
        <p:spPr>
          <a:xfrm>
            <a:off x="0" y="0"/>
            <a:ext cx="4900500" cy="6858000"/>
          </a:xfrm>
          <a:prstGeom prst="rect">
            <a:avLst/>
          </a:prstGeom>
          <a:solidFill>
            <a:srgbClr val="D8D8D8"/>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27"/>
          <p:cNvPicPr preferRelativeResize="0"/>
          <p:nvPr/>
        </p:nvPicPr>
        <p:blipFill rotWithShape="1">
          <a:blip r:embed="rId3">
            <a:alphaModFix/>
          </a:blip>
          <a:srcRect b="0" l="0" r="41138" t="0"/>
          <a:stretch/>
        </p:blipFill>
        <p:spPr>
          <a:xfrm>
            <a:off x="5126400" y="0"/>
            <a:ext cx="7065600" cy="6857999"/>
          </a:xfrm>
          <a:prstGeom prst="rect">
            <a:avLst/>
          </a:prstGeom>
          <a:noFill/>
          <a:ln>
            <a:noFill/>
          </a:ln>
        </p:spPr>
      </p:pic>
      <p:sp>
        <p:nvSpPr>
          <p:cNvPr id="79" name="Google Shape;79;p27"/>
          <p:cNvSpPr/>
          <p:nvPr/>
        </p:nvSpPr>
        <p:spPr>
          <a:xfrm>
            <a:off x="0" y="0"/>
            <a:ext cx="5126400" cy="6858000"/>
          </a:xfrm>
          <a:prstGeom prst="rect">
            <a:avLst/>
          </a:prstGeom>
          <a:solidFill>
            <a:srgbClr val="0B53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0" name="Google Shape;80;p27"/>
          <p:cNvGrpSpPr/>
          <p:nvPr/>
        </p:nvGrpSpPr>
        <p:grpSpPr>
          <a:xfrm>
            <a:off x="3501836" y="742983"/>
            <a:ext cx="1235360" cy="1285844"/>
            <a:chOff x="6227438" y="3746898"/>
            <a:chExt cx="915760" cy="953183"/>
          </a:xfrm>
        </p:grpSpPr>
        <p:sp>
          <p:nvSpPr>
            <p:cNvPr id="81" name="Google Shape;81;p27"/>
            <p:cNvSpPr/>
            <p:nvPr/>
          </p:nvSpPr>
          <p:spPr>
            <a:xfrm>
              <a:off x="6227438" y="3746898"/>
              <a:ext cx="915760" cy="953183"/>
            </a:xfrm>
            <a:custGeom>
              <a:rect b="b" l="l" r="r" t="t"/>
              <a:pathLst>
                <a:path extrusionOk="0" h="953183" w="915760">
                  <a:moveTo>
                    <a:pt x="541031" y="0"/>
                  </a:moveTo>
                  <a:lnTo>
                    <a:pt x="152627" y="116333"/>
                  </a:lnTo>
                  <a:lnTo>
                    <a:pt x="152627" y="528331"/>
                  </a:lnTo>
                  <a:lnTo>
                    <a:pt x="0" y="563827"/>
                  </a:lnTo>
                  <a:lnTo>
                    <a:pt x="0" y="953184"/>
                  </a:lnTo>
                  <a:lnTo>
                    <a:pt x="30525" y="953184"/>
                  </a:lnTo>
                  <a:lnTo>
                    <a:pt x="30525" y="587896"/>
                  </a:lnTo>
                  <a:lnTo>
                    <a:pt x="183152" y="552430"/>
                  </a:lnTo>
                  <a:lnTo>
                    <a:pt x="183152" y="138852"/>
                  </a:lnTo>
                  <a:lnTo>
                    <a:pt x="521465" y="36650"/>
                  </a:lnTo>
                  <a:lnTo>
                    <a:pt x="521465" y="953184"/>
                  </a:lnTo>
                  <a:lnTo>
                    <a:pt x="551990" y="953184"/>
                  </a:lnTo>
                  <a:lnTo>
                    <a:pt x="551990" y="38717"/>
                  </a:lnTo>
                  <a:lnTo>
                    <a:pt x="885235" y="173284"/>
                  </a:lnTo>
                  <a:lnTo>
                    <a:pt x="885235" y="953184"/>
                  </a:lnTo>
                  <a:lnTo>
                    <a:pt x="915761" y="953184"/>
                  </a:lnTo>
                  <a:lnTo>
                    <a:pt x="915761" y="15283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7"/>
            <p:cNvSpPr/>
            <p:nvPr/>
          </p:nvSpPr>
          <p:spPr>
            <a:xfrm>
              <a:off x="6827750" y="3944129"/>
              <a:ext cx="249300" cy="124842"/>
            </a:xfrm>
            <a:custGeom>
              <a:rect b="b" l="l" r="r" t="t"/>
              <a:pathLst>
                <a:path extrusionOk="0" h="124842" w="249300">
                  <a:moveTo>
                    <a:pt x="0" y="59534"/>
                  </a:moveTo>
                  <a:lnTo>
                    <a:pt x="249301" y="124842"/>
                  </a:lnTo>
                  <a:lnTo>
                    <a:pt x="249301" y="65339"/>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7"/>
            <p:cNvSpPr/>
            <p:nvPr/>
          </p:nvSpPr>
          <p:spPr>
            <a:xfrm>
              <a:off x="6827750" y="4100942"/>
              <a:ext cx="249300" cy="109647"/>
            </a:xfrm>
            <a:custGeom>
              <a:rect b="b" l="l" r="r" t="t"/>
              <a:pathLst>
                <a:path extrusionOk="0" h="109647" w="249300">
                  <a:moveTo>
                    <a:pt x="0" y="59504"/>
                  </a:moveTo>
                  <a:lnTo>
                    <a:pt x="249301" y="109647"/>
                  </a:lnTo>
                  <a:lnTo>
                    <a:pt x="249301" y="5011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7"/>
            <p:cNvSpPr/>
            <p:nvPr/>
          </p:nvSpPr>
          <p:spPr>
            <a:xfrm>
              <a:off x="6827750" y="4253105"/>
              <a:ext cx="249300" cy="94452"/>
            </a:xfrm>
            <a:custGeom>
              <a:rect b="b" l="l" r="r" t="t"/>
              <a:pathLst>
                <a:path extrusionOk="0" h="94452" w="249300">
                  <a:moveTo>
                    <a:pt x="0" y="59504"/>
                  </a:moveTo>
                  <a:lnTo>
                    <a:pt x="249301" y="94452"/>
                  </a:lnTo>
                  <a:lnTo>
                    <a:pt x="249301" y="3491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7"/>
            <p:cNvSpPr/>
            <p:nvPr/>
          </p:nvSpPr>
          <p:spPr>
            <a:xfrm>
              <a:off x="6827750" y="4409887"/>
              <a:ext cx="249300" cy="78740"/>
            </a:xfrm>
            <a:custGeom>
              <a:rect b="b" l="l" r="r" t="t"/>
              <a:pathLst>
                <a:path extrusionOk="0" h="78740" w="249300">
                  <a:moveTo>
                    <a:pt x="0" y="59534"/>
                  </a:moveTo>
                  <a:lnTo>
                    <a:pt x="249301" y="78741"/>
                  </a:lnTo>
                  <a:lnTo>
                    <a:pt x="249301" y="19237"/>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7"/>
            <p:cNvSpPr/>
            <p:nvPr/>
          </p:nvSpPr>
          <p:spPr>
            <a:xfrm>
              <a:off x="6827750" y="4555516"/>
              <a:ext cx="249300" cy="69137"/>
            </a:xfrm>
            <a:custGeom>
              <a:rect b="b" l="l" r="r" t="t"/>
              <a:pathLst>
                <a:path extrusionOk="0" h="69137" w="249300">
                  <a:moveTo>
                    <a:pt x="0" y="59504"/>
                  </a:moveTo>
                  <a:lnTo>
                    <a:pt x="249301" y="69137"/>
                  </a:lnTo>
                  <a:lnTo>
                    <a:pt x="249301" y="9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7"/>
            <p:cNvSpPr/>
            <p:nvPr/>
          </p:nvSpPr>
          <p:spPr>
            <a:xfrm>
              <a:off x="6522496" y="3963153"/>
              <a:ext cx="63584" cy="70839"/>
            </a:xfrm>
            <a:custGeom>
              <a:rect b="b" l="l" r="r" t="t"/>
              <a:pathLst>
                <a:path extrusionOk="0" h="70839" w="63584">
                  <a:moveTo>
                    <a:pt x="305" y="7537"/>
                  </a:moveTo>
                  <a:cubicBezTo>
                    <a:pt x="153" y="7567"/>
                    <a:pt x="0" y="7719"/>
                    <a:pt x="0" y="7871"/>
                  </a:cubicBezTo>
                  <a:lnTo>
                    <a:pt x="0" y="70566"/>
                  </a:lnTo>
                  <a:cubicBezTo>
                    <a:pt x="0" y="70718"/>
                    <a:pt x="153" y="70839"/>
                    <a:pt x="305" y="70839"/>
                  </a:cubicBezTo>
                  <a:lnTo>
                    <a:pt x="63279" y="63302"/>
                  </a:lnTo>
                  <a:cubicBezTo>
                    <a:pt x="63432" y="63272"/>
                    <a:pt x="63584" y="63120"/>
                    <a:pt x="63584" y="62968"/>
                  </a:cubicBezTo>
                  <a:lnTo>
                    <a:pt x="63584" y="274"/>
                  </a:lnTo>
                  <a:cubicBezTo>
                    <a:pt x="63584" y="122"/>
                    <a:pt x="63432" y="0"/>
                    <a:pt x="63279" y="0"/>
                  </a:cubicBezTo>
                  <a:lnTo>
                    <a:pt x="305" y="753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27"/>
            <p:cNvSpPr/>
            <p:nvPr/>
          </p:nvSpPr>
          <p:spPr>
            <a:xfrm>
              <a:off x="6642064" y="3940386"/>
              <a:ext cx="63614" cy="73340"/>
            </a:xfrm>
            <a:custGeom>
              <a:rect b="b" l="l" r="r" t="t"/>
              <a:pathLst>
                <a:path extrusionOk="0" h="73340" w="63614">
                  <a:moveTo>
                    <a:pt x="305" y="10033"/>
                  </a:moveTo>
                  <a:cubicBezTo>
                    <a:pt x="153" y="10064"/>
                    <a:pt x="0" y="10216"/>
                    <a:pt x="0" y="10398"/>
                  </a:cubicBezTo>
                  <a:lnTo>
                    <a:pt x="0" y="73093"/>
                  </a:lnTo>
                  <a:cubicBezTo>
                    <a:pt x="0" y="73245"/>
                    <a:pt x="122" y="73366"/>
                    <a:pt x="305" y="73336"/>
                  </a:cubicBezTo>
                  <a:lnTo>
                    <a:pt x="63310" y="63307"/>
                  </a:lnTo>
                  <a:cubicBezTo>
                    <a:pt x="63462" y="63277"/>
                    <a:pt x="63615" y="63125"/>
                    <a:pt x="63615" y="62943"/>
                  </a:cubicBezTo>
                  <a:lnTo>
                    <a:pt x="63615" y="248"/>
                  </a:lnTo>
                  <a:cubicBezTo>
                    <a:pt x="63615" y="96"/>
                    <a:pt x="63493" y="-26"/>
                    <a:pt x="63310" y="5"/>
                  </a:cubicBezTo>
                  <a:lnTo>
                    <a:pt x="305" y="1003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27"/>
            <p:cNvSpPr/>
            <p:nvPr/>
          </p:nvSpPr>
          <p:spPr>
            <a:xfrm>
              <a:off x="6522496" y="4116380"/>
              <a:ext cx="63584" cy="70839"/>
            </a:xfrm>
            <a:custGeom>
              <a:rect b="b" l="l" r="r" t="t"/>
              <a:pathLst>
                <a:path extrusionOk="0" h="70839" w="63584">
                  <a:moveTo>
                    <a:pt x="305" y="7537"/>
                  </a:moveTo>
                  <a:cubicBezTo>
                    <a:pt x="153" y="7567"/>
                    <a:pt x="0" y="7719"/>
                    <a:pt x="0" y="7871"/>
                  </a:cubicBezTo>
                  <a:lnTo>
                    <a:pt x="0" y="70566"/>
                  </a:lnTo>
                  <a:cubicBezTo>
                    <a:pt x="0" y="70718"/>
                    <a:pt x="153" y="70839"/>
                    <a:pt x="305" y="70839"/>
                  </a:cubicBezTo>
                  <a:lnTo>
                    <a:pt x="63279" y="63302"/>
                  </a:lnTo>
                  <a:cubicBezTo>
                    <a:pt x="63432" y="63272"/>
                    <a:pt x="63584" y="63120"/>
                    <a:pt x="63584" y="62968"/>
                  </a:cubicBezTo>
                  <a:lnTo>
                    <a:pt x="63584" y="274"/>
                  </a:lnTo>
                  <a:cubicBezTo>
                    <a:pt x="63584" y="91"/>
                    <a:pt x="63432" y="0"/>
                    <a:pt x="63279" y="0"/>
                  </a:cubicBezTo>
                  <a:lnTo>
                    <a:pt x="305" y="753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27"/>
            <p:cNvSpPr/>
            <p:nvPr/>
          </p:nvSpPr>
          <p:spPr>
            <a:xfrm>
              <a:off x="6642064" y="4093612"/>
              <a:ext cx="63614" cy="73341"/>
            </a:xfrm>
            <a:custGeom>
              <a:rect b="b" l="l" r="r" t="t"/>
              <a:pathLst>
                <a:path extrusionOk="0" h="73341" w="63614">
                  <a:moveTo>
                    <a:pt x="305" y="10034"/>
                  </a:moveTo>
                  <a:cubicBezTo>
                    <a:pt x="153" y="10065"/>
                    <a:pt x="0" y="10217"/>
                    <a:pt x="0" y="10399"/>
                  </a:cubicBezTo>
                  <a:lnTo>
                    <a:pt x="0" y="73094"/>
                  </a:lnTo>
                  <a:cubicBezTo>
                    <a:pt x="0" y="73246"/>
                    <a:pt x="122" y="73367"/>
                    <a:pt x="305" y="73337"/>
                  </a:cubicBezTo>
                  <a:lnTo>
                    <a:pt x="63310" y="63308"/>
                  </a:lnTo>
                  <a:cubicBezTo>
                    <a:pt x="63462" y="63278"/>
                    <a:pt x="63615" y="63126"/>
                    <a:pt x="63615" y="62944"/>
                  </a:cubicBezTo>
                  <a:lnTo>
                    <a:pt x="63615" y="249"/>
                  </a:lnTo>
                  <a:cubicBezTo>
                    <a:pt x="63615" y="67"/>
                    <a:pt x="63493" y="-25"/>
                    <a:pt x="63310" y="6"/>
                  </a:cubicBezTo>
                  <a:lnTo>
                    <a:pt x="305" y="1003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27"/>
            <p:cNvSpPr/>
            <p:nvPr/>
          </p:nvSpPr>
          <p:spPr>
            <a:xfrm>
              <a:off x="6522496" y="4270849"/>
              <a:ext cx="63584" cy="68324"/>
            </a:xfrm>
            <a:custGeom>
              <a:rect b="b" l="l" r="r" t="t"/>
              <a:pathLst>
                <a:path extrusionOk="0" h="68324" w="63584">
                  <a:moveTo>
                    <a:pt x="305" y="5018"/>
                  </a:moveTo>
                  <a:cubicBezTo>
                    <a:pt x="153" y="5018"/>
                    <a:pt x="0" y="5170"/>
                    <a:pt x="0" y="5353"/>
                  </a:cubicBezTo>
                  <a:lnTo>
                    <a:pt x="0" y="68047"/>
                  </a:lnTo>
                  <a:cubicBezTo>
                    <a:pt x="0" y="68199"/>
                    <a:pt x="153" y="68351"/>
                    <a:pt x="305" y="68321"/>
                  </a:cubicBezTo>
                  <a:lnTo>
                    <a:pt x="63279" y="63306"/>
                  </a:lnTo>
                  <a:cubicBezTo>
                    <a:pt x="63432" y="63306"/>
                    <a:pt x="63584" y="63154"/>
                    <a:pt x="63584" y="62972"/>
                  </a:cubicBezTo>
                  <a:lnTo>
                    <a:pt x="63584" y="277"/>
                  </a:lnTo>
                  <a:cubicBezTo>
                    <a:pt x="63584" y="125"/>
                    <a:pt x="63432" y="-26"/>
                    <a:pt x="63279" y="4"/>
                  </a:cubicBezTo>
                  <a:lnTo>
                    <a:pt x="305" y="501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27"/>
            <p:cNvSpPr/>
            <p:nvPr/>
          </p:nvSpPr>
          <p:spPr>
            <a:xfrm>
              <a:off x="6311383" y="4434169"/>
              <a:ext cx="63584" cy="65824"/>
            </a:xfrm>
            <a:custGeom>
              <a:rect b="b" l="l" r="r" t="t"/>
              <a:pathLst>
                <a:path extrusionOk="0" h="65824" w="63584">
                  <a:moveTo>
                    <a:pt x="305" y="2522"/>
                  </a:moveTo>
                  <a:cubicBezTo>
                    <a:pt x="153" y="2522"/>
                    <a:pt x="0" y="2674"/>
                    <a:pt x="0" y="2826"/>
                  </a:cubicBezTo>
                  <a:lnTo>
                    <a:pt x="0" y="65521"/>
                  </a:lnTo>
                  <a:cubicBezTo>
                    <a:pt x="0" y="65673"/>
                    <a:pt x="122"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27"/>
            <p:cNvSpPr/>
            <p:nvPr/>
          </p:nvSpPr>
          <p:spPr>
            <a:xfrm>
              <a:off x="6413124" y="4430400"/>
              <a:ext cx="63584" cy="65824"/>
            </a:xfrm>
            <a:custGeom>
              <a:rect b="b" l="l" r="r" t="t"/>
              <a:pathLst>
                <a:path extrusionOk="0" h="65824" w="63584">
                  <a:moveTo>
                    <a:pt x="63584" y="62999"/>
                  </a:moveTo>
                  <a:lnTo>
                    <a:pt x="63584" y="304"/>
                  </a:lnTo>
                  <a:cubicBezTo>
                    <a:pt x="63584" y="152"/>
                    <a:pt x="63462" y="0"/>
                    <a:pt x="63279" y="0"/>
                  </a:cubicBezTo>
                  <a:lnTo>
                    <a:pt x="305" y="2522"/>
                  </a:lnTo>
                  <a:cubicBezTo>
                    <a:pt x="153" y="2522"/>
                    <a:pt x="0" y="2674"/>
                    <a:pt x="0" y="2826"/>
                  </a:cubicBezTo>
                  <a:lnTo>
                    <a:pt x="0" y="65521"/>
                  </a:lnTo>
                  <a:cubicBezTo>
                    <a:pt x="0" y="65673"/>
                    <a:pt x="153" y="65825"/>
                    <a:pt x="305" y="65825"/>
                  </a:cubicBezTo>
                  <a:lnTo>
                    <a:pt x="63279" y="63302"/>
                  </a:lnTo>
                  <a:cubicBezTo>
                    <a:pt x="63462" y="63302"/>
                    <a:pt x="63584" y="63151"/>
                    <a:pt x="63584" y="6299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27"/>
            <p:cNvSpPr/>
            <p:nvPr/>
          </p:nvSpPr>
          <p:spPr>
            <a:xfrm>
              <a:off x="6522496" y="4422772"/>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7"/>
            <p:cNvSpPr/>
            <p:nvPr/>
          </p:nvSpPr>
          <p:spPr>
            <a:xfrm>
              <a:off x="6642064" y="4411376"/>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27"/>
            <p:cNvSpPr/>
            <p:nvPr/>
          </p:nvSpPr>
          <p:spPr>
            <a:xfrm>
              <a:off x="6310101" y="4584873"/>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7"/>
            <p:cNvSpPr/>
            <p:nvPr/>
          </p:nvSpPr>
          <p:spPr>
            <a:xfrm>
              <a:off x="6415658" y="4581074"/>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7"/>
            <p:cNvSpPr/>
            <p:nvPr/>
          </p:nvSpPr>
          <p:spPr>
            <a:xfrm>
              <a:off x="6522496" y="4574723"/>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7"/>
            <p:cNvSpPr/>
            <p:nvPr/>
          </p:nvSpPr>
          <p:spPr>
            <a:xfrm>
              <a:off x="6642064" y="4563326"/>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7"/>
            <p:cNvSpPr/>
            <p:nvPr/>
          </p:nvSpPr>
          <p:spPr>
            <a:xfrm>
              <a:off x="6642064" y="4256929"/>
              <a:ext cx="63584" cy="68325"/>
            </a:xfrm>
            <a:custGeom>
              <a:rect b="b" l="l" r="r" t="t"/>
              <a:pathLst>
                <a:path extrusionOk="0" h="68325" w="63584">
                  <a:moveTo>
                    <a:pt x="305" y="5019"/>
                  </a:moveTo>
                  <a:cubicBezTo>
                    <a:pt x="153" y="5019"/>
                    <a:pt x="0" y="5171"/>
                    <a:pt x="0" y="5353"/>
                  </a:cubicBezTo>
                  <a:lnTo>
                    <a:pt x="0" y="68048"/>
                  </a:lnTo>
                  <a:cubicBezTo>
                    <a:pt x="0" y="68200"/>
                    <a:pt x="122" y="68352"/>
                    <a:pt x="305" y="68322"/>
                  </a:cubicBezTo>
                  <a:lnTo>
                    <a:pt x="63279" y="63307"/>
                  </a:lnTo>
                  <a:cubicBezTo>
                    <a:pt x="63432" y="63307"/>
                    <a:pt x="63584" y="63155"/>
                    <a:pt x="63584" y="62973"/>
                  </a:cubicBezTo>
                  <a:lnTo>
                    <a:pt x="63584" y="278"/>
                  </a:lnTo>
                  <a:cubicBezTo>
                    <a:pt x="63584" y="96"/>
                    <a:pt x="63462" y="-26"/>
                    <a:pt x="63279" y="5"/>
                  </a:cubicBezTo>
                  <a:lnTo>
                    <a:pt x="305" y="50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27"/>
          <p:cNvSpPr txBox="1"/>
          <p:nvPr/>
        </p:nvSpPr>
        <p:spPr>
          <a:xfrm>
            <a:off x="479427" y="647150"/>
            <a:ext cx="30012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700">
                <a:solidFill>
                  <a:schemeClr val="lt1"/>
                </a:solidFill>
                <a:latin typeface="Montserrat Black"/>
                <a:ea typeface="Montserrat Black"/>
                <a:cs typeface="Montserrat Black"/>
                <a:sym typeface="Montserrat Black"/>
              </a:rPr>
              <a:t>PHASE 2</a:t>
            </a:r>
            <a:endParaRPr sz="4700">
              <a:solidFill>
                <a:schemeClr val="lt1"/>
              </a:solidFill>
              <a:latin typeface="Montserrat Black"/>
              <a:ea typeface="Montserrat Black"/>
              <a:cs typeface="Montserrat Black"/>
              <a:sym typeface="Montserrat Black"/>
            </a:endParaRPr>
          </a:p>
          <a:p>
            <a:pPr indent="0" lvl="0" marL="0" marR="0" rtl="0" algn="l">
              <a:spcBef>
                <a:spcPts val="0"/>
              </a:spcBef>
              <a:spcAft>
                <a:spcPts val="0"/>
              </a:spcAft>
              <a:buNone/>
            </a:pPr>
            <a:r>
              <a:rPr lang="en-US" sz="4300">
                <a:solidFill>
                  <a:schemeClr val="lt1"/>
                </a:solidFill>
                <a:latin typeface="Montserrat Light"/>
                <a:ea typeface="Montserrat Light"/>
                <a:cs typeface="Montserrat Light"/>
                <a:sym typeface="Montserrat Light"/>
              </a:rPr>
              <a:t>PROJECT</a:t>
            </a:r>
            <a:endParaRPr sz="4300">
              <a:solidFill>
                <a:schemeClr val="lt1"/>
              </a:solidFill>
              <a:latin typeface="Montserrat Light"/>
              <a:ea typeface="Montserrat Light"/>
              <a:cs typeface="Montserrat Light"/>
              <a:sym typeface="Montserrat Light"/>
            </a:endParaRPr>
          </a:p>
        </p:txBody>
      </p:sp>
      <p:sp>
        <p:nvSpPr>
          <p:cNvPr id="102" name="Google Shape;102;p27"/>
          <p:cNvSpPr txBox="1"/>
          <p:nvPr/>
        </p:nvSpPr>
        <p:spPr>
          <a:xfrm>
            <a:off x="577675" y="3429000"/>
            <a:ext cx="4392600" cy="19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Montserrat"/>
                <a:ea typeface="Montserrat"/>
                <a:cs typeface="Montserrat"/>
                <a:sym typeface="Montserrat"/>
              </a:rPr>
              <a:t>An analysis of </a:t>
            </a:r>
            <a:r>
              <a:rPr lang="en-US" sz="2100">
                <a:solidFill>
                  <a:schemeClr val="lt1"/>
                </a:solidFill>
                <a:latin typeface="Montserrat"/>
                <a:ea typeface="Montserrat"/>
                <a:cs typeface="Montserrat"/>
                <a:sym typeface="Montserrat"/>
              </a:rPr>
              <a:t> </a:t>
            </a:r>
            <a:r>
              <a:rPr lang="en-US" sz="2100">
                <a:solidFill>
                  <a:schemeClr val="accent4"/>
                </a:solidFill>
                <a:latin typeface="Montserrat"/>
                <a:ea typeface="Montserrat"/>
                <a:cs typeface="Montserrat"/>
                <a:sym typeface="Montserrat"/>
              </a:rPr>
              <a:t>King County House Sales</a:t>
            </a:r>
            <a:r>
              <a:rPr lang="en-US" sz="2100">
                <a:solidFill>
                  <a:schemeClr val="lt1"/>
                </a:solidFill>
                <a:latin typeface="Montserrat"/>
                <a:ea typeface="Montserrat"/>
                <a:cs typeface="Montserrat"/>
                <a:sym typeface="Montserrat"/>
              </a:rPr>
              <a:t> dataset</a:t>
            </a:r>
            <a:endParaRPr sz="2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2000">
                <a:solidFill>
                  <a:schemeClr val="lt1"/>
                </a:solidFill>
                <a:latin typeface="Montserrat"/>
                <a:ea typeface="Montserrat"/>
                <a:cs typeface="Montserrat"/>
                <a:sym typeface="Montserrat"/>
              </a:rPr>
              <a:t>BY: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1800">
                <a:solidFill>
                  <a:schemeClr val="lt1"/>
                </a:solidFill>
                <a:latin typeface="Montserrat"/>
                <a:ea typeface="Montserrat"/>
                <a:cs typeface="Montserrat"/>
                <a:sym typeface="Montserrat"/>
              </a:rPr>
              <a:t>Angella Bor</a:t>
            </a:r>
            <a:r>
              <a:rPr lang="en-US" sz="1800">
                <a:solidFill>
                  <a:schemeClr val="accent4"/>
                </a:solidFill>
                <a:latin typeface="Montserrat"/>
                <a:ea typeface="Montserrat"/>
                <a:cs typeface="Montserrat"/>
                <a:sym typeface="Montserrat"/>
              </a:rPr>
              <a:t> | </a:t>
            </a:r>
            <a:r>
              <a:rPr lang="en-US" sz="1800">
                <a:solidFill>
                  <a:schemeClr val="lt1"/>
                </a:solidFill>
                <a:latin typeface="Montserrat"/>
                <a:ea typeface="Montserrat"/>
                <a:cs typeface="Montserrat"/>
                <a:sym typeface="Montserrat"/>
              </a:rPr>
              <a:t>Jackline Njuguna Vitelis Siocha</a:t>
            </a:r>
            <a:r>
              <a:rPr lang="en-US" sz="1800">
                <a:solidFill>
                  <a:schemeClr val="accent4"/>
                </a:solidFill>
                <a:latin typeface="Montserrat"/>
                <a:ea typeface="Montserrat"/>
                <a:cs typeface="Montserrat"/>
                <a:sym typeface="Montserrat"/>
              </a:rPr>
              <a:t> |</a:t>
            </a:r>
            <a:r>
              <a:rPr lang="en-US" sz="1800">
                <a:solidFill>
                  <a:schemeClr val="lt1"/>
                </a:solidFill>
                <a:latin typeface="Montserrat"/>
                <a:ea typeface="Montserrat"/>
                <a:cs typeface="Montserrat"/>
                <a:sym typeface="Montserrat"/>
              </a:rPr>
              <a:t> Mwenda Mugambi</a:t>
            </a:r>
            <a:endParaRPr sz="1800">
              <a:solidFill>
                <a:schemeClr val="lt1"/>
              </a:solidFill>
              <a:latin typeface="Montserrat"/>
              <a:ea typeface="Montserrat"/>
              <a:cs typeface="Montserrat"/>
              <a:sym typeface="Montserrat"/>
            </a:endParaRPr>
          </a:p>
        </p:txBody>
      </p:sp>
      <p:cxnSp>
        <p:nvCxnSpPr>
          <p:cNvPr id="103" name="Google Shape;103;p27"/>
          <p:cNvCxnSpPr/>
          <p:nvPr/>
        </p:nvCxnSpPr>
        <p:spPr>
          <a:xfrm>
            <a:off x="508697" y="2249325"/>
            <a:ext cx="42285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6"/>
          <p:cNvPicPr preferRelativeResize="0"/>
          <p:nvPr/>
        </p:nvPicPr>
        <p:blipFill rotWithShape="1">
          <a:blip r:embed="rId3">
            <a:alphaModFix/>
          </a:blip>
          <a:srcRect b="0" l="0" r="0" t="0"/>
          <a:stretch/>
        </p:blipFill>
        <p:spPr>
          <a:xfrm>
            <a:off x="462686" y="1062686"/>
            <a:ext cx="5398531" cy="5508138"/>
          </a:xfrm>
          <a:prstGeom prst="rect">
            <a:avLst/>
          </a:prstGeom>
          <a:noFill/>
          <a:ln>
            <a:noFill/>
          </a:ln>
        </p:spPr>
      </p:pic>
      <p:sp>
        <p:nvSpPr>
          <p:cNvPr id="382" name="Google Shape;382;p36"/>
          <p:cNvSpPr/>
          <p:nvPr/>
        </p:nvSpPr>
        <p:spPr>
          <a:xfrm>
            <a:off x="6478730" y="3871467"/>
            <a:ext cx="2339082" cy="1865614"/>
          </a:xfrm>
          <a:prstGeom prst="roundRect">
            <a:avLst>
              <a:gd fmla="val 3420" name="adj"/>
            </a:avLst>
          </a:prstGeom>
          <a:solidFill>
            <a:srgbClr val="1E96FC"/>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6"/>
          <p:cNvSpPr txBox="1"/>
          <p:nvPr/>
        </p:nvSpPr>
        <p:spPr>
          <a:xfrm>
            <a:off x="6318423" y="824358"/>
            <a:ext cx="50228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Poppins SemiBold"/>
                <a:ea typeface="Poppins SemiBold"/>
                <a:cs typeface="Poppins SemiBold"/>
                <a:sym typeface="Poppins SemiBold"/>
              </a:rPr>
              <a:t>Marketing Charts</a:t>
            </a:r>
            <a:endParaRPr/>
          </a:p>
        </p:txBody>
      </p:sp>
      <p:sp>
        <p:nvSpPr>
          <p:cNvPr id="384" name="Google Shape;384;p36"/>
          <p:cNvSpPr txBox="1"/>
          <p:nvPr/>
        </p:nvSpPr>
        <p:spPr>
          <a:xfrm>
            <a:off x="6318422" y="1648877"/>
            <a:ext cx="4844517" cy="116089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viverra ctetur adipiscing elitd Pellentesq</a:t>
            </a:r>
            <a:endParaRPr sz="900">
              <a:solidFill>
                <a:schemeClr val="dk1"/>
              </a:solidFill>
              <a:latin typeface="Open Sans"/>
              <a:ea typeface="Open Sans"/>
              <a:cs typeface="Open Sans"/>
              <a:sym typeface="Open Sans"/>
            </a:endParaRPr>
          </a:p>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uesceler scelerisq dolor sit amet, conse malesuada lorem ipsum Dellentesque scelerisq malesuada apell entesque scelerisqntesque loremd viverra ctetur adipiscing elitd dolor</a:t>
            </a:r>
            <a:endParaRPr/>
          </a:p>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sit amet, conse malesua lorem ipsum Dellentesquesc elerisqsits </a:t>
            </a:r>
            <a:endParaRPr sz="900">
              <a:solidFill>
                <a:schemeClr val="dk1"/>
              </a:solidFill>
              <a:latin typeface="Open Sans"/>
              <a:ea typeface="Open Sans"/>
              <a:cs typeface="Open Sans"/>
              <a:sym typeface="Open Sans"/>
            </a:endParaRPr>
          </a:p>
        </p:txBody>
      </p:sp>
      <p:sp>
        <p:nvSpPr>
          <p:cNvPr descr="Send" id="385" name="Google Shape;385;p36"/>
          <p:cNvSpPr/>
          <p:nvPr/>
        </p:nvSpPr>
        <p:spPr>
          <a:xfrm>
            <a:off x="7413141" y="4106249"/>
            <a:ext cx="460209" cy="425454"/>
          </a:xfrm>
          <a:custGeom>
            <a:rect b="b" l="l" r="r" t="t"/>
            <a:pathLst>
              <a:path extrusionOk="0" h="705470" w="763098">
                <a:moveTo>
                  <a:pt x="632460" y="593298"/>
                </a:moveTo>
                <a:lnTo>
                  <a:pt x="461010" y="534243"/>
                </a:lnTo>
                <a:lnTo>
                  <a:pt x="460058" y="534243"/>
                </a:lnTo>
                <a:lnTo>
                  <a:pt x="391478" y="510431"/>
                </a:lnTo>
                <a:lnTo>
                  <a:pt x="712470" y="86568"/>
                </a:lnTo>
                <a:lnTo>
                  <a:pt x="632460" y="593298"/>
                </a:lnTo>
                <a:close/>
                <a:moveTo>
                  <a:pt x="418148" y="560913"/>
                </a:moveTo>
                <a:lnTo>
                  <a:pt x="355283" y="623778"/>
                </a:lnTo>
                <a:lnTo>
                  <a:pt x="372428" y="545673"/>
                </a:lnTo>
                <a:lnTo>
                  <a:pt x="418148" y="560913"/>
                </a:lnTo>
                <a:lnTo>
                  <a:pt x="418148" y="560913"/>
                </a:lnTo>
                <a:close/>
                <a:moveTo>
                  <a:pt x="341948" y="512336"/>
                </a:moveTo>
                <a:cubicBezTo>
                  <a:pt x="340043" y="514241"/>
                  <a:pt x="339090" y="517098"/>
                  <a:pt x="338138" y="519956"/>
                </a:cubicBezTo>
                <a:lnTo>
                  <a:pt x="335280" y="532338"/>
                </a:lnTo>
                <a:lnTo>
                  <a:pt x="316230" y="619016"/>
                </a:lnTo>
                <a:lnTo>
                  <a:pt x="270510" y="485666"/>
                </a:lnTo>
                <a:lnTo>
                  <a:pt x="626745" y="142766"/>
                </a:lnTo>
                <a:lnTo>
                  <a:pt x="353378" y="498048"/>
                </a:lnTo>
                <a:lnTo>
                  <a:pt x="341948" y="512336"/>
                </a:lnTo>
                <a:close/>
                <a:moveTo>
                  <a:pt x="66675" y="399941"/>
                </a:moveTo>
                <a:lnTo>
                  <a:pt x="624840" y="102761"/>
                </a:lnTo>
                <a:lnTo>
                  <a:pt x="242888" y="459948"/>
                </a:lnTo>
                <a:lnTo>
                  <a:pt x="66675" y="399941"/>
                </a:lnTo>
                <a:close/>
                <a:moveTo>
                  <a:pt x="754380" y="3701"/>
                </a:moveTo>
                <a:cubicBezTo>
                  <a:pt x="748665" y="-1062"/>
                  <a:pt x="740093" y="-1062"/>
                  <a:pt x="733425" y="2748"/>
                </a:cubicBezTo>
                <a:lnTo>
                  <a:pt x="10478" y="386606"/>
                </a:lnTo>
                <a:cubicBezTo>
                  <a:pt x="3810" y="390416"/>
                  <a:pt x="0" y="397083"/>
                  <a:pt x="0" y="404703"/>
                </a:cubicBezTo>
                <a:cubicBezTo>
                  <a:pt x="0" y="412323"/>
                  <a:pt x="5715" y="418991"/>
                  <a:pt x="12383" y="420896"/>
                </a:cubicBezTo>
                <a:lnTo>
                  <a:pt x="210503" y="488523"/>
                </a:lnTo>
                <a:lnTo>
                  <a:pt x="235268" y="497096"/>
                </a:lnTo>
                <a:lnTo>
                  <a:pt x="240983" y="513288"/>
                </a:lnTo>
                <a:lnTo>
                  <a:pt x="300038" y="690453"/>
                </a:lnTo>
                <a:lnTo>
                  <a:pt x="300038" y="691406"/>
                </a:lnTo>
                <a:lnTo>
                  <a:pt x="300038" y="692358"/>
                </a:lnTo>
                <a:cubicBezTo>
                  <a:pt x="301943" y="698073"/>
                  <a:pt x="307658" y="702836"/>
                  <a:pt x="314325" y="704741"/>
                </a:cubicBezTo>
                <a:cubicBezTo>
                  <a:pt x="320993" y="706646"/>
                  <a:pt x="327660" y="704741"/>
                  <a:pt x="332423" y="699978"/>
                </a:cubicBezTo>
                <a:lnTo>
                  <a:pt x="333375" y="699026"/>
                </a:lnTo>
                <a:lnTo>
                  <a:pt x="339090" y="693311"/>
                </a:lnTo>
                <a:lnTo>
                  <a:pt x="459105" y="575201"/>
                </a:lnTo>
                <a:lnTo>
                  <a:pt x="641985" y="638066"/>
                </a:lnTo>
                <a:cubicBezTo>
                  <a:pt x="647700" y="639971"/>
                  <a:pt x="653415" y="639018"/>
                  <a:pt x="658178" y="636161"/>
                </a:cubicBezTo>
                <a:cubicBezTo>
                  <a:pt x="662940" y="633303"/>
                  <a:pt x="666750" y="628541"/>
                  <a:pt x="667703" y="622826"/>
                </a:cubicBezTo>
                <a:lnTo>
                  <a:pt x="762953" y="22751"/>
                </a:lnTo>
                <a:cubicBezTo>
                  <a:pt x="763905" y="14178"/>
                  <a:pt x="760095" y="7511"/>
                  <a:pt x="754380" y="37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36"/>
          <p:cNvSpPr txBox="1"/>
          <p:nvPr/>
        </p:nvSpPr>
        <p:spPr>
          <a:xfrm>
            <a:off x="6969727" y="4673585"/>
            <a:ext cx="144589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Poppins Medium"/>
                <a:ea typeface="Poppins Medium"/>
                <a:cs typeface="Poppins Medium"/>
                <a:sym typeface="Poppins Medium"/>
              </a:rPr>
              <a:t>270+</a:t>
            </a:r>
            <a:endParaRPr/>
          </a:p>
        </p:txBody>
      </p:sp>
      <p:sp>
        <p:nvSpPr>
          <p:cNvPr id="387" name="Google Shape;387;p36"/>
          <p:cNvSpPr txBox="1"/>
          <p:nvPr/>
        </p:nvSpPr>
        <p:spPr>
          <a:xfrm>
            <a:off x="6883228" y="5143765"/>
            <a:ext cx="144589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Poppins"/>
                <a:ea typeface="Poppins"/>
                <a:cs typeface="Poppins"/>
                <a:sym typeface="Poppins"/>
              </a:rPr>
              <a:t>Clients</a:t>
            </a:r>
            <a:endParaRPr/>
          </a:p>
        </p:txBody>
      </p:sp>
      <p:sp>
        <p:nvSpPr>
          <p:cNvPr id="388" name="Google Shape;388;p36"/>
          <p:cNvSpPr/>
          <p:nvPr/>
        </p:nvSpPr>
        <p:spPr>
          <a:xfrm>
            <a:off x="9011865" y="3871467"/>
            <a:ext cx="2339082" cy="1865614"/>
          </a:xfrm>
          <a:prstGeom prst="roundRect">
            <a:avLst>
              <a:gd fmla="val 3420"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Send" id="389" name="Google Shape;389;p36"/>
          <p:cNvSpPr/>
          <p:nvPr/>
        </p:nvSpPr>
        <p:spPr>
          <a:xfrm>
            <a:off x="9946276" y="4106249"/>
            <a:ext cx="460209" cy="425454"/>
          </a:xfrm>
          <a:custGeom>
            <a:rect b="b" l="l" r="r" t="t"/>
            <a:pathLst>
              <a:path extrusionOk="0" h="705470" w="763098">
                <a:moveTo>
                  <a:pt x="632460" y="593298"/>
                </a:moveTo>
                <a:lnTo>
                  <a:pt x="461010" y="534243"/>
                </a:lnTo>
                <a:lnTo>
                  <a:pt x="460058" y="534243"/>
                </a:lnTo>
                <a:lnTo>
                  <a:pt x="391478" y="510431"/>
                </a:lnTo>
                <a:lnTo>
                  <a:pt x="712470" y="86568"/>
                </a:lnTo>
                <a:lnTo>
                  <a:pt x="632460" y="593298"/>
                </a:lnTo>
                <a:close/>
                <a:moveTo>
                  <a:pt x="418148" y="560913"/>
                </a:moveTo>
                <a:lnTo>
                  <a:pt x="355283" y="623778"/>
                </a:lnTo>
                <a:lnTo>
                  <a:pt x="372428" y="545673"/>
                </a:lnTo>
                <a:lnTo>
                  <a:pt x="418148" y="560913"/>
                </a:lnTo>
                <a:lnTo>
                  <a:pt x="418148" y="560913"/>
                </a:lnTo>
                <a:close/>
                <a:moveTo>
                  <a:pt x="341948" y="512336"/>
                </a:moveTo>
                <a:cubicBezTo>
                  <a:pt x="340043" y="514241"/>
                  <a:pt x="339090" y="517098"/>
                  <a:pt x="338138" y="519956"/>
                </a:cubicBezTo>
                <a:lnTo>
                  <a:pt x="335280" y="532338"/>
                </a:lnTo>
                <a:lnTo>
                  <a:pt x="316230" y="619016"/>
                </a:lnTo>
                <a:lnTo>
                  <a:pt x="270510" y="485666"/>
                </a:lnTo>
                <a:lnTo>
                  <a:pt x="626745" y="142766"/>
                </a:lnTo>
                <a:lnTo>
                  <a:pt x="353378" y="498048"/>
                </a:lnTo>
                <a:lnTo>
                  <a:pt x="341948" y="512336"/>
                </a:lnTo>
                <a:close/>
                <a:moveTo>
                  <a:pt x="66675" y="399941"/>
                </a:moveTo>
                <a:lnTo>
                  <a:pt x="624840" y="102761"/>
                </a:lnTo>
                <a:lnTo>
                  <a:pt x="242888" y="459948"/>
                </a:lnTo>
                <a:lnTo>
                  <a:pt x="66675" y="399941"/>
                </a:lnTo>
                <a:close/>
                <a:moveTo>
                  <a:pt x="754380" y="3701"/>
                </a:moveTo>
                <a:cubicBezTo>
                  <a:pt x="748665" y="-1062"/>
                  <a:pt x="740093" y="-1062"/>
                  <a:pt x="733425" y="2748"/>
                </a:cubicBezTo>
                <a:lnTo>
                  <a:pt x="10478" y="386606"/>
                </a:lnTo>
                <a:cubicBezTo>
                  <a:pt x="3810" y="390416"/>
                  <a:pt x="0" y="397083"/>
                  <a:pt x="0" y="404703"/>
                </a:cubicBezTo>
                <a:cubicBezTo>
                  <a:pt x="0" y="412323"/>
                  <a:pt x="5715" y="418991"/>
                  <a:pt x="12383" y="420896"/>
                </a:cubicBezTo>
                <a:lnTo>
                  <a:pt x="210503" y="488523"/>
                </a:lnTo>
                <a:lnTo>
                  <a:pt x="235268" y="497096"/>
                </a:lnTo>
                <a:lnTo>
                  <a:pt x="240983" y="513288"/>
                </a:lnTo>
                <a:lnTo>
                  <a:pt x="300038" y="690453"/>
                </a:lnTo>
                <a:lnTo>
                  <a:pt x="300038" y="691406"/>
                </a:lnTo>
                <a:lnTo>
                  <a:pt x="300038" y="692358"/>
                </a:lnTo>
                <a:cubicBezTo>
                  <a:pt x="301943" y="698073"/>
                  <a:pt x="307658" y="702836"/>
                  <a:pt x="314325" y="704741"/>
                </a:cubicBezTo>
                <a:cubicBezTo>
                  <a:pt x="320993" y="706646"/>
                  <a:pt x="327660" y="704741"/>
                  <a:pt x="332423" y="699978"/>
                </a:cubicBezTo>
                <a:lnTo>
                  <a:pt x="333375" y="699026"/>
                </a:lnTo>
                <a:lnTo>
                  <a:pt x="339090" y="693311"/>
                </a:lnTo>
                <a:lnTo>
                  <a:pt x="459105" y="575201"/>
                </a:lnTo>
                <a:lnTo>
                  <a:pt x="641985" y="638066"/>
                </a:lnTo>
                <a:cubicBezTo>
                  <a:pt x="647700" y="639971"/>
                  <a:pt x="653415" y="639018"/>
                  <a:pt x="658178" y="636161"/>
                </a:cubicBezTo>
                <a:cubicBezTo>
                  <a:pt x="662940" y="633303"/>
                  <a:pt x="666750" y="628541"/>
                  <a:pt x="667703" y="622826"/>
                </a:cubicBezTo>
                <a:lnTo>
                  <a:pt x="762953" y="22751"/>
                </a:lnTo>
                <a:cubicBezTo>
                  <a:pt x="763905" y="14178"/>
                  <a:pt x="760095" y="7511"/>
                  <a:pt x="754380" y="3701"/>
                </a:cubicBezTo>
                <a:close/>
              </a:path>
            </a:pathLst>
          </a:custGeom>
          <a:solidFill>
            <a:srgbClr val="1E9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0" name="Google Shape;390;p36"/>
          <p:cNvSpPr txBox="1"/>
          <p:nvPr/>
        </p:nvSpPr>
        <p:spPr>
          <a:xfrm>
            <a:off x="9502862" y="4673585"/>
            <a:ext cx="144589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1E96FC"/>
                </a:solidFill>
                <a:latin typeface="Poppins Medium"/>
                <a:ea typeface="Poppins Medium"/>
                <a:cs typeface="Poppins Medium"/>
                <a:sym typeface="Poppins Medium"/>
              </a:rPr>
              <a:t>300</a:t>
            </a:r>
            <a:endParaRPr/>
          </a:p>
        </p:txBody>
      </p:sp>
      <p:sp>
        <p:nvSpPr>
          <p:cNvPr id="391" name="Google Shape;391;p36"/>
          <p:cNvSpPr txBox="1"/>
          <p:nvPr/>
        </p:nvSpPr>
        <p:spPr>
          <a:xfrm>
            <a:off x="9416363" y="5143765"/>
            <a:ext cx="144589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E96FC"/>
                </a:solidFill>
                <a:latin typeface="Poppins"/>
                <a:ea typeface="Poppins"/>
                <a:cs typeface="Poppins"/>
                <a:sym typeface="Poppins"/>
              </a:rPr>
              <a:t>Cluster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7"/>
          <p:cNvPicPr preferRelativeResize="0"/>
          <p:nvPr/>
        </p:nvPicPr>
        <p:blipFill rotWithShape="1">
          <a:blip r:embed="rId3">
            <a:alphaModFix/>
          </a:blip>
          <a:srcRect b="0" l="0" r="0" t="0"/>
          <a:stretch/>
        </p:blipFill>
        <p:spPr>
          <a:xfrm>
            <a:off x="1199456" y="1075350"/>
            <a:ext cx="3756986" cy="5171863"/>
          </a:xfrm>
          <a:prstGeom prst="rect">
            <a:avLst/>
          </a:prstGeom>
          <a:noFill/>
          <a:ln>
            <a:noFill/>
          </a:ln>
        </p:spPr>
      </p:pic>
      <p:sp>
        <p:nvSpPr>
          <p:cNvPr id="397" name="Google Shape;397;p37"/>
          <p:cNvSpPr txBox="1"/>
          <p:nvPr/>
        </p:nvSpPr>
        <p:spPr>
          <a:xfrm>
            <a:off x="6078366" y="908720"/>
            <a:ext cx="502284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Poppins SemiBold"/>
                <a:ea typeface="Poppins SemiBold"/>
                <a:cs typeface="Poppins SemiBold"/>
                <a:sym typeface="Poppins SemiBold"/>
              </a:rPr>
              <a:t>More Efficient With</a:t>
            </a:r>
            <a:endParaRPr/>
          </a:p>
          <a:p>
            <a:pPr indent="0" lvl="0" marL="0" marR="0" rtl="0" algn="l">
              <a:spcBef>
                <a:spcPts val="0"/>
              </a:spcBef>
              <a:spcAft>
                <a:spcPts val="0"/>
              </a:spcAft>
              <a:buNone/>
            </a:pPr>
            <a:r>
              <a:rPr b="1" lang="en-US" sz="4000">
                <a:solidFill>
                  <a:schemeClr val="dk1"/>
                </a:solidFill>
                <a:latin typeface="Poppins SemiBold"/>
                <a:ea typeface="Poppins SemiBold"/>
                <a:cs typeface="Poppins SemiBold"/>
                <a:sym typeface="Poppins SemiBold"/>
              </a:rPr>
              <a:t>Digital Marketing</a:t>
            </a:r>
            <a:endParaRPr/>
          </a:p>
        </p:txBody>
      </p:sp>
      <p:sp>
        <p:nvSpPr>
          <p:cNvPr id="398" name="Google Shape;398;p37"/>
          <p:cNvSpPr txBox="1"/>
          <p:nvPr/>
        </p:nvSpPr>
        <p:spPr>
          <a:xfrm>
            <a:off x="6078366" y="3789040"/>
            <a:ext cx="5314138" cy="116089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900">
              <a:solidFill>
                <a:schemeClr val="dk1"/>
              </a:solidFill>
              <a:latin typeface="Open Sans"/>
              <a:ea typeface="Open Sans"/>
              <a:cs typeface="Open Sans"/>
              <a:sym typeface="Open Sans"/>
            </a:endParaRPr>
          </a:p>
        </p:txBody>
      </p:sp>
      <p:sp>
        <p:nvSpPr>
          <p:cNvPr id="399" name="Google Shape;399;p37"/>
          <p:cNvSpPr txBox="1"/>
          <p:nvPr/>
        </p:nvSpPr>
        <p:spPr>
          <a:xfrm>
            <a:off x="6078364" y="5298569"/>
            <a:ext cx="5314139" cy="60689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viverra ctetur adipiscing elitd Pellentesque sceler scelerisq dolor sit amet, conse malesuada lorem ipsum Dellentesque scelerisq malesuada apell</a:t>
            </a:r>
            <a:endParaRPr sz="9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8"/>
          <p:cNvPicPr preferRelativeResize="0"/>
          <p:nvPr>
            <p:ph idx="2" type="pic"/>
          </p:nvPr>
        </p:nvPicPr>
        <p:blipFill rotWithShape="1">
          <a:blip r:embed="rId3">
            <a:alphaModFix/>
          </a:blip>
          <a:srcRect b="21874" l="0" r="0" t="21875"/>
          <a:stretch/>
        </p:blipFill>
        <p:spPr>
          <a:xfrm>
            <a:off x="0" y="0"/>
            <a:ext cx="12191999" cy="6858000"/>
          </a:xfrm>
          <a:prstGeom prst="rect">
            <a:avLst/>
          </a:prstGeom>
          <a:solidFill>
            <a:srgbClr val="D8D8D8"/>
          </a:solidFill>
          <a:ln>
            <a:noFill/>
          </a:ln>
        </p:spPr>
      </p:pic>
      <p:sp>
        <p:nvSpPr>
          <p:cNvPr id="405" name="Google Shape;405;p38"/>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38"/>
          <p:cNvSpPr txBox="1"/>
          <p:nvPr/>
        </p:nvSpPr>
        <p:spPr>
          <a:xfrm>
            <a:off x="569054" y="602625"/>
            <a:ext cx="5452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Montserrat ExtraBold"/>
                <a:ea typeface="Montserrat ExtraBold"/>
                <a:cs typeface="Montserrat ExtraBold"/>
                <a:sym typeface="Montserrat ExtraBold"/>
              </a:rPr>
              <a:t>Conclusions</a:t>
            </a:r>
            <a:endParaRPr sz="4000">
              <a:solidFill>
                <a:schemeClr val="dk1"/>
              </a:solidFill>
              <a:latin typeface="Montserrat ExtraBold"/>
              <a:ea typeface="Montserrat ExtraBold"/>
              <a:cs typeface="Montserrat ExtraBold"/>
              <a:sym typeface="Montserrat ExtraBold"/>
            </a:endParaRPr>
          </a:p>
        </p:txBody>
      </p:sp>
      <p:sp>
        <p:nvSpPr>
          <p:cNvPr id="407" name="Google Shape;407;p38"/>
          <p:cNvSpPr txBox="1"/>
          <p:nvPr/>
        </p:nvSpPr>
        <p:spPr>
          <a:xfrm>
            <a:off x="643800" y="1310625"/>
            <a:ext cx="8651100" cy="5043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20000"/>
              </a:lnSpc>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Montserrat"/>
              <a:ea typeface="Montserrat"/>
              <a:cs typeface="Montserrat"/>
              <a:sym typeface="Montserrat"/>
            </a:endParaRPr>
          </a:p>
          <a:p>
            <a:pPr indent="0" lvl="0" marL="0" rtl="0" algn="l">
              <a:lnSpc>
                <a:spcPct val="120000"/>
              </a:lnSpc>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39"/>
          <p:cNvPicPr preferRelativeResize="0"/>
          <p:nvPr>
            <p:ph idx="2" type="pic"/>
          </p:nvPr>
        </p:nvPicPr>
        <p:blipFill rotWithShape="1">
          <a:blip r:embed="rId3">
            <a:alphaModFix/>
          </a:blip>
          <a:srcRect b="21875" l="0" r="0" t="21875"/>
          <a:stretch/>
        </p:blipFill>
        <p:spPr>
          <a:xfrm>
            <a:off x="0" y="0"/>
            <a:ext cx="12191999" cy="6858000"/>
          </a:xfrm>
          <a:prstGeom prst="rect">
            <a:avLst/>
          </a:prstGeom>
          <a:solidFill>
            <a:srgbClr val="D8D8D8"/>
          </a:solidFill>
          <a:ln>
            <a:noFill/>
          </a:ln>
        </p:spPr>
      </p:pic>
      <p:sp>
        <p:nvSpPr>
          <p:cNvPr id="413" name="Google Shape;413;p39"/>
          <p:cNvSpPr/>
          <p:nvPr/>
        </p:nvSpPr>
        <p:spPr>
          <a:xfrm>
            <a:off x="0" y="0"/>
            <a:ext cx="12192000" cy="6858000"/>
          </a:xfrm>
          <a:prstGeom prst="rect">
            <a:avLst/>
          </a:prstGeom>
          <a:solidFill>
            <a:srgbClr val="0B53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39"/>
          <p:cNvSpPr txBox="1"/>
          <p:nvPr/>
        </p:nvSpPr>
        <p:spPr>
          <a:xfrm>
            <a:off x="643804" y="602625"/>
            <a:ext cx="5452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Montserrat ExtraBold"/>
                <a:ea typeface="Montserrat ExtraBold"/>
                <a:cs typeface="Montserrat ExtraBold"/>
                <a:sym typeface="Montserrat ExtraBold"/>
              </a:rPr>
              <a:t>Recommendations</a:t>
            </a:r>
            <a:endParaRPr sz="4000">
              <a:solidFill>
                <a:schemeClr val="lt1"/>
              </a:solidFill>
              <a:latin typeface="Montserrat ExtraBold"/>
              <a:ea typeface="Montserrat ExtraBold"/>
              <a:cs typeface="Montserrat ExtraBold"/>
              <a:sym typeface="Montserrat ExtraBold"/>
            </a:endParaRPr>
          </a:p>
        </p:txBody>
      </p:sp>
      <p:sp>
        <p:nvSpPr>
          <p:cNvPr id="415" name="Google Shape;415;p39"/>
          <p:cNvSpPr txBox="1"/>
          <p:nvPr/>
        </p:nvSpPr>
        <p:spPr>
          <a:xfrm>
            <a:off x="721250" y="1427550"/>
            <a:ext cx="8606100" cy="4714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b="1" lang="en-US" sz="1800">
                <a:solidFill>
                  <a:schemeClr val="lt1"/>
                </a:solidFill>
                <a:latin typeface="Montserrat"/>
                <a:ea typeface="Montserrat"/>
                <a:cs typeface="Montserrat"/>
                <a:sym typeface="Montserrat"/>
              </a:rPr>
              <a:t>Lorem ipsum </a:t>
            </a:r>
            <a:r>
              <a:rPr lang="en-US" sz="1800">
                <a:solidFill>
                  <a:schemeClr val="lt1"/>
                </a:solidFill>
                <a:latin typeface="Montserrat"/>
                <a:ea typeface="Montserrat"/>
                <a:cs typeface="Montserrat"/>
                <a:sym typeface="Montserrat"/>
              </a:rPr>
              <a:t>dolor sit amet, consectetur adipiscing elit, sed do eiusmod tempor incididunt ut labore et dolore magna aliqua. Ut enim ad minim veniam, quis nostrud exercitation ullamco laboris nisi ut aliquip ex ea commodo consequat.</a:t>
            </a:r>
            <a:endParaRPr sz="1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chemeClr val="lt1"/>
              </a:solidFill>
              <a:latin typeface="Montserrat"/>
              <a:ea typeface="Montserrat"/>
              <a:cs typeface="Montserrat"/>
              <a:sym typeface="Montserrat"/>
            </a:endParaRPr>
          </a:p>
          <a:p>
            <a:pPr indent="0" lvl="0" marL="0" rtl="0" algn="l">
              <a:lnSpc>
                <a:spcPct val="120000"/>
              </a:lnSpc>
              <a:spcBef>
                <a:spcPts val="0"/>
              </a:spcBef>
              <a:spcAft>
                <a:spcPts val="0"/>
              </a:spcAft>
              <a:buClr>
                <a:schemeClr val="dk1"/>
              </a:buClr>
              <a:buSzPts val="1100"/>
              <a:buFont typeface="Arial"/>
              <a:buNone/>
            </a:pPr>
            <a:r>
              <a:rPr b="1" lang="en-US" sz="1800">
                <a:solidFill>
                  <a:schemeClr val="lt1"/>
                </a:solidFill>
                <a:latin typeface="Montserrat"/>
                <a:ea typeface="Montserrat"/>
                <a:cs typeface="Montserrat"/>
                <a:sym typeface="Montserrat"/>
              </a:rPr>
              <a:t>Lorem ipsum </a:t>
            </a:r>
            <a:r>
              <a:rPr lang="en-US" sz="1800">
                <a:solidFill>
                  <a:schemeClr val="lt1"/>
                </a:solidFill>
                <a:latin typeface="Montserrat"/>
                <a:ea typeface="Montserrat"/>
                <a:cs typeface="Montserrat"/>
                <a:sym typeface="Montserrat"/>
              </a:rPr>
              <a:t>dolor sit amet, consectetur adipiscing elit, sed do eiusmod tempor incididunt ut labore et dolore magna aliqua. </a:t>
            </a:r>
            <a:r>
              <a:rPr lang="en-US" sz="1800">
                <a:solidFill>
                  <a:schemeClr val="accent4"/>
                </a:solidFill>
                <a:latin typeface="Montserrat"/>
                <a:ea typeface="Montserrat"/>
                <a:cs typeface="Montserrat"/>
                <a:sym typeface="Montserrat"/>
              </a:rPr>
              <a:t>Ut enim ad minim </a:t>
            </a:r>
            <a:r>
              <a:rPr lang="en-US" sz="1800">
                <a:solidFill>
                  <a:schemeClr val="lt1"/>
                </a:solidFill>
                <a:latin typeface="Montserrat"/>
                <a:ea typeface="Montserrat"/>
                <a:cs typeface="Montserrat"/>
                <a:sym typeface="Montserrat"/>
              </a:rPr>
              <a:t>veniam, quis nostrud exercitation ullamco laboris nisi ut aliquip ex ea commodo consequat.</a:t>
            </a:r>
            <a:endParaRPr sz="18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lt1"/>
              </a:solidFill>
              <a:latin typeface="Montserrat"/>
              <a:ea typeface="Montserrat"/>
              <a:cs typeface="Montserrat"/>
              <a:sym typeface="Montserrat"/>
            </a:endParaRPr>
          </a:p>
          <a:p>
            <a:pPr indent="0" lvl="0" marL="0" rtl="0" algn="l">
              <a:lnSpc>
                <a:spcPct val="120000"/>
              </a:lnSpc>
              <a:spcBef>
                <a:spcPts val="0"/>
              </a:spcBef>
              <a:spcAft>
                <a:spcPts val="0"/>
              </a:spcAft>
              <a:buClr>
                <a:schemeClr val="dk1"/>
              </a:buClr>
              <a:buSzPts val="1100"/>
              <a:buFont typeface="Arial"/>
              <a:buNone/>
            </a:pPr>
            <a:r>
              <a:rPr b="1" lang="en-US" sz="1800">
                <a:solidFill>
                  <a:schemeClr val="lt1"/>
                </a:solidFill>
                <a:latin typeface="Montserrat"/>
                <a:ea typeface="Montserrat"/>
                <a:cs typeface="Montserrat"/>
                <a:sym typeface="Montserrat"/>
              </a:rPr>
              <a:t>Lorem ipsum </a:t>
            </a:r>
            <a:r>
              <a:rPr lang="en-US" sz="1800">
                <a:solidFill>
                  <a:schemeClr val="lt1"/>
                </a:solidFill>
                <a:latin typeface="Montserrat"/>
                <a:ea typeface="Montserrat"/>
                <a:cs typeface="Montserrat"/>
                <a:sym typeface="Montserrat"/>
              </a:rPr>
              <a:t>dolor sit amet, consectetur adipiscing elit, sed do eiusmod tempor incididunt ut labore et dolore magna aliqua. Ut enim ad minim veniam, quis nostrud exercitation ullamco laboris nisi ut aliquip ex ea commodo consequat.</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40"/>
          <p:cNvGrpSpPr/>
          <p:nvPr/>
        </p:nvGrpSpPr>
        <p:grpSpPr>
          <a:xfrm>
            <a:off x="1675825" y="2448450"/>
            <a:ext cx="8840359" cy="1662300"/>
            <a:chOff x="1079850" y="2751800"/>
            <a:chExt cx="8840359" cy="1662300"/>
          </a:xfrm>
        </p:grpSpPr>
        <p:sp>
          <p:nvSpPr>
            <p:cNvPr id="421" name="Google Shape;421;p40"/>
            <p:cNvSpPr txBox="1"/>
            <p:nvPr/>
          </p:nvSpPr>
          <p:spPr>
            <a:xfrm>
              <a:off x="1079850" y="2751800"/>
              <a:ext cx="76050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200">
                  <a:solidFill>
                    <a:srgbClr val="0B5394"/>
                  </a:solidFill>
                  <a:latin typeface="Poppins SemiBold"/>
                  <a:ea typeface="Poppins SemiBold"/>
                  <a:cs typeface="Poppins SemiBold"/>
                  <a:sym typeface="Poppins SemiBold"/>
                </a:rPr>
                <a:t>THANK </a:t>
              </a:r>
              <a:r>
                <a:rPr lang="en-US" sz="10200">
                  <a:solidFill>
                    <a:srgbClr val="0B5394"/>
                  </a:solidFill>
                  <a:latin typeface="Poppins"/>
                  <a:ea typeface="Poppins"/>
                  <a:cs typeface="Poppins"/>
                  <a:sym typeface="Poppins"/>
                </a:rPr>
                <a:t>YOU</a:t>
              </a:r>
              <a:endParaRPr sz="100">
                <a:solidFill>
                  <a:srgbClr val="0B5394"/>
                </a:solidFill>
              </a:endParaRPr>
            </a:p>
          </p:txBody>
        </p:sp>
        <p:grpSp>
          <p:nvGrpSpPr>
            <p:cNvPr id="422" name="Google Shape;422;p40"/>
            <p:cNvGrpSpPr/>
            <p:nvPr/>
          </p:nvGrpSpPr>
          <p:grpSpPr>
            <a:xfrm>
              <a:off x="8684849" y="2860778"/>
              <a:ext cx="1235360" cy="1285844"/>
              <a:chOff x="6227438" y="3746898"/>
              <a:chExt cx="915760" cy="953183"/>
            </a:xfrm>
          </p:grpSpPr>
          <p:sp>
            <p:nvSpPr>
              <p:cNvPr id="423" name="Google Shape;423;p40"/>
              <p:cNvSpPr/>
              <p:nvPr/>
            </p:nvSpPr>
            <p:spPr>
              <a:xfrm>
                <a:off x="6227438" y="3746898"/>
                <a:ext cx="915760" cy="953183"/>
              </a:xfrm>
              <a:custGeom>
                <a:rect b="b" l="l" r="r" t="t"/>
                <a:pathLst>
                  <a:path extrusionOk="0" h="953183" w="915760">
                    <a:moveTo>
                      <a:pt x="541031" y="0"/>
                    </a:moveTo>
                    <a:lnTo>
                      <a:pt x="152627" y="116333"/>
                    </a:lnTo>
                    <a:lnTo>
                      <a:pt x="152627" y="528331"/>
                    </a:lnTo>
                    <a:lnTo>
                      <a:pt x="0" y="563827"/>
                    </a:lnTo>
                    <a:lnTo>
                      <a:pt x="0" y="953184"/>
                    </a:lnTo>
                    <a:lnTo>
                      <a:pt x="30525" y="953184"/>
                    </a:lnTo>
                    <a:lnTo>
                      <a:pt x="30525" y="587896"/>
                    </a:lnTo>
                    <a:lnTo>
                      <a:pt x="183152" y="552430"/>
                    </a:lnTo>
                    <a:lnTo>
                      <a:pt x="183152" y="138852"/>
                    </a:lnTo>
                    <a:lnTo>
                      <a:pt x="521465" y="36650"/>
                    </a:lnTo>
                    <a:lnTo>
                      <a:pt x="521465" y="953184"/>
                    </a:lnTo>
                    <a:lnTo>
                      <a:pt x="551990" y="953184"/>
                    </a:lnTo>
                    <a:lnTo>
                      <a:pt x="551990" y="38717"/>
                    </a:lnTo>
                    <a:lnTo>
                      <a:pt x="885235" y="173284"/>
                    </a:lnTo>
                    <a:lnTo>
                      <a:pt x="885235" y="953184"/>
                    </a:lnTo>
                    <a:lnTo>
                      <a:pt x="915761" y="953184"/>
                    </a:lnTo>
                    <a:lnTo>
                      <a:pt x="915761" y="15283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40"/>
              <p:cNvSpPr/>
              <p:nvPr/>
            </p:nvSpPr>
            <p:spPr>
              <a:xfrm>
                <a:off x="6827750" y="3944129"/>
                <a:ext cx="249300" cy="124842"/>
              </a:xfrm>
              <a:custGeom>
                <a:rect b="b" l="l" r="r" t="t"/>
                <a:pathLst>
                  <a:path extrusionOk="0" h="124842" w="249300">
                    <a:moveTo>
                      <a:pt x="0" y="59534"/>
                    </a:moveTo>
                    <a:lnTo>
                      <a:pt x="249301" y="124842"/>
                    </a:lnTo>
                    <a:lnTo>
                      <a:pt x="249301" y="65339"/>
                    </a:lnTo>
                    <a:lnTo>
                      <a:pt x="0" y="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40"/>
              <p:cNvSpPr/>
              <p:nvPr/>
            </p:nvSpPr>
            <p:spPr>
              <a:xfrm>
                <a:off x="6827750" y="4100942"/>
                <a:ext cx="249300" cy="109647"/>
              </a:xfrm>
              <a:custGeom>
                <a:rect b="b" l="l" r="r" t="t"/>
                <a:pathLst>
                  <a:path extrusionOk="0" h="109647" w="249300">
                    <a:moveTo>
                      <a:pt x="0" y="59504"/>
                    </a:moveTo>
                    <a:lnTo>
                      <a:pt x="249301" y="109647"/>
                    </a:lnTo>
                    <a:lnTo>
                      <a:pt x="249301" y="50113"/>
                    </a:lnTo>
                    <a:lnTo>
                      <a:pt x="0" y="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40"/>
              <p:cNvSpPr/>
              <p:nvPr/>
            </p:nvSpPr>
            <p:spPr>
              <a:xfrm>
                <a:off x="6827750" y="4253105"/>
                <a:ext cx="249300" cy="94452"/>
              </a:xfrm>
              <a:custGeom>
                <a:rect b="b" l="l" r="r" t="t"/>
                <a:pathLst>
                  <a:path extrusionOk="0" h="94452" w="249300">
                    <a:moveTo>
                      <a:pt x="0" y="59504"/>
                    </a:moveTo>
                    <a:lnTo>
                      <a:pt x="249301" y="94452"/>
                    </a:lnTo>
                    <a:lnTo>
                      <a:pt x="249301" y="34918"/>
                    </a:lnTo>
                    <a:lnTo>
                      <a:pt x="0" y="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40"/>
              <p:cNvSpPr/>
              <p:nvPr/>
            </p:nvSpPr>
            <p:spPr>
              <a:xfrm>
                <a:off x="6827750" y="4409887"/>
                <a:ext cx="249300" cy="78740"/>
              </a:xfrm>
              <a:custGeom>
                <a:rect b="b" l="l" r="r" t="t"/>
                <a:pathLst>
                  <a:path extrusionOk="0" h="78740" w="249300">
                    <a:moveTo>
                      <a:pt x="0" y="59534"/>
                    </a:moveTo>
                    <a:lnTo>
                      <a:pt x="249301" y="78741"/>
                    </a:lnTo>
                    <a:lnTo>
                      <a:pt x="249301" y="19237"/>
                    </a:lnTo>
                    <a:lnTo>
                      <a:pt x="0" y="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40"/>
              <p:cNvSpPr/>
              <p:nvPr/>
            </p:nvSpPr>
            <p:spPr>
              <a:xfrm>
                <a:off x="6827750" y="4555516"/>
                <a:ext cx="249300" cy="69137"/>
              </a:xfrm>
              <a:custGeom>
                <a:rect b="b" l="l" r="r" t="t"/>
                <a:pathLst>
                  <a:path extrusionOk="0" h="69137" w="249300">
                    <a:moveTo>
                      <a:pt x="0" y="59504"/>
                    </a:moveTo>
                    <a:lnTo>
                      <a:pt x="249301" y="69137"/>
                    </a:lnTo>
                    <a:lnTo>
                      <a:pt x="249301" y="9603"/>
                    </a:lnTo>
                    <a:lnTo>
                      <a:pt x="0" y="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40"/>
              <p:cNvSpPr/>
              <p:nvPr/>
            </p:nvSpPr>
            <p:spPr>
              <a:xfrm>
                <a:off x="6522496" y="3963153"/>
                <a:ext cx="63584" cy="70839"/>
              </a:xfrm>
              <a:custGeom>
                <a:rect b="b" l="l" r="r" t="t"/>
                <a:pathLst>
                  <a:path extrusionOk="0" h="70839" w="63584">
                    <a:moveTo>
                      <a:pt x="305" y="7537"/>
                    </a:moveTo>
                    <a:cubicBezTo>
                      <a:pt x="153" y="7567"/>
                      <a:pt x="0" y="7719"/>
                      <a:pt x="0" y="7871"/>
                    </a:cubicBezTo>
                    <a:lnTo>
                      <a:pt x="0" y="70566"/>
                    </a:lnTo>
                    <a:cubicBezTo>
                      <a:pt x="0" y="70718"/>
                      <a:pt x="153" y="70839"/>
                      <a:pt x="305" y="70839"/>
                    </a:cubicBezTo>
                    <a:lnTo>
                      <a:pt x="63279" y="63302"/>
                    </a:lnTo>
                    <a:cubicBezTo>
                      <a:pt x="63432" y="63272"/>
                      <a:pt x="63584" y="63120"/>
                      <a:pt x="63584" y="62968"/>
                    </a:cubicBezTo>
                    <a:lnTo>
                      <a:pt x="63584" y="274"/>
                    </a:lnTo>
                    <a:cubicBezTo>
                      <a:pt x="63584" y="122"/>
                      <a:pt x="63432" y="0"/>
                      <a:pt x="63279" y="0"/>
                    </a:cubicBezTo>
                    <a:lnTo>
                      <a:pt x="305" y="7537"/>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40"/>
              <p:cNvSpPr/>
              <p:nvPr/>
            </p:nvSpPr>
            <p:spPr>
              <a:xfrm>
                <a:off x="6642064" y="3940386"/>
                <a:ext cx="63614" cy="73340"/>
              </a:xfrm>
              <a:custGeom>
                <a:rect b="b" l="l" r="r" t="t"/>
                <a:pathLst>
                  <a:path extrusionOk="0" h="73340" w="63614">
                    <a:moveTo>
                      <a:pt x="305" y="10033"/>
                    </a:moveTo>
                    <a:cubicBezTo>
                      <a:pt x="153" y="10064"/>
                      <a:pt x="0" y="10216"/>
                      <a:pt x="0" y="10398"/>
                    </a:cubicBezTo>
                    <a:lnTo>
                      <a:pt x="0" y="73093"/>
                    </a:lnTo>
                    <a:cubicBezTo>
                      <a:pt x="0" y="73245"/>
                      <a:pt x="122" y="73366"/>
                      <a:pt x="305" y="73336"/>
                    </a:cubicBezTo>
                    <a:lnTo>
                      <a:pt x="63310" y="63307"/>
                    </a:lnTo>
                    <a:cubicBezTo>
                      <a:pt x="63462" y="63277"/>
                      <a:pt x="63615" y="63125"/>
                      <a:pt x="63615" y="62943"/>
                    </a:cubicBezTo>
                    <a:lnTo>
                      <a:pt x="63615" y="248"/>
                    </a:lnTo>
                    <a:cubicBezTo>
                      <a:pt x="63615" y="96"/>
                      <a:pt x="63493" y="-26"/>
                      <a:pt x="63310" y="5"/>
                    </a:cubicBezTo>
                    <a:lnTo>
                      <a:pt x="305" y="10033"/>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40"/>
              <p:cNvSpPr/>
              <p:nvPr/>
            </p:nvSpPr>
            <p:spPr>
              <a:xfrm>
                <a:off x="6522496" y="4116380"/>
                <a:ext cx="63584" cy="70839"/>
              </a:xfrm>
              <a:custGeom>
                <a:rect b="b" l="l" r="r" t="t"/>
                <a:pathLst>
                  <a:path extrusionOk="0" h="70839" w="63584">
                    <a:moveTo>
                      <a:pt x="305" y="7537"/>
                    </a:moveTo>
                    <a:cubicBezTo>
                      <a:pt x="153" y="7567"/>
                      <a:pt x="0" y="7719"/>
                      <a:pt x="0" y="7871"/>
                    </a:cubicBezTo>
                    <a:lnTo>
                      <a:pt x="0" y="70566"/>
                    </a:lnTo>
                    <a:cubicBezTo>
                      <a:pt x="0" y="70718"/>
                      <a:pt x="153" y="70839"/>
                      <a:pt x="305" y="70839"/>
                    </a:cubicBezTo>
                    <a:lnTo>
                      <a:pt x="63279" y="63302"/>
                    </a:lnTo>
                    <a:cubicBezTo>
                      <a:pt x="63432" y="63272"/>
                      <a:pt x="63584" y="63120"/>
                      <a:pt x="63584" y="62968"/>
                    </a:cubicBezTo>
                    <a:lnTo>
                      <a:pt x="63584" y="274"/>
                    </a:lnTo>
                    <a:cubicBezTo>
                      <a:pt x="63584" y="91"/>
                      <a:pt x="63432" y="0"/>
                      <a:pt x="63279" y="0"/>
                    </a:cubicBezTo>
                    <a:lnTo>
                      <a:pt x="305" y="7537"/>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40"/>
              <p:cNvSpPr/>
              <p:nvPr/>
            </p:nvSpPr>
            <p:spPr>
              <a:xfrm>
                <a:off x="6642064" y="4093612"/>
                <a:ext cx="63614" cy="73341"/>
              </a:xfrm>
              <a:custGeom>
                <a:rect b="b" l="l" r="r" t="t"/>
                <a:pathLst>
                  <a:path extrusionOk="0" h="73341" w="63614">
                    <a:moveTo>
                      <a:pt x="305" y="10034"/>
                    </a:moveTo>
                    <a:cubicBezTo>
                      <a:pt x="153" y="10065"/>
                      <a:pt x="0" y="10217"/>
                      <a:pt x="0" y="10399"/>
                    </a:cubicBezTo>
                    <a:lnTo>
                      <a:pt x="0" y="73094"/>
                    </a:lnTo>
                    <a:cubicBezTo>
                      <a:pt x="0" y="73246"/>
                      <a:pt x="122" y="73367"/>
                      <a:pt x="305" y="73337"/>
                    </a:cubicBezTo>
                    <a:lnTo>
                      <a:pt x="63310" y="63308"/>
                    </a:lnTo>
                    <a:cubicBezTo>
                      <a:pt x="63462" y="63278"/>
                      <a:pt x="63615" y="63126"/>
                      <a:pt x="63615" y="62944"/>
                    </a:cubicBezTo>
                    <a:lnTo>
                      <a:pt x="63615" y="249"/>
                    </a:lnTo>
                    <a:cubicBezTo>
                      <a:pt x="63615" y="67"/>
                      <a:pt x="63493" y="-25"/>
                      <a:pt x="63310" y="6"/>
                    </a:cubicBezTo>
                    <a:lnTo>
                      <a:pt x="305" y="10034"/>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40"/>
              <p:cNvSpPr/>
              <p:nvPr/>
            </p:nvSpPr>
            <p:spPr>
              <a:xfrm>
                <a:off x="6522496" y="4270849"/>
                <a:ext cx="63584" cy="68324"/>
              </a:xfrm>
              <a:custGeom>
                <a:rect b="b" l="l" r="r" t="t"/>
                <a:pathLst>
                  <a:path extrusionOk="0" h="68324" w="63584">
                    <a:moveTo>
                      <a:pt x="305" y="5018"/>
                    </a:moveTo>
                    <a:cubicBezTo>
                      <a:pt x="153" y="5018"/>
                      <a:pt x="0" y="5170"/>
                      <a:pt x="0" y="5353"/>
                    </a:cubicBezTo>
                    <a:lnTo>
                      <a:pt x="0" y="68047"/>
                    </a:lnTo>
                    <a:cubicBezTo>
                      <a:pt x="0" y="68199"/>
                      <a:pt x="153" y="68351"/>
                      <a:pt x="305" y="68321"/>
                    </a:cubicBezTo>
                    <a:lnTo>
                      <a:pt x="63279" y="63306"/>
                    </a:lnTo>
                    <a:cubicBezTo>
                      <a:pt x="63432" y="63306"/>
                      <a:pt x="63584" y="63154"/>
                      <a:pt x="63584" y="62972"/>
                    </a:cubicBezTo>
                    <a:lnTo>
                      <a:pt x="63584" y="277"/>
                    </a:lnTo>
                    <a:cubicBezTo>
                      <a:pt x="63584" y="125"/>
                      <a:pt x="63432" y="-26"/>
                      <a:pt x="63279" y="4"/>
                    </a:cubicBezTo>
                    <a:lnTo>
                      <a:pt x="305" y="5018"/>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40"/>
              <p:cNvSpPr/>
              <p:nvPr/>
            </p:nvSpPr>
            <p:spPr>
              <a:xfrm>
                <a:off x="6311383" y="4434169"/>
                <a:ext cx="63584" cy="65824"/>
              </a:xfrm>
              <a:custGeom>
                <a:rect b="b" l="l" r="r" t="t"/>
                <a:pathLst>
                  <a:path extrusionOk="0" h="65824" w="63584">
                    <a:moveTo>
                      <a:pt x="305" y="2522"/>
                    </a:moveTo>
                    <a:cubicBezTo>
                      <a:pt x="153" y="2522"/>
                      <a:pt x="0" y="2674"/>
                      <a:pt x="0" y="2826"/>
                    </a:cubicBezTo>
                    <a:lnTo>
                      <a:pt x="0" y="65521"/>
                    </a:lnTo>
                    <a:cubicBezTo>
                      <a:pt x="0" y="65673"/>
                      <a:pt x="122"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40"/>
              <p:cNvSpPr/>
              <p:nvPr/>
            </p:nvSpPr>
            <p:spPr>
              <a:xfrm>
                <a:off x="6413124" y="4430400"/>
                <a:ext cx="63584" cy="65824"/>
              </a:xfrm>
              <a:custGeom>
                <a:rect b="b" l="l" r="r" t="t"/>
                <a:pathLst>
                  <a:path extrusionOk="0" h="65824" w="63584">
                    <a:moveTo>
                      <a:pt x="63584" y="62999"/>
                    </a:moveTo>
                    <a:lnTo>
                      <a:pt x="63584" y="304"/>
                    </a:lnTo>
                    <a:cubicBezTo>
                      <a:pt x="63584" y="152"/>
                      <a:pt x="63462" y="0"/>
                      <a:pt x="63279" y="0"/>
                    </a:cubicBezTo>
                    <a:lnTo>
                      <a:pt x="305" y="2522"/>
                    </a:lnTo>
                    <a:cubicBezTo>
                      <a:pt x="153" y="2522"/>
                      <a:pt x="0" y="2674"/>
                      <a:pt x="0" y="2826"/>
                    </a:cubicBezTo>
                    <a:lnTo>
                      <a:pt x="0" y="65521"/>
                    </a:lnTo>
                    <a:cubicBezTo>
                      <a:pt x="0" y="65673"/>
                      <a:pt x="153" y="65825"/>
                      <a:pt x="305" y="65825"/>
                    </a:cubicBezTo>
                    <a:lnTo>
                      <a:pt x="63279" y="63302"/>
                    </a:lnTo>
                    <a:cubicBezTo>
                      <a:pt x="63462" y="63302"/>
                      <a:pt x="63584" y="63151"/>
                      <a:pt x="63584" y="62999"/>
                    </a:cubicBez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40"/>
              <p:cNvSpPr/>
              <p:nvPr/>
            </p:nvSpPr>
            <p:spPr>
              <a:xfrm>
                <a:off x="6522496" y="4422772"/>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40"/>
              <p:cNvSpPr/>
              <p:nvPr/>
            </p:nvSpPr>
            <p:spPr>
              <a:xfrm>
                <a:off x="6642064" y="4411376"/>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0"/>
              <p:cNvSpPr/>
              <p:nvPr/>
            </p:nvSpPr>
            <p:spPr>
              <a:xfrm>
                <a:off x="6310101" y="4584873"/>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40"/>
              <p:cNvSpPr/>
              <p:nvPr/>
            </p:nvSpPr>
            <p:spPr>
              <a:xfrm>
                <a:off x="6415658" y="4581074"/>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40"/>
              <p:cNvSpPr/>
              <p:nvPr/>
            </p:nvSpPr>
            <p:spPr>
              <a:xfrm>
                <a:off x="6522496" y="4574723"/>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3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40"/>
              <p:cNvSpPr/>
              <p:nvPr/>
            </p:nvSpPr>
            <p:spPr>
              <a:xfrm>
                <a:off x="6642064" y="4563326"/>
                <a:ext cx="63584" cy="65824"/>
              </a:xfrm>
              <a:custGeom>
                <a:rect b="b" l="l" r="r" t="t"/>
                <a:pathLst>
                  <a:path extrusionOk="0" h="65824" w="63584">
                    <a:moveTo>
                      <a:pt x="305" y="2522"/>
                    </a:moveTo>
                    <a:cubicBezTo>
                      <a:pt x="153" y="2522"/>
                      <a:pt x="0" y="2674"/>
                      <a:pt x="0" y="2826"/>
                    </a:cubicBezTo>
                    <a:lnTo>
                      <a:pt x="0" y="65521"/>
                    </a:lnTo>
                    <a:cubicBezTo>
                      <a:pt x="0" y="65673"/>
                      <a:pt x="153" y="65825"/>
                      <a:pt x="305" y="65825"/>
                    </a:cubicBezTo>
                    <a:lnTo>
                      <a:pt x="63279" y="63302"/>
                    </a:lnTo>
                    <a:cubicBezTo>
                      <a:pt x="63432" y="63302"/>
                      <a:pt x="63584" y="63151"/>
                      <a:pt x="63584" y="62999"/>
                    </a:cubicBezTo>
                    <a:lnTo>
                      <a:pt x="63584" y="304"/>
                    </a:lnTo>
                    <a:cubicBezTo>
                      <a:pt x="63584" y="152"/>
                      <a:pt x="63462" y="0"/>
                      <a:pt x="63279" y="0"/>
                    </a:cubicBezTo>
                    <a:lnTo>
                      <a:pt x="305" y="2522"/>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40"/>
              <p:cNvSpPr/>
              <p:nvPr/>
            </p:nvSpPr>
            <p:spPr>
              <a:xfrm>
                <a:off x="6642064" y="4256929"/>
                <a:ext cx="63584" cy="68325"/>
              </a:xfrm>
              <a:custGeom>
                <a:rect b="b" l="l" r="r" t="t"/>
                <a:pathLst>
                  <a:path extrusionOk="0" h="68325" w="63584">
                    <a:moveTo>
                      <a:pt x="305" y="5019"/>
                    </a:moveTo>
                    <a:cubicBezTo>
                      <a:pt x="153" y="5019"/>
                      <a:pt x="0" y="5171"/>
                      <a:pt x="0" y="5353"/>
                    </a:cubicBezTo>
                    <a:lnTo>
                      <a:pt x="0" y="68048"/>
                    </a:lnTo>
                    <a:cubicBezTo>
                      <a:pt x="0" y="68200"/>
                      <a:pt x="122" y="68352"/>
                      <a:pt x="305" y="68322"/>
                    </a:cubicBezTo>
                    <a:lnTo>
                      <a:pt x="63279" y="63307"/>
                    </a:lnTo>
                    <a:cubicBezTo>
                      <a:pt x="63432" y="63307"/>
                      <a:pt x="63584" y="63155"/>
                      <a:pt x="63584" y="62973"/>
                    </a:cubicBezTo>
                    <a:lnTo>
                      <a:pt x="63584" y="278"/>
                    </a:lnTo>
                    <a:cubicBezTo>
                      <a:pt x="63584" y="96"/>
                      <a:pt x="63462" y="-26"/>
                      <a:pt x="63279" y="5"/>
                    </a:cubicBezTo>
                    <a:lnTo>
                      <a:pt x="305" y="5019"/>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43" name="Google Shape;443;p40"/>
            <p:cNvCxnSpPr/>
            <p:nvPr/>
          </p:nvCxnSpPr>
          <p:spPr>
            <a:xfrm rot="10800000">
              <a:off x="1169575" y="4176750"/>
              <a:ext cx="8740500" cy="0"/>
            </a:xfrm>
            <a:prstGeom prst="straightConnector1">
              <a:avLst/>
            </a:prstGeom>
            <a:noFill/>
            <a:ln cap="flat" cmpd="sng" w="38100">
              <a:solidFill>
                <a:srgbClr val="0B5394"/>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8"/>
          <p:cNvSpPr txBox="1"/>
          <p:nvPr/>
        </p:nvSpPr>
        <p:spPr>
          <a:xfrm>
            <a:off x="4449625" y="715428"/>
            <a:ext cx="6845100" cy="831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2400"/>
              </a:spcBef>
              <a:spcAft>
                <a:spcPts val="600"/>
              </a:spcAft>
              <a:buSzPts val="1100"/>
              <a:buNone/>
            </a:pPr>
            <a:r>
              <a:rPr lang="en-US" sz="4800">
                <a:solidFill>
                  <a:srgbClr val="0B5394"/>
                </a:solidFill>
                <a:highlight>
                  <a:srgbClr val="FFFFFF"/>
                </a:highlight>
                <a:latin typeface="Montserrat ExtraBold"/>
                <a:ea typeface="Montserrat ExtraBold"/>
                <a:cs typeface="Montserrat ExtraBold"/>
                <a:sym typeface="Montserrat ExtraBold"/>
              </a:rPr>
              <a:t>Project Overview</a:t>
            </a:r>
            <a:endParaRPr sz="4800">
              <a:solidFill>
                <a:srgbClr val="0B5394"/>
              </a:solidFill>
              <a:latin typeface="Montserrat ExtraBold"/>
              <a:ea typeface="Montserrat ExtraBold"/>
              <a:cs typeface="Montserrat ExtraBold"/>
              <a:sym typeface="Montserrat ExtraBold"/>
            </a:endParaRPr>
          </a:p>
        </p:txBody>
      </p:sp>
      <p:pic>
        <p:nvPicPr>
          <p:cNvPr id="109" name="Google Shape;109;p28"/>
          <p:cNvPicPr preferRelativeResize="0"/>
          <p:nvPr>
            <p:ph idx="2" type="pic"/>
          </p:nvPr>
        </p:nvPicPr>
        <p:blipFill rotWithShape="1">
          <a:blip r:embed="rId3">
            <a:alphaModFix/>
          </a:blip>
          <a:srcRect b="0" l="22361" r="22360" t="0"/>
          <a:stretch/>
        </p:blipFill>
        <p:spPr>
          <a:xfrm>
            <a:off x="0" y="0"/>
            <a:ext cx="3790948" cy="6858000"/>
          </a:xfrm>
          <a:prstGeom prst="rect">
            <a:avLst/>
          </a:prstGeom>
          <a:solidFill>
            <a:srgbClr val="D8D8D8"/>
          </a:solidFill>
          <a:ln>
            <a:noFill/>
          </a:ln>
        </p:spPr>
      </p:pic>
      <p:pic>
        <p:nvPicPr>
          <p:cNvPr id="110" name="Google Shape;110;p28"/>
          <p:cNvPicPr preferRelativeResize="0"/>
          <p:nvPr/>
        </p:nvPicPr>
        <p:blipFill rotWithShape="1">
          <a:blip r:embed="rId4">
            <a:alphaModFix/>
          </a:blip>
          <a:srcRect b="-1310" l="59881" r="0" t="1310"/>
          <a:stretch/>
        </p:blipFill>
        <p:spPr>
          <a:xfrm>
            <a:off x="0" y="0"/>
            <a:ext cx="4127852" cy="6857999"/>
          </a:xfrm>
          <a:prstGeom prst="rect">
            <a:avLst/>
          </a:prstGeom>
          <a:noFill/>
          <a:ln>
            <a:noFill/>
          </a:ln>
        </p:spPr>
      </p:pic>
      <p:sp>
        <p:nvSpPr>
          <p:cNvPr id="111" name="Google Shape;111;p28"/>
          <p:cNvSpPr txBox="1"/>
          <p:nvPr/>
        </p:nvSpPr>
        <p:spPr>
          <a:xfrm>
            <a:off x="4449625" y="1797750"/>
            <a:ext cx="6562800" cy="19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9"/>
          <p:cNvPicPr preferRelativeResize="0"/>
          <p:nvPr/>
        </p:nvPicPr>
        <p:blipFill rotWithShape="1">
          <a:blip r:embed="rId3">
            <a:alphaModFix/>
          </a:blip>
          <a:srcRect b="0" l="35685" r="26091" t="0"/>
          <a:stretch/>
        </p:blipFill>
        <p:spPr>
          <a:xfrm>
            <a:off x="8250250" y="21175"/>
            <a:ext cx="3941750" cy="6858000"/>
          </a:xfrm>
          <a:prstGeom prst="rect">
            <a:avLst/>
          </a:prstGeom>
          <a:noFill/>
          <a:ln>
            <a:noFill/>
          </a:ln>
        </p:spPr>
      </p:pic>
      <p:sp>
        <p:nvSpPr>
          <p:cNvPr id="117" name="Google Shape;117;p29"/>
          <p:cNvSpPr/>
          <p:nvPr/>
        </p:nvSpPr>
        <p:spPr>
          <a:xfrm>
            <a:off x="7027045" y="940754"/>
            <a:ext cx="2887037" cy="50188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29"/>
          <p:cNvPicPr preferRelativeResize="0"/>
          <p:nvPr>
            <p:ph idx="3" type="pic"/>
          </p:nvPr>
        </p:nvPicPr>
        <p:blipFill rotWithShape="1">
          <a:blip r:embed="rId4">
            <a:alphaModFix/>
          </a:blip>
          <a:srcRect b="0" l="22147" r="22148" t="0"/>
          <a:stretch/>
        </p:blipFill>
        <p:spPr>
          <a:xfrm>
            <a:off x="7150100" y="1057275"/>
            <a:ext cx="2651128" cy="4759328"/>
          </a:xfrm>
          <a:prstGeom prst="rect">
            <a:avLst/>
          </a:prstGeom>
          <a:solidFill>
            <a:srgbClr val="D8D8D8"/>
          </a:solidFill>
          <a:ln>
            <a:noFill/>
          </a:ln>
        </p:spPr>
      </p:pic>
      <p:pic>
        <p:nvPicPr>
          <p:cNvPr id="119" name="Google Shape;119;p29"/>
          <p:cNvPicPr preferRelativeResize="0"/>
          <p:nvPr/>
        </p:nvPicPr>
        <p:blipFill rotWithShape="1">
          <a:blip r:embed="rId5">
            <a:alphaModFix/>
          </a:blip>
          <a:srcRect b="-129" l="24538" r="5809" t="130"/>
          <a:stretch/>
        </p:blipFill>
        <p:spPr>
          <a:xfrm>
            <a:off x="7150100" y="1057275"/>
            <a:ext cx="2651123" cy="4759327"/>
          </a:xfrm>
          <a:prstGeom prst="rect">
            <a:avLst/>
          </a:prstGeom>
          <a:noFill/>
          <a:ln>
            <a:noFill/>
          </a:ln>
        </p:spPr>
      </p:pic>
      <p:sp>
        <p:nvSpPr>
          <p:cNvPr id="120" name="Google Shape;120;p29"/>
          <p:cNvSpPr txBox="1"/>
          <p:nvPr/>
        </p:nvSpPr>
        <p:spPr>
          <a:xfrm>
            <a:off x="479425" y="2252100"/>
            <a:ext cx="4352100" cy="64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800"/>
              </a:spcBef>
              <a:spcAft>
                <a:spcPts val="400"/>
              </a:spcAft>
              <a:buSzPts val="1100"/>
              <a:buNone/>
            </a:pPr>
            <a:r>
              <a:rPr b="1" lang="en-US" sz="3600">
                <a:solidFill>
                  <a:srgbClr val="0B5394"/>
                </a:solidFill>
              </a:rPr>
              <a:t>Business Problem</a:t>
            </a:r>
            <a:endParaRPr b="1" sz="3600">
              <a:solidFill>
                <a:srgbClr val="0B5394"/>
              </a:solidFill>
              <a:latin typeface="Poppins SemiBold"/>
              <a:ea typeface="Poppins SemiBold"/>
              <a:cs typeface="Poppins SemiBold"/>
              <a:sym typeface="Poppins SemiBold"/>
            </a:endParaRPr>
          </a:p>
        </p:txBody>
      </p:sp>
      <p:sp>
        <p:nvSpPr>
          <p:cNvPr id="121" name="Google Shape;121;p29"/>
          <p:cNvSpPr txBox="1"/>
          <p:nvPr/>
        </p:nvSpPr>
        <p:spPr>
          <a:xfrm>
            <a:off x="479425" y="2898600"/>
            <a:ext cx="5989800" cy="17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0"/>
          <p:cNvSpPr/>
          <p:nvPr/>
        </p:nvSpPr>
        <p:spPr>
          <a:xfrm>
            <a:off x="0" y="0"/>
            <a:ext cx="6473371" cy="6858000"/>
          </a:xfrm>
          <a:prstGeom prst="rect">
            <a:avLst/>
          </a:prstGeom>
          <a:solidFill>
            <a:srgbClr val="0B53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0"/>
          <p:cNvSpPr txBox="1"/>
          <p:nvPr/>
        </p:nvSpPr>
        <p:spPr>
          <a:xfrm>
            <a:off x="370575" y="617450"/>
            <a:ext cx="5400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Montserrat Black"/>
                <a:ea typeface="Montserrat Black"/>
                <a:cs typeface="Montserrat Black"/>
                <a:sym typeface="Montserrat Black"/>
              </a:rPr>
              <a:t>Data Understanding</a:t>
            </a:r>
            <a:endParaRPr sz="3600">
              <a:latin typeface="Montserrat Black"/>
              <a:ea typeface="Montserrat Black"/>
              <a:cs typeface="Montserrat Black"/>
              <a:sym typeface="Montserrat Black"/>
            </a:endParaRPr>
          </a:p>
        </p:txBody>
      </p:sp>
      <p:sp>
        <p:nvSpPr>
          <p:cNvPr id="128" name="Google Shape;128;p30"/>
          <p:cNvSpPr/>
          <p:nvPr/>
        </p:nvSpPr>
        <p:spPr>
          <a:xfrm>
            <a:off x="6025475" y="-12600"/>
            <a:ext cx="6229500" cy="688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31"/>
          <p:cNvPicPr preferRelativeResize="0"/>
          <p:nvPr/>
        </p:nvPicPr>
        <p:blipFill rotWithShape="1">
          <a:blip r:embed="rId3">
            <a:alphaModFix/>
          </a:blip>
          <a:srcRect b="0" l="5359" r="34752" t="0"/>
          <a:stretch/>
        </p:blipFill>
        <p:spPr>
          <a:xfrm>
            <a:off x="6255775" y="595300"/>
            <a:ext cx="5936225" cy="5667374"/>
          </a:xfrm>
          <a:prstGeom prst="rect">
            <a:avLst/>
          </a:prstGeom>
          <a:noFill/>
          <a:ln>
            <a:noFill/>
          </a:ln>
        </p:spPr>
      </p:pic>
      <p:sp>
        <p:nvSpPr>
          <p:cNvPr id="134" name="Google Shape;134;p31"/>
          <p:cNvSpPr/>
          <p:nvPr/>
        </p:nvSpPr>
        <p:spPr>
          <a:xfrm>
            <a:off x="874804" y="3523131"/>
            <a:ext cx="6523178" cy="2366682"/>
          </a:xfrm>
          <a:prstGeom prst="roundRect">
            <a:avLst>
              <a:gd fmla="val 1727"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1"/>
          <p:cNvSpPr/>
          <p:nvPr/>
        </p:nvSpPr>
        <p:spPr>
          <a:xfrm>
            <a:off x="265265" y="3721327"/>
            <a:ext cx="1974849" cy="1974849"/>
          </a:xfrm>
          <a:prstGeom prst="ellipse">
            <a:avLst/>
          </a:prstGeom>
          <a:solidFill>
            <a:schemeClr val="lt1"/>
          </a:solidFill>
          <a:ln>
            <a:noFill/>
          </a:ln>
          <a:effectLst>
            <a:outerShdw blurRad="342900" sx="102000" rotWithShape="0" algn="ctr" dir="5400000" dist="38100" sy="102000">
              <a:srgbClr val="000000">
                <a:alpha val="588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31"/>
          <p:cNvSpPr txBox="1"/>
          <p:nvPr/>
        </p:nvSpPr>
        <p:spPr>
          <a:xfrm>
            <a:off x="589155" y="595298"/>
            <a:ext cx="5127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B5394"/>
                </a:solidFill>
                <a:latin typeface="Montserrat Black"/>
                <a:ea typeface="Montserrat Black"/>
                <a:cs typeface="Montserrat Black"/>
                <a:sym typeface="Montserrat Black"/>
              </a:rPr>
              <a:t>Modeling</a:t>
            </a:r>
            <a:endParaRPr>
              <a:solidFill>
                <a:srgbClr val="0B5394"/>
              </a:solidFill>
              <a:latin typeface="Montserrat Black"/>
              <a:ea typeface="Montserrat Black"/>
              <a:cs typeface="Montserrat Black"/>
              <a:sym typeface="Montserrat Black"/>
            </a:endParaRPr>
          </a:p>
        </p:txBody>
      </p:sp>
      <p:sp>
        <p:nvSpPr>
          <p:cNvPr id="137" name="Google Shape;137;p31"/>
          <p:cNvSpPr/>
          <p:nvPr/>
        </p:nvSpPr>
        <p:spPr>
          <a:xfrm>
            <a:off x="2342280" y="3860586"/>
            <a:ext cx="24933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Poppins Medium"/>
                <a:ea typeface="Poppins Medium"/>
                <a:cs typeface="Poppins Medium"/>
                <a:sym typeface="Poppins Medium"/>
              </a:rPr>
              <a:t>Lorem Ipsum</a:t>
            </a:r>
            <a:endParaRPr sz="2200">
              <a:solidFill>
                <a:schemeClr val="dk1"/>
              </a:solidFill>
              <a:latin typeface="Poppins Medium"/>
              <a:ea typeface="Poppins Medium"/>
              <a:cs typeface="Poppins Medium"/>
              <a:sym typeface="Poppins Medium"/>
            </a:endParaRPr>
          </a:p>
        </p:txBody>
      </p:sp>
      <p:sp>
        <p:nvSpPr>
          <p:cNvPr id="138" name="Google Shape;138;p31"/>
          <p:cNvSpPr/>
          <p:nvPr/>
        </p:nvSpPr>
        <p:spPr>
          <a:xfrm>
            <a:off x="440987" y="3897049"/>
            <a:ext cx="1623405" cy="1623405"/>
          </a:xfrm>
          <a:prstGeom prst="ellipse">
            <a:avLst/>
          </a:prstGeom>
          <a:noFill/>
          <a:ln cap="flat" cmpd="sng" w="114300">
            <a:solidFill>
              <a:srgbClr val="0B53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9" name="Google Shape;139;p31"/>
          <p:cNvGrpSpPr/>
          <p:nvPr/>
        </p:nvGrpSpPr>
        <p:grpSpPr>
          <a:xfrm>
            <a:off x="759000" y="4291485"/>
            <a:ext cx="987395" cy="829973"/>
            <a:chOff x="5325753" y="1020007"/>
            <a:chExt cx="569399" cy="478619"/>
          </a:xfrm>
        </p:grpSpPr>
        <p:sp>
          <p:nvSpPr>
            <p:cNvPr id="140" name="Google Shape;140;p31"/>
            <p:cNvSpPr/>
            <p:nvPr/>
          </p:nvSpPr>
          <p:spPr>
            <a:xfrm>
              <a:off x="5325753" y="1020007"/>
              <a:ext cx="569399" cy="478619"/>
            </a:xfrm>
            <a:custGeom>
              <a:rect b="b" l="l" r="r" t="t"/>
              <a:pathLst>
                <a:path extrusionOk="0" h="478619" w="569399">
                  <a:moveTo>
                    <a:pt x="569399" y="305717"/>
                  </a:moveTo>
                  <a:lnTo>
                    <a:pt x="500691" y="266870"/>
                  </a:lnTo>
                  <a:lnTo>
                    <a:pt x="500691" y="154204"/>
                  </a:lnTo>
                  <a:lnTo>
                    <a:pt x="539748" y="132196"/>
                  </a:lnTo>
                  <a:lnTo>
                    <a:pt x="520838" y="99563"/>
                  </a:lnTo>
                  <a:lnTo>
                    <a:pt x="362755" y="188882"/>
                  </a:lnTo>
                  <a:lnTo>
                    <a:pt x="28674" y="0"/>
                  </a:lnTo>
                  <a:lnTo>
                    <a:pt x="0" y="49386"/>
                  </a:lnTo>
                  <a:lnTo>
                    <a:pt x="67626" y="87453"/>
                  </a:lnTo>
                  <a:lnTo>
                    <a:pt x="67626" y="478620"/>
                  </a:lnTo>
                  <a:lnTo>
                    <a:pt x="501670" y="478620"/>
                  </a:lnTo>
                  <a:lnTo>
                    <a:pt x="501670" y="331887"/>
                  </a:lnTo>
                  <a:lnTo>
                    <a:pt x="540236" y="353993"/>
                  </a:lnTo>
                  <a:close/>
                  <a:moveTo>
                    <a:pt x="487501" y="259413"/>
                  </a:moveTo>
                  <a:lnTo>
                    <a:pt x="400888" y="210444"/>
                  </a:lnTo>
                  <a:lnTo>
                    <a:pt x="487501" y="161637"/>
                  </a:lnTo>
                  <a:close/>
                  <a:moveTo>
                    <a:pt x="515891" y="117221"/>
                  </a:moveTo>
                  <a:lnTo>
                    <a:pt x="521816" y="127410"/>
                  </a:lnTo>
                  <a:lnTo>
                    <a:pt x="500691" y="139315"/>
                  </a:lnTo>
                  <a:lnTo>
                    <a:pt x="500691" y="139300"/>
                  </a:lnTo>
                  <a:lnTo>
                    <a:pt x="418025" y="185903"/>
                  </a:lnTo>
                  <a:lnTo>
                    <a:pt x="387704" y="202989"/>
                  </a:lnTo>
                  <a:lnTo>
                    <a:pt x="375931" y="196333"/>
                  </a:lnTo>
                  <a:close/>
                  <a:moveTo>
                    <a:pt x="193063" y="465723"/>
                  </a:moveTo>
                  <a:lnTo>
                    <a:pt x="193063" y="430154"/>
                  </a:lnTo>
                  <a:lnTo>
                    <a:pt x="392438" y="430154"/>
                  </a:lnTo>
                  <a:lnTo>
                    <a:pt x="392438" y="465723"/>
                  </a:lnTo>
                  <a:close/>
                  <a:moveTo>
                    <a:pt x="405628" y="465723"/>
                  </a:moveTo>
                  <a:lnTo>
                    <a:pt x="405628" y="417257"/>
                  </a:lnTo>
                  <a:lnTo>
                    <a:pt x="179873" y="417257"/>
                  </a:lnTo>
                  <a:lnTo>
                    <a:pt x="179873" y="465723"/>
                  </a:lnTo>
                  <a:lnTo>
                    <a:pt x="155888" y="465723"/>
                  </a:lnTo>
                  <a:lnTo>
                    <a:pt x="155888" y="417207"/>
                  </a:lnTo>
                  <a:lnTo>
                    <a:pt x="292789" y="340025"/>
                  </a:lnTo>
                  <a:lnTo>
                    <a:pt x="429613" y="417207"/>
                  </a:lnTo>
                  <a:lnTo>
                    <a:pt x="429613" y="465723"/>
                  </a:lnTo>
                  <a:close/>
                  <a:moveTo>
                    <a:pt x="488480" y="465723"/>
                  </a:moveTo>
                  <a:lnTo>
                    <a:pt x="442803" y="465723"/>
                  </a:lnTo>
                  <a:lnTo>
                    <a:pt x="442803" y="409751"/>
                  </a:lnTo>
                  <a:lnTo>
                    <a:pt x="292789" y="325138"/>
                  </a:lnTo>
                  <a:lnTo>
                    <a:pt x="142698" y="409751"/>
                  </a:lnTo>
                  <a:lnTo>
                    <a:pt x="142698" y="465723"/>
                  </a:lnTo>
                  <a:lnTo>
                    <a:pt x="80817" y="465723"/>
                  </a:lnTo>
                  <a:lnTo>
                    <a:pt x="80817" y="94877"/>
                  </a:lnTo>
                  <a:lnTo>
                    <a:pt x="296824" y="216474"/>
                  </a:lnTo>
                  <a:lnTo>
                    <a:pt x="488479" y="324496"/>
                  </a:lnTo>
                  <a:close/>
                  <a:moveTo>
                    <a:pt x="501670" y="317276"/>
                  </a:moveTo>
                  <a:lnTo>
                    <a:pt x="501670" y="317040"/>
                  </a:lnTo>
                  <a:lnTo>
                    <a:pt x="67626" y="72459"/>
                  </a:lnTo>
                  <a:lnTo>
                    <a:pt x="67626" y="72611"/>
                  </a:lnTo>
                  <a:lnTo>
                    <a:pt x="17931" y="44599"/>
                  </a:lnTo>
                  <a:lnTo>
                    <a:pt x="33569" y="17659"/>
                  </a:lnTo>
                  <a:lnTo>
                    <a:pt x="355493" y="199668"/>
                  </a:lnTo>
                  <a:lnTo>
                    <a:pt x="374399" y="210496"/>
                  </a:lnTo>
                  <a:lnTo>
                    <a:pt x="374327" y="210537"/>
                  </a:lnTo>
                  <a:lnTo>
                    <a:pt x="383820" y="215890"/>
                  </a:lnTo>
                  <a:lnTo>
                    <a:pt x="387491" y="217993"/>
                  </a:lnTo>
                  <a:lnTo>
                    <a:pt x="387520" y="217978"/>
                  </a:lnTo>
                  <a:lnTo>
                    <a:pt x="500691" y="281799"/>
                  </a:lnTo>
                  <a:lnTo>
                    <a:pt x="500691" y="281760"/>
                  </a:lnTo>
                  <a:lnTo>
                    <a:pt x="551263" y="310352"/>
                  </a:lnTo>
                  <a:lnTo>
                    <a:pt x="535548" y="336373"/>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31"/>
            <p:cNvSpPr/>
            <p:nvPr/>
          </p:nvSpPr>
          <p:spPr>
            <a:xfrm>
              <a:off x="5424217" y="1183288"/>
              <a:ext cx="54332" cy="53125"/>
            </a:xfrm>
            <a:custGeom>
              <a:rect b="b" l="l" r="r" t="t"/>
              <a:pathLst>
                <a:path extrusionOk="0" h="53125" w="54332">
                  <a:moveTo>
                    <a:pt x="0" y="53125"/>
                  </a:moveTo>
                  <a:lnTo>
                    <a:pt x="54333" y="53125"/>
                  </a:lnTo>
                  <a:lnTo>
                    <a:pt x="54333" y="0"/>
                  </a:lnTo>
                  <a:lnTo>
                    <a:pt x="0" y="0"/>
                  </a:lnTo>
                  <a:close/>
                  <a:moveTo>
                    <a:pt x="13190" y="12897"/>
                  </a:moveTo>
                  <a:lnTo>
                    <a:pt x="41142" y="12897"/>
                  </a:lnTo>
                  <a:lnTo>
                    <a:pt x="41142" y="40228"/>
                  </a:lnTo>
                  <a:lnTo>
                    <a:pt x="13190" y="40228"/>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31"/>
            <p:cNvSpPr/>
            <p:nvPr/>
          </p:nvSpPr>
          <p:spPr>
            <a:xfrm>
              <a:off x="5424191" y="1251628"/>
              <a:ext cx="54358" cy="53125"/>
            </a:xfrm>
            <a:custGeom>
              <a:rect b="b" l="l" r="r" t="t"/>
              <a:pathLst>
                <a:path extrusionOk="0" h="53125" w="54358">
                  <a:moveTo>
                    <a:pt x="0" y="53125"/>
                  </a:moveTo>
                  <a:lnTo>
                    <a:pt x="54359" y="53125"/>
                  </a:lnTo>
                  <a:lnTo>
                    <a:pt x="54359" y="0"/>
                  </a:lnTo>
                  <a:lnTo>
                    <a:pt x="0" y="0"/>
                  </a:lnTo>
                  <a:close/>
                  <a:moveTo>
                    <a:pt x="13190" y="12897"/>
                  </a:moveTo>
                  <a:lnTo>
                    <a:pt x="41168" y="12897"/>
                  </a:lnTo>
                  <a:lnTo>
                    <a:pt x="41168" y="40228"/>
                  </a:lnTo>
                  <a:lnTo>
                    <a:pt x="13190" y="40228"/>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31"/>
            <p:cNvSpPr/>
            <p:nvPr/>
          </p:nvSpPr>
          <p:spPr>
            <a:xfrm>
              <a:off x="5424191" y="1319968"/>
              <a:ext cx="54332" cy="53125"/>
            </a:xfrm>
            <a:custGeom>
              <a:rect b="b" l="l" r="r" t="t"/>
              <a:pathLst>
                <a:path extrusionOk="0" h="53125" w="54332">
                  <a:moveTo>
                    <a:pt x="0" y="53125"/>
                  </a:moveTo>
                  <a:lnTo>
                    <a:pt x="54332" y="53125"/>
                  </a:lnTo>
                  <a:lnTo>
                    <a:pt x="54332" y="0"/>
                  </a:lnTo>
                  <a:lnTo>
                    <a:pt x="0" y="0"/>
                  </a:lnTo>
                  <a:close/>
                  <a:moveTo>
                    <a:pt x="13190" y="12897"/>
                  </a:moveTo>
                  <a:lnTo>
                    <a:pt x="41142" y="12897"/>
                  </a:lnTo>
                  <a:lnTo>
                    <a:pt x="41142" y="40228"/>
                  </a:lnTo>
                  <a:lnTo>
                    <a:pt x="13190" y="40228"/>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31"/>
          <p:cNvSpPr txBox="1"/>
          <p:nvPr/>
        </p:nvSpPr>
        <p:spPr>
          <a:xfrm>
            <a:off x="620200" y="1382750"/>
            <a:ext cx="5065200" cy="17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2"/>
          <p:cNvPicPr preferRelativeResize="0"/>
          <p:nvPr/>
        </p:nvPicPr>
        <p:blipFill rotWithShape="1">
          <a:blip r:embed="rId3">
            <a:alphaModFix/>
          </a:blip>
          <a:srcRect b="0" l="24679" r="5663" t="0"/>
          <a:stretch/>
        </p:blipFill>
        <p:spPr>
          <a:xfrm>
            <a:off x="7414900" y="-11625"/>
            <a:ext cx="4777098" cy="6857999"/>
          </a:xfrm>
          <a:prstGeom prst="rect">
            <a:avLst/>
          </a:prstGeom>
          <a:noFill/>
          <a:ln>
            <a:noFill/>
          </a:ln>
        </p:spPr>
      </p:pic>
      <p:sp>
        <p:nvSpPr>
          <p:cNvPr id="150" name="Google Shape;150;p32"/>
          <p:cNvSpPr/>
          <p:nvPr/>
        </p:nvSpPr>
        <p:spPr>
          <a:xfrm>
            <a:off x="1023259" y="3429000"/>
            <a:ext cx="6309850" cy="2656465"/>
          </a:xfrm>
          <a:prstGeom prst="roundRect">
            <a:avLst>
              <a:gd fmla="val 2258" name="adj"/>
            </a:avLst>
          </a:prstGeom>
          <a:solidFill>
            <a:srgbClr val="0B5394"/>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32"/>
          <p:cNvSpPr txBox="1"/>
          <p:nvPr/>
        </p:nvSpPr>
        <p:spPr>
          <a:xfrm>
            <a:off x="475750" y="520650"/>
            <a:ext cx="6185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B5394"/>
                </a:solidFill>
                <a:latin typeface="Poppins SemiBold"/>
                <a:ea typeface="Poppins SemiBold"/>
                <a:cs typeface="Poppins SemiBold"/>
                <a:sym typeface="Poppins SemiBold"/>
              </a:rPr>
              <a:t>Regression Results</a:t>
            </a:r>
            <a:endParaRPr>
              <a:solidFill>
                <a:srgbClr val="0B5394"/>
              </a:solidFill>
            </a:endParaRPr>
          </a:p>
        </p:txBody>
      </p:sp>
      <p:sp>
        <p:nvSpPr>
          <p:cNvPr id="152" name="Google Shape;152;p32"/>
          <p:cNvSpPr txBox="1"/>
          <p:nvPr/>
        </p:nvSpPr>
        <p:spPr>
          <a:xfrm>
            <a:off x="1465141" y="3770070"/>
            <a:ext cx="39308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lt1"/>
                </a:solidFill>
                <a:latin typeface="Poppins"/>
                <a:ea typeface="Poppins"/>
                <a:cs typeface="Poppins"/>
                <a:sym typeface="Poppins"/>
              </a:rPr>
              <a:t>Lorem Ipsum</a:t>
            </a:r>
            <a:endParaRPr/>
          </a:p>
        </p:txBody>
      </p:sp>
      <p:sp>
        <p:nvSpPr>
          <p:cNvPr id="153" name="Google Shape;153;p32"/>
          <p:cNvSpPr txBox="1"/>
          <p:nvPr/>
        </p:nvSpPr>
        <p:spPr>
          <a:xfrm>
            <a:off x="1498804" y="4787154"/>
            <a:ext cx="90120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50+</a:t>
            </a:r>
            <a:endParaRPr/>
          </a:p>
        </p:txBody>
      </p:sp>
      <p:sp>
        <p:nvSpPr>
          <p:cNvPr id="154" name="Google Shape;154;p32"/>
          <p:cNvSpPr txBox="1"/>
          <p:nvPr/>
        </p:nvSpPr>
        <p:spPr>
          <a:xfrm>
            <a:off x="1465141" y="5371795"/>
            <a:ext cx="96853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Medium"/>
                <a:ea typeface="Poppins Medium"/>
                <a:cs typeface="Poppins Medium"/>
                <a:sym typeface="Poppins Medium"/>
              </a:rPr>
              <a:t>Lorem</a:t>
            </a:r>
            <a:endParaRPr/>
          </a:p>
        </p:txBody>
      </p:sp>
      <p:sp>
        <p:nvSpPr>
          <p:cNvPr id="155" name="Google Shape;155;p32"/>
          <p:cNvSpPr txBox="1"/>
          <p:nvPr/>
        </p:nvSpPr>
        <p:spPr>
          <a:xfrm>
            <a:off x="3571093" y="4787154"/>
            <a:ext cx="100219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1000</a:t>
            </a:r>
            <a:endParaRPr/>
          </a:p>
        </p:txBody>
      </p:sp>
      <p:sp>
        <p:nvSpPr>
          <p:cNvPr id="156" name="Google Shape;156;p32"/>
          <p:cNvSpPr txBox="1"/>
          <p:nvPr/>
        </p:nvSpPr>
        <p:spPr>
          <a:xfrm>
            <a:off x="3454075" y="5371795"/>
            <a:ext cx="123623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Medium"/>
                <a:ea typeface="Poppins Medium"/>
                <a:cs typeface="Poppins Medium"/>
                <a:sym typeface="Poppins Medium"/>
              </a:rPr>
              <a:t>Lorem</a:t>
            </a:r>
            <a:endParaRPr/>
          </a:p>
        </p:txBody>
      </p:sp>
      <p:cxnSp>
        <p:nvCxnSpPr>
          <p:cNvPr id="157" name="Google Shape;157;p32"/>
          <p:cNvCxnSpPr/>
          <p:nvPr/>
        </p:nvCxnSpPr>
        <p:spPr>
          <a:xfrm>
            <a:off x="2961560" y="4715236"/>
            <a:ext cx="0" cy="1100629"/>
          </a:xfrm>
          <a:prstGeom prst="straightConnector1">
            <a:avLst/>
          </a:prstGeom>
          <a:noFill/>
          <a:ln cap="flat" cmpd="sng" w="19050">
            <a:solidFill>
              <a:schemeClr val="lt1"/>
            </a:solidFill>
            <a:prstDash val="solid"/>
            <a:miter lim="800000"/>
            <a:headEnd len="sm" w="sm" type="none"/>
            <a:tailEnd len="sm" w="sm" type="none"/>
          </a:ln>
        </p:spPr>
      </p:cxnSp>
      <p:sp>
        <p:nvSpPr>
          <p:cNvPr id="158" name="Google Shape;158;p32"/>
          <p:cNvSpPr txBox="1"/>
          <p:nvPr/>
        </p:nvSpPr>
        <p:spPr>
          <a:xfrm>
            <a:off x="5808351" y="4787154"/>
            <a:ext cx="8531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200</a:t>
            </a:r>
            <a:endParaRPr/>
          </a:p>
        </p:txBody>
      </p:sp>
      <p:sp>
        <p:nvSpPr>
          <p:cNvPr id="159" name="Google Shape;159;p32"/>
          <p:cNvSpPr txBox="1"/>
          <p:nvPr/>
        </p:nvSpPr>
        <p:spPr>
          <a:xfrm>
            <a:off x="5720188" y="5371795"/>
            <a:ext cx="102944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Medium"/>
                <a:ea typeface="Poppins Medium"/>
                <a:cs typeface="Poppins Medium"/>
                <a:sym typeface="Poppins Medium"/>
              </a:rPr>
              <a:t>Lorem</a:t>
            </a:r>
            <a:endParaRPr/>
          </a:p>
        </p:txBody>
      </p:sp>
      <p:cxnSp>
        <p:nvCxnSpPr>
          <p:cNvPr id="160" name="Google Shape;160;p32"/>
          <p:cNvCxnSpPr/>
          <p:nvPr/>
        </p:nvCxnSpPr>
        <p:spPr>
          <a:xfrm>
            <a:off x="5233046" y="4735152"/>
            <a:ext cx="0" cy="1100629"/>
          </a:xfrm>
          <a:prstGeom prst="straightConnector1">
            <a:avLst/>
          </a:prstGeom>
          <a:noFill/>
          <a:ln cap="flat" cmpd="sng" w="19050">
            <a:solidFill>
              <a:schemeClr val="lt1"/>
            </a:solidFill>
            <a:prstDash val="solid"/>
            <a:miter lim="800000"/>
            <a:headEnd len="sm" w="sm" type="none"/>
            <a:tailEnd len="sm" w="sm" type="none"/>
          </a:ln>
        </p:spPr>
      </p:cxnSp>
      <p:sp>
        <p:nvSpPr>
          <p:cNvPr id="161" name="Google Shape;161;p32"/>
          <p:cNvSpPr txBox="1"/>
          <p:nvPr/>
        </p:nvSpPr>
        <p:spPr>
          <a:xfrm>
            <a:off x="1468881" y="4093876"/>
            <a:ext cx="5617720" cy="32989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lt1"/>
                </a:solidFill>
                <a:latin typeface="Open Sans"/>
                <a:ea typeface="Open Sans"/>
                <a:cs typeface="Open Sans"/>
                <a:sym typeface="Open Sans"/>
              </a:rPr>
              <a:t>Lorem ipsu conse lectus ornare, pellente sques viverra assctetur adipiscing elitdellenti esqueas sceler</a:t>
            </a:r>
            <a:endParaRPr sz="900">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33"/>
          <p:cNvGrpSpPr/>
          <p:nvPr/>
        </p:nvGrpSpPr>
        <p:grpSpPr>
          <a:xfrm>
            <a:off x="1487488" y="1844824"/>
            <a:ext cx="8929516" cy="4403576"/>
            <a:chOff x="1274598" y="1298660"/>
            <a:chExt cx="9636256" cy="4752104"/>
          </a:xfrm>
        </p:grpSpPr>
        <p:sp>
          <p:nvSpPr>
            <p:cNvPr id="167" name="Google Shape;167;p33"/>
            <p:cNvSpPr/>
            <p:nvPr/>
          </p:nvSpPr>
          <p:spPr>
            <a:xfrm>
              <a:off x="6112551" y="4830662"/>
              <a:ext cx="339493" cy="337247"/>
            </a:xfrm>
            <a:custGeom>
              <a:rect b="b" l="l" r="r" t="t"/>
              <a:pathLst>
                <a:path extrusionOk="0" h="337247" w="339493">
                  <a:moveTo>
                    <a:pt x="125281" y="324512"/>
                  </a:moveTo>
                  <a:cubicBezTo>
                    <a:pt x="125281" y="318924"/>
                    <a:pt x="134728" y="308678"/>
                    <a:pt x="140316" y="316662"/>
                  </a:cubicBezTo>
                  <a:cubicBezTo>
                    <a:pt x="145904" y="324512"/>
                    <a:pt x="143509" y="335688"/>
                    <a:pt x="154552" y="335688"/>
                  </a:cubicBezTo>
                  <a:cubicBezTo>
                    <a:pt x="165596" y="335688"/>
                    <a:pt x="185420" y="339680"/>
                    <a:pt x="188614" y="334890"/>
                  </a:cubicBezTo>
                  <a:cubicBezTo>
                    <a:pt x="191807" y="330100"/>
                    <a:pt x="206043" y="326241"/>
                    <a:pt x="206043" y="317460"/>
                  </a:cubicBezTo>
                  <a:cubicBezTo>
                    <a:pt x="206043" y="308812"/>
                    <a:pt x="206043" y="147421"/>
                    <a:pt x="206043" y="141034"/>
                  </a:cubicBezTo>
                  <a:cubicBezTo>
                    <a:pt x="206043" y="134648"/>
                    <a:pt x="232920" y="141034"/>
                    <a:pt x="232920" y="130789"/>
                  </a:cubicBezTo>
                  <a:cubicBezTo>
                    <a:pt x="232920" y="120544"/>
                    <a:pt x="232920" y="38984"/>
                    <a:pt x="232920" y="38984"/>
                  </a:cubicBezTo>
                  <a:cubicBezTo>
                    <a:pt x="232920" y="38984"/>
                    <a:pt x="252744" y="37387"/>
                    <a:pt x="258199" y="35791"/>
                  </a:cubicBezTo>
                  <a:cubicBezTo>
                    <a:pt x="263788" y="34194"/>
                    <a:pt x="283479" y="23949"/>
                    <a:pt x="288269" y="27143"/>
                  </a:cubicBezTo>
                  <a:cubicBezTo>
                    <a:pt x="293059" y="30336"/>
                    <a:pt x="299312" y="41379"/>
                    <a:pt x="302506" y="37387"/>
                  </a:cubicBezTo>
                  <a:cubicBezTo>
                    <a:pt x="305699" y="33396"/>
                    <a:pt x="313549" y="25546"/>
                    <a:pt x="321532" y="25546"/>
                  </a:cubicBezTo>
                  <a:cubicBezTo>
                    <a:pt x="325790" y="25546"/>
                    <a:pt x="332974" y="23683"/>
                    <a:pt x="339494" y="22087"/>
                  </a:cubicBezTo>
                  <a:cubicBezTo>
                    <a:pt x="338163" y="19824"/>
                    <a:pt x="337365" y="17563"/>
                    <a:pt x="337365" y="15966"/>
                  </a:cubicBezTo>
                  <a:cubicBezTo>
                    <a:pt x="337365" y="9313"/>
                    <a:pt x="289200" y="17296"/>
                    <a:pt x="281217" y="19958"/>
                  </a:cubicBezTo>
                  <a:cubicBezTo>
                    <a:pt x="273234" y="22618"/>
                    <a:pt x="247821" y="26610"/>
                    <a:pt x="239705" y="22618"/>
                  </a:cubicBezTo>
                  <a:cubicBezTo>
                    <a:pt x="231722" y="18627"/>
                    <a:pt x="180897" y="22618"/>
                    <a:pt x="180897" y="22618"/>
                  </a:cubicBezTo>
                  <a:lnTo>
                    <a:pt x="171583" y="13305"/>
                  </a:lnTo>
                  <a:cubicBezTo>
                    <a:pt x="171583" y="13305"/>
                    <a:pt x="88692" y="13305"/>
                    <a:pt x="79246" y="13305"/>
                  </a:cubicBezTo>
                  <a:cubicBezTo>
                    <a:pt x="69932" y="13305"/>
                    <a:pt x="63146" y="11975"/>
                    <a:pt x="55164" y="6653"/>
                  </a:cubicBezTo>
                  <a:cubicBezTo>
                    <a:pt x="47180" y="1331"/>
                    <a:pt x="39064" y="1331"/>
                    <a:pt x="29751" y="5322"/>
                  </a:cubicBezTo>
                  <a:cubicBezTo>
                    <a:pt x="20437" y="9313"/>
                    <a:pt x="24428" y="0"/>
                    <a:pt x="17776" y="0"/>
                  </a:cubicBezTo>
                  <a:cubicBezTo>
                    <a:pt x="11123" y="0"/>
                    <a:pt x="8462" y="6653"/>
                    <a:pt x="8462" y="6653"/>
                  </a:cubicBezTo>
                  <a:lnTo>
                    <a:pt x="80" y="8781"/>
                  </a:lnTo>
                  <a:cubicBezTo>
                    <a:pt x="-851" y="16897"/>
                    <a:pt x="6467" y="31932"/>
                    <a:pt x="15115" y="43774"/>
                  </a:cubicBezTo>
                  <a:cubicBezTo>
                    <a:pt x="24162" y="56014"/>
                    <a:pt x="35339" y="79032"/>
                    <a:pt x="41193" y="98325"/>
                  </a:cubicBezTo>
                  <a:cubicBezTo>
                    <a:pt x="47180" y="117750"/>
                    <a:pt x="64211" y="139437"/>
                    <a:pt x="68469" y="154073"/>
                  </a:cubicBezTo>
                  <a:cubicBezTo>
                    <a:pt x="72859" y="168709"/>
                    <a:pt x="65275" y="189731"/>
                    <a:pt x="69666" y="199178"/>
                  </a:cubicBezTo>
                  <a:cubicBezTo>
                    <a:pt x="74057" y="208624"/>
                    <a:pt x="76718" y="224856"/>
                    <a:pt x="79113" y="241089"/>
                  </a:cubicBezTo>
                  <a:cubicBezTo>
                    <a:pt x="81507" y="257321"/>
                    <a:pt x="82705" y="291648"/>
                    <a:pt x="97341" y="305884"/>
                  </a:cubicBezTo>
                  <a:cubicBezTo>
                    <a:pt x="102929" y="311340"/>
                    <a:pt x="108650" y="318790"/>
                    <a:pt x="113972" y="327306"/>
                  </a:cubicBezTo>
                  <a:cubicBezTo>
                    <a:pt x="120225" y="327838"/>
                    <a:pt x="125281" y="328636"/>
                    <a:pt x="125281" y="32451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33"/>
            <p:cNvSpPr/>
            <p:nvPr/>
          </p:nvSpPr>
          <p:spPr>
            <a:xfrm>
              <a:off x="6451911" y="4792876"/>
              <a:ext cx="210591" cy="186537"/>
            </a:xfrm>
            <a:custGeom>
              <a:rect b="b" l="l" r="r" t="t"/>
              <a:pathLst>
                <a:path extrusionOk="0" h="186537" w="210591">
                  <a:moveTo>
                    <a:pt x="141833" y="8648"/>
                  </a:moveTo>
                  <a:lnTo>
                    <a:pt x="137841" y="0"/>
                  </a:lnTo>
                  <a:lnTo>
                    <a:pt x="114956" y="798"/>
                  </a:lnTo>
                  <a:cubicBezTo>
                    <a:pt x="99922" y="4790"/>
                    <a:pt x="99922" y="9447"/>
                    <a:pt x="99922" y="14236"/>
                  </a:cubicBezTo>
                  <a:cubicBezTo>
                    <a:pt x="99922" y="19026"/>
                    <a:pt x="85685" y="30069"/>
                    <a:pt x="75440" y="33263"/>
                  </a:cubicBezTo>
                  <a:cubicBezTo>
                    <a:pt x="65195" y="36456"/>
                    <a:pt x="54019" y="60139"/>
                    <a:pt x="47765" y="63332"/>
                  </a:cubicBezTo>
                  <a:cubicBezTo>
                    <a:pt x="41512" y="66526"/>
                    <a:pt x="20091" y="58542"/>
                    <a:pt x="13704" y="57744"/>
                  </a:cubicBezTo>
                  <a:cubicBezTo>
                    <a:pt x="10777" y="57345"/>
                    <a:pt x="5588" y="58542"/>
                    <a:pt x="0" y="59873"/>
                  </a:cubicBezTo>
                  <a:cubicBezTo>
                    <a:pt x="3991" y="66792"/>
                    <a:pt x="12241" y="75041"/>
                    <a:pt x="15301" y="75041"/>
                  </a:cubicBezTo>
                  <a:cubicBezTo>
                    <a:pt x="19293" y="75041"/>
                    <a:pt x="20623" y="103115"/>
                    <a:pt x="29937" y="107106"/>
                  </a:cubicBezTo>
                  <a:cubicBezTo>
                    <a:pt x="39250" y="111097"/>
                    <a:pt x="56680" y="120411"/>
                    <a:pt x="56680" y="125866"/>
                  </a:cubicBezTo>
                  <a:cubicBezTo>
                    <a:pt x="56680" y="131188"/>
                    <a:pt x="67457" y="137974"/>
                    <a:pt x="67457" y="145957"/>
                  </a:cubicBezTo>
                  <a:cubicBezTo>
                    <a:pt x="67457" y="153940"/>
                    <a:pt x="78101" y="164983"/>
                    <a:pt x="86217" y="164717"/>
                  </a:cubicBezTo>
                  <a:cubicBezTo>
                    <a:pt x="103381" y="164185"/>
                    <a:pt x="105110" y="171237"/>
                    <a:pt x="105110" y="176026"/>
                  </a:cubicBezTo>
                  <a:cubicBezTo>
                    <a:pt x="105110" y="180816"/>
                    <a:pt x="127596" y="176026"/>
                    <a:pt x="130656" y="180816"/>
                  </a:cubicBezTo>
                  <a:cubicBezTo>
                    <a:pt x="133450" y="185207"/>
                    <a:pt x="155670" y="183610"/>
                    <a:pt x="161125" y="186538"/>
                  </a:cubicBezTo>
                  <a:cubicBezTo>
                    <a:pt x="170438" y="177490"/>
                    <a:pt x="183744" y="165648"/>
                    <a:pt x="188267" y="159528"/>
                  </a:cubicBezTo>
                  <a:cubicBezTo>
                    <a:pt x="195319" y="150082"/>
                    <a:pt x="189465" y="137043"/>
                    <a:pt x="195319" y="133450"/>
                  </a:cubicBezTo>
                  <a:cubicBezTo>
                    <a:pt x="201306" y="129858"/>
                    <a:pt x="214345" y="114424"/>
                    <a:pt x="209556" y="113226"/>
                  </a:cubicBezTo>
                  <a:cubicBezTo>
                    <a:pt x="204766" y="112029"/>
                    <a:pt x="208358" y="100188"/>
                    <a:pt x="201173" y="93003"/>
                  </a:cubicBezTo>
                  <a:cubicBezTo>
                    <a:pt x="194122" y="85818"/>
                    <a:pt x="209556" y="82359"/>
                    <a:pt x="208358" y="69320"/>
                  </a:cubicBezTo>
                  <a:cubicBezTo>
                    <a:pt x="207161" y="56280"/>
                    <a:pt x="210753" y="30202"/>
                    <a:pt x="207161" y="27808"/>
                  </a:cubicBezTo>
                  <a:cubicBezTo>
                    <a:pt x="203568" y="25413"/>
                    <a:pt x="186937" y="24215"/>
                    <a:pt x="176293" y="17163"/>
                  </a:cubicBezTo>
                  <a:cubicBezTo>
                    <a:pt x="165516" y="9846"/>
                    <a:pt x="141833" y="8648"/>
                    <a:pt x="141833" y="864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33"/>
            <p:cNvSpPr/>
            <p:nvPr/>
          </p:nvSpPr>
          <p:spPr>
            <a:xfrm>
              <a:off x="6318328" y="4852749"/>
              <a:ext cx="238561" cy="255984"/>
            </a:xfrm>
            <a:custGeom>
              <a:rect b="b" l="l" r="r" t="t"/>
              <a:pathLst>
                <a:path extrusionOk="0" h="255984" w="238561">
                  <a:moveTo>
                    <a:pt x="219668" y="104844"/>
                  </a:moveTo>
                  <a:cubicBezTo>
                    <a:pt x="211551" y="105110"/>
                    <a:pt x="200907" y="94200"/>
                    <a:pt x="200907" y="86084"/>
                  </a:cubicBezTo>
                  <a:cubicBezTo>
                    <a:pt x="200907" y="78101"/>
                    <a:pt x="190130" y="71315"/>
                    <a:pt x="190130" y="65993"/>
                  </a:cubicBezTo>
                  <a:cubicBezTo>
                    <a:pt x="190130" y="60671"/>
                    <a:pt x="172701" y="51224"/>
                    <a:pt x="163387" y="47233"/>
                  </a:cubicBezTo>
                  <a:cubicBezTo>
                    <a:pt x="154073" y="43242"/>
                    <a:pt x="152743" y="15168"/>
                    <a:pt x="148751" y="15168"/>
                  </a:cubicBezTo>
                  <a:cubicBezTo>
                    <a:pt x="145691" y="15168"/>
                    <a:pt x="137442" y="6919"/>
                    <a:pt x="133450" y="0"/>
                  </a:cubicBezTo>
                  <a:cubicBezTo>
                    <a:pt x="126798" y="1597"/>
                    <a:pt x="119746" y="3459"/>
                    <a:pt x="115489" y="3459"/>
                  </a:cubicBezTo>
                  <a:cubicBezTo>
                    <a:pt x="107638" y="3459"/>
                    <a:pt x="99656" y="11309"/>
                    <a:pt x="96462" y="15301"/>
                  </a:cubicBezTo>
                  <a:cubicBezTo>
                    <a:pt x="93269" y="19292"/>
                    <a:pt x="87016" y="8116"/>
                    <a:pt x="82226" y="5056"/>
                  </a:cubicBezTo>
                  <a:cubicBezTo>
                    <a:pt x="77436" y="1863"/>
                    <a:pt x="57744" y="12240"/>
                    <a:pt x="52156" y="13704"/>
                  </a:cubicBezTo>
                  <a:cubicBezTo>
                    <a:pt x="46568" y="15301"/>
                    <a:pt x="26877" y="16897"/>
                    <a:pt x="26877" y="16897"/>
                  </a:cubicBezTo>
                  <a:cubicBezTo>
                    <a:pt x="26877" y="16897"/>
                    <a:pt x="26877" y="98325"/>
                    <a:pt x="26877" y="108703"/>
                  </a:cubicBezTo>
                  <a:cubicBezTo>
                    <a:pt x="26877" y="118948"/>
                    <a:pt x="0" y="112694"/>
                    <a:pt x="0" y="118948"/>
                  </a:cubicBezTo>
                  <a:cubicBezTo>
                    <a:pt x="0" y="121875"/>
                    <a:pt x="0" y="158464"/>
                    <a:pt x="0" y="197581"/>
                  </a:cubicBezTo>
                  <a:cubicBezTo>
                    <a:pt x="5854" y="199710"/>
                    <a:pt x="11309" y="202504"/>
                    <a:pt x="12640" y="205963"/>
                  </a:cubicBezTo>
                  <a:cubicBezTo>
                    <a:pt x="15833" y="213813"/>
                    <a:pt x="22885" y="231243"/>
                    <a:pt x="21288" y="236033"/>
                  </a:cubicBezTo>
                  <a:cubicBezTo>
                    <a:pt x="19692" y="240822"/>
                    <a:pt x="15833" y="237629"/>
                    <a:pt x="15833" y="242419"/>
                  </a:cubicBezTo>
                  <a:cubicBezTo>
                    <a:pt x="15833" y="247209"/>
                    <a:pt x="12640" y="254261"/>
                    <a:pt x="20623" y="254261"/>
                  </a:cubicBezTo>
                  <a:cubicBezTo>
                    <a:pt x="28473" y="254261"/>
                    <a:pt x="41911" y="259051"/>
                    <a:pt x="47499" y="252664"/>
                  </a:cubicBezTo>
                  <a:cubicBezTo>
                    <a:pt x="53088" y="246277"/>
                    <a:pt x="71182" y="232041"/>
                    <a:pt x="71981" y="224990"/>
                  </a:cubicBezTo>
                  <a:cubicBezTo>
                    <a:pt x="72779" y="217805"/>
                    <a:pt x="76771" y="202105"/>
                    <a:pt x="90209" y="210753"/>
                  </a:cubicBezTo>
                  <a:cubicBezTo>
                    <a:pt x="103647" y="219401"/>
                    <a:pt x="104445" y="220998"/>
                    <a:pt x="121875" y="220998"/>
                  </a:cubicBezTo>
                  <a:cubicBezTo>
                    <a:pt x="139305" y="220998"/>
                    <a:pt x="143961" y="220199"/>
                    <a:pt x="147155" y="209156"/>
                  </a:cubicBezTo>
                  <a:cubicBezTo>
                    <a:pt x="150348" y="198113"/>
                    <a:pt x="147155" y="189332"/>
                    <a:pt x="157400" y="189332"/>
                  </a:cubicBezTo>
                  <a:cubicBezTo>
                    <a:pt x="167645" y="189332"/>
                    <a:pt x="180285" y="179885"/>
                    <a:pt x="180285" y="172700"/>
                  </a:cubicBezTo>
                  <a:cubicBezTo>
                    <a:pt x="180285" y="165516"/>
                    <a:pt x="185074" y="154472"/>
                    <a:pt x="191328" y="154472"/>
                  </a:cubicBezTo>
                  <a:cubicBezTo>
                    <a:pt x="197714" y="154472"/>
                    <a:pt x="211019" y="146489"/>
                    <a:pt x="212749" y="138639"/>
                  </a:cubicBezTo>
                  <a:cubicBezTo>
                    <a:pt x="214346" y="130789"/>
                    <a:pt x="225389" y="133849"/>
                    <a:pt x="229380" y="129193"/>
                  </a:cubicBezTo>
                  <a:cubicBezTo>
                    <a:pt x="231376" y="126931"/>
                    <a:pt x="235102" y="121343"/>
                    <a:pt x="238561" y="116287"/>
                  </a:cubicBezTo>
                  <a:cubicBezTo>
                    <a:pt x="238561" y="116287"/>
                    <a:pt x="238428" y="116153"/>
                    <a:pt x="238428" y="116153"/>
                  </a:cubicBezTo>
                  <a:cubicBezTo>
                    <a:pt x="238561" y="111364"/>
                    <a:pt x="236831" y="104312"/>
                    <a:pt x="219668" y="10484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33"/>
            <p:cNvSpPr/>
            <p:nvPr/>
          </p:nvSpPr>
          <p:spPr>
            <a:xfrm>
              <a:off x="6599465" y="5075742"/>
              <a:ext cx="35923" cy="44330"/>
            </a:xfrm>
            <a:custGeom>
              <a:rect b="b" l="l" r="r" t="t"/>
              <a:pathLst>
                <a:path extrusionOk="0" h="44330" w="35923">
                  <a:moveTo>
                    <a:pt x="18228" y="0"/>
                  </a:moveTo>
                  <a:cubicBezTo>
                    <a:pt x="11575" y="0"/>
                    <a:pt x="0" y="15966"/>
                    <a:pt x="0" y="19293"/>
                  </a:cubicBezTo>
                  <a:cubicBezTo>
                    <a:pt x="0" y="22619"/>
                    <a:pt x="8249" y="43508"/>
                    <a:pt x="16498" y="44173"/>
                  </a:cubicBezTo>
                  <a:cubicBezTo>
                    <a:pt x="24748" y="44705"/>
                    <a:pt x="30868" y="44173"/>
                    <a:pt x="31400" y="38053"/>
                  </a:cubicBezTo>
                  <a:cubicBezTo>
                    <a:pt x="31666" y="34993"/>
                    <a:pt x="33795" y="32598"/>
                    <a:pt x="35924" y="30868"/>
                  </a:cubicBezTo>
                  <a:cubicBezTo>
                    <a:pt x="35258" y="25679"/>
                    <a:pt x="33928" y="14503"/>
                    <a:pt x="33396" y="7850"/>
                  </a:cubicBezTo>
                  <a:cubicBezTo>
                    <a:pt x="28739" y="4657"/>
                    <a:pt x="22619" y="0"/>
                    <a:pt x="18228" y="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33"/>
            <p:cNvSpPr/>
            <p:nvPr/>
          </p:nvSpPr>
          <p:spPr>
            <a:xfrm>
              <a:off x="6502737" y="5156459"/>
              <a:ext cx="60138" cy="60450"/>
            </a:xfrm>
            <a:custGeom>
              <a:rect b="b" l="l" r="r" t="t"/>
              <a:pathLst>
                <a:path extrusionOk="0" h="60450" w="60138">
                  <a:moveTo>
                    <a:pt x="42709" y="1908"/>
                  </a:moveTo>
                  <a:cubicBezTo>
                    <a:pt x="39516" y="-4478"/>
                    <a:pt x="19026" y="6698"/>
                    <a:pt x="15833" y="12951"/>
                  </a:cubicBezTo>
                  <a:cubicBezTo>
                    <a:pt x="12640" y="19338"/>
                    <a:pt x="0" y="36634"/>
                    <a:pt x="0" y="36634"/>
                  </a:cubicBezTo>
                  <a:lnTo>
                    <a:pt x="15833" y="58854"/>
                  </a:lnTo>
                  <a:lnTo>
                    <a:pt x="26876" y="60451"/>
                  </a:lnTo>
                  <a:cubicBezTo>
                    <a:pt x="26876" y="60451"/>
                    <a:pt x="30069" y="52601"/>
                    <a:pt x="33263" y="46214"/>
                  </a:cubicBezTo>
                  <a:cubicBezTo>
                    <a:pt x="36456" y="39961"/>
                    <a:pt x="50692" y="47811"/>
                    <a:pt x="50692" y="41424"/>
                  </a:cubicBezTo>
                  <a:cubicBezTo>
                    <a:pt x="50692" y="35038"/>
                    <a:pt x="60139" y="28784"/>
                    <a:pt x="60139" y="22398"/>
                  </a:cubicBezTo>
                  <a:cubicBezTo>
                    <a:pt x="60139" y="16144"/>
                    <a:pt x="45902" y="8162"/>
                    <a:pt x="42709" y="190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33"/>
            <p:cNvSpPr/>
            <p:nvPr/>
          </p:nvSpPr>
          <p:spPr>
            <a:xfrm>
              <a:off x="6226257" y="4968769"/>
              <a:ext cx="429489" cy="376030"/>
            </a:xfrm>
            <a:custGeom>
              <a:rect b="b" l="l" r="r" t="t"/>
              <a:pathLst>
                <a:path extrusionOk="0" h="376030" w="429489">
                  <a:moveTo>
                    <a:pt x="409531" y="140635"/>
                  </a:moveTo>
                  <a:cubicBezTo>
                    <a:pt x="409531" y="140635"/>
                    <a:pt x="409398" y="139571"/>
                    <a:pt x="409132" y="137841"/>
                  </a:cubicBezTo>
                  <a:cubicBezTo>
                    <a:pt x="407003" y="139571"/>
                    <a:pt x="404875" y="141965"/>
                    <a:pt x="404609" y="145026"/>
                  </a:cubicBezTo>
                  <a:cubicBezTo>
                    <a:pt x="404076" y="151146"/>
                    <a:pt x="397956" y="151678"/>
                    <a:pt x="389707" y="151146"/>
                  </a:cubicBezTo>
                  <a:cubicBezTo>
                    <a:pt x="381457" y="150614"/>
                    <a:pt x="373208" y="129592"/>
                    <a:pt x="373208" y="126265"/>
                  </a:cubicBezTo>
                  <a:cubicBezTo>
                    <a:pt x="373208" y="122939"/>
                    <a:pt x="384784" y="106973"/>
                    <a:pt x="391436" y="106973"/>
                  </a:cubicBezTo>
                  <a:cubicBezTo>
                    <a:pt x="395694" y="106973"/>
                    <a:pt x="401814" y="111630"/>
                    <a:pt x="406737" y="114823"/>
                  </a:cubicBezTo>
                  <a:cubicBezTo>
                    <a:pt x="406604" y="112428"/>
                    <a:pt x="406471" y="110565"/>
                    <a:pt x="406604" y="109767"/>
                  </a:cubicBezTo>
                  <a:cubicBezTo>
                    <a:pt x="407269" y="106175"/>
                    <a:pt x="411394" y="65328"/>
                    <a:pt x="404209" y="61070"/>
                  </a:cubicBezTo>
                  <a:cubicBezTo>
                    <a:pt x="397025" y="56946"/>
                    <a:pt x="389973" y="15434"/>
                    <a:pt x="387578" y="11176"/>
                  </a:cubicBezTo>
                  <a:cubicBezTo>
                    <a:pt x="385183" y="7052"/>
                    <a:pt x="359105" y="9447"/>
                    <a:pt x="356178" y="4656"/>
                  </a:cubicBezTo>
                  <a:cubicBezTo>
                    <a:pt x="353251" y="0"/>
                    <a:pt x="331297" y="4524"/>
                    <a:pt x="330765" y="0"/>
                  </a:cubicBezTo>
                  <a:cubicBezTo>
                    <a:pt x="327306" y="5056"/>
                    <a:pt x="323580" y="10644"/>
                    <a:pt x="321584" y="12906"/>
                  </a:cubicBezTo>
                  <a:cubicBezTo>
                    <a:pt x="317593" y="17696"/>
                    <a:pt x="306550" y="14503"/>
                    <a:pt x="304953" y="22352"/>
                  </a:cubicBezTo>
                  <a:cubicBezTo>
                    <a:pt x="303356" y="30202"/>
                    <a:pt x="289918" y="38186"/>
                    <a:pt x="283532" y="38186"/>
                  </a:cubicBezTo>
                  <a:cubicBezTo>
                    <a:pt x="277145" y="38186"/>
                    <a:pt x="272489" y="49229"/>
                    <a:pt x="272489" y="56414"/>
                  </a:cubicBezTo>
                  <a:cubicBezTo>
                    <a:pt x="272489" y="63598"/>
                    <a:pt x="259849" y="73045"/>
                    <a:pt x="249604" y="73045"/>
                  </a:cubicBezTo>
                  <a:cubicBezTo>
                    <a:pt x="239359" y="73045"/>
                    <a:pt x="242419" y="81693"/>
                    <a:pt x="239359" y="92869"/>
                  </a:cubicBezTo>
                  <a:cubicBezTo>
                    <a:pt x="236166" y="103913"/>
                    <a:pt x="231509" y="104711"/>
                    <a:pt x="214079" y="104711"/>
                  </a:cubicBezTo>
                  <a:cubicBezTo>
                    <a:pt x="196650" y="104711"/>
                    <a:pt x="195851" y="103115"/>
                    <a:pt x="182413" y="94466"/>
                  </a:cubicBezTo>
                  <a:cubicBezTo>
                    <a:pt x="168975" y="85818"/>
                    <a:pt x="164983" y="101518"/>
                    <a:pt x="164185" y="108703"/>
                  </a:cubicBezTo>
                  <a:cubicBezTo>
                    <a:pt x="163387" y="115754"/>
                    <a:pt x="145159" y="129991"/>
                    <a:pt x="139704" y="136377"/>
                  </a:cubicBezTo>
                  <a:cubicBezTo>
                    <a:pt x="134115" y="142764"/>
                    <a:pt x="120677" y="137974"/>
                    <a:pt x="112827" y="137974"/>
                  </a:cubicBezTo>
                  <a:cubicBezTo>
                    <a:pt x="104977" y="137974"/>
                    <a:pt x="108037" y="130789"/>
                    <a:pt x="108037" y="126132"/>
                  </a:cubicBezTo>
                  <a:cubicBezTo>
                    <a:pt x="108037" y="121343"/>
                    <a:pt x="112029" y="124536"/>
                    <a:pt x="113493" y="119746"/>
                  </a:cubicBezTo>
                  <a:cubicBezTo>
                    <a:pt x="115089" y="114956"/>
                    <a:pt x="108037" y="97659"/>
                    <a:pt x="104844" y="89676"/>
                  </a:cubicBezTo>
                  <a:cubicBezTo>
                    <a:pt x="103514" y="86217"/>
                    <a:pt x="97925" y="83423"/>
                    <a:pt x="92204" y="81294"/>
                  </a:cubicBezTo>
                  <a:cubicBezTo>
                    <a:pt x="92204" y="126132"/>
                    <a:pt x="92204" y="174430"/>
                    <a:pt x="92204" y="178954"/>
                  </a:cubicBezTo>
                  <a:cubicBezTo>
                    <a:pt x="92204" y="187602"/>
                    <a:pt x="77968" y="191594"/>
                    <a:pt x="74775" y="196383"/>
                  </a:cubicBezTo>
                  <a:cubicBezTo>
                    <a:pt x="71582" y="201173"/>
                    <a:pt x="51757" y="197182"/>
                    <a:pt x="40714" y="197182"/>
                  </a:cubicBezTo>
                  <a:cubicBezTo>
                    <a:pt x="29670" y="197182"/>
                    <a:pt x="32065" y="186138"/>
                    <a:pt x="26477" y="178155"/>
                  </a:cubicBezTo>
                  <a:cubicBezTo>
                    <a:pt x="20889" y="170305"/>
                    <a:pt x="11442" y="180550"/>
                    <a:pt x="11442" y="186005"/>
                  </a:cubicBezTo>
                  <a:cubicBezTo>
                    <a:pt x="11442" y="190130"/>
                    <a:pt x="6519" y="189465"/>
                    <a:pt x="0" y="188800"/>
                  </a:cubicBezTo>
                  <a:cubicBezTo>
                    <a:pt x="8648" y="202504"/>
                    <a:pt x="16232" y="218470"/>
                    <a:pt x="20224" y="231509"/>
                  </a:cubicBezTo>
                  <a:cubicBezTo>
                    <a:pt x="26477" y="252531"/>
                    <a:pt x="41911" y="272223"/>
                    <a:pt x="45902" y="284463"/>
                  </a:cubicBezTo>
                  <a:cubicBezTo>
                    <a:pt x="49894" y="296704"/>
                    <a:pt x="54152" y="308147"/>
                    <a:pt x="45902" y="309344"/>
                  </a:cubicBezTo>
                  <a:cubicBezTo>
                    <a:pt x="37653" y="310541"/>
                    <a:pt x="37653" y="317726"/>
                    <a:pt x="46302" y="331164"/>
                  </a:cubicBezTo>
                  <a:cubicBezTo>
                    <a:pt x="55083" y="344602"/>
                    <a:pt x="47499" y="352586"/>
                    <a:pt x="55083" y="354049"/>
                  </a:cubicBezTo>
                  <a:cubicBezTo>
                    <a:pt x="62534" y="355645"/>
                    <a:pt x="60272" y="360302"/>
                    <a:pt x="66126" y="360835"/>
                  </a:cubicBezTo>
                  <a:cubicBezTo>
                    <a:pt x="72113" y="361234"/>
                    <a:pt x="76371" y="367088"/>
                    <a:pt x="80363" y="372277"/>
                  </a:cubicBezTo>
                  <a:cubicBezTo>
                    <a:pt x="84354" y="377466"/>
                    <a:pt x="93402" y="377466"/>
                    <a:pt x="97793" y="371079"/>
                  </a:cubicBezTo>
                  <a:cubicBezTo>
                    <a:pt x="102183" y="364693"/>
                    <a:pt x="115621" y="362830"/>
                    <a:pt x="129459" y="362830"/>
                  </a:cubicBezTo>
                  <a:cubicBezTo>
                    <a:pt x="143296" y="362830"/>
                    <a:pt x="140502" y="356843"/>
                    <a:pt x="153940" y="352985"/>
                  </a:cubicBezTo>
                  <a:cubicBezTo>
                    <a:pt x="167378" y="348993"/>
                    <a:pt x="183610" y="348594"/>
                    <a:pt x="195053" y="352586"/>
                  </a:cubicBezTo>
                  <a:cubicBezTo>
                    <a:pt x="206495" y="356577"/>
                    <a:pt x="215277" y="352985"/>
                    <a:pt x="220732" y="349392"/>
                  </a:cubicBezTo>
                  <a:cubicBezTo>
                    <a:pt x="226320" y="345800"/>
                    <a:pt x="236964" y="354980"/>
                    <a:pt x="237762" y="345800"/>
                  </a:cubicBezTo>
                  <a:cubicBezTo>
                    <a:pt x="238561" y="336752"/>
                    <a:pt x="249604" y="338216"/>
                    <a:pt x="259849" y="338216"/>
                  </a:cubicBezTo>
                  <a:cubicBezTo>
                    <a:pt x="270094" y="338216"/>
                    <a:pt x="294974" y="321984"/>
                    <a:pt x="314799" y="303356"/>
                  </a:cubicBezTo>
                  <a:cubicBezTo>
                    <a:pt x="334624" y="284729"/>
                    <a:pt x="367354" y="244016"/>
                    <a:pt x="378530" y="225521"/>
                  </a:cubicBezTo>
                  <a:cubicBezTo>
                    <a:pt x="389574" y="206894"/>
                    <a:pt x="407802" y="191061"/>
                    <a:pt x="416849" y="182812"/>
                  </a:cubicBezTo>
                  <a:cubicBezTo>
                    <a:pt x="423635" y="176559"/>
                    <a:pt x="427626" y="154738"/>
                    <a:pt x="429489" y="138772"/>
                  </a:cubicBezTo>
                  <a:cubicBezTo>
                    <a:pt x="420175" y="139038"/>
                    <a:pt x="409531" y="140635"/>
                    <a:pt x="409531" y="140635"/>
                  </a:cubicBezTo>
                  <a:close/>
                  <a:moveTo>
                    <a:pt x="327173" y="229114"/>
                  </a:moveTo>
                  <a:cubicBezTo>
                    <a:pt x="327173" y="235500"/>
                    <a:pt x="312936" y="227517"/>
                    <a:pt x="309743" y="233904"/>
                  </a:cubicBezTo>
                  <a:cubicBezTo>
                    <a:pt x="306550" y="240290"/>
                    <a:pt x="303356" y="248140"/>
                    <a:pt x="303356" y="248140"/>
                  </a:cubicBezTo>
                  <a:lnTo>
                    <a:pt x="292313" y="246544"/>
                  </a:lnTo>
                  <a:lnTo>
                    <a:pt x="276480" y="224324"/>
                  </a:lnTo>
                  <a:cubicBezTo>
                    <a:pt x="276480" y="224324"/>
                    <a:pt x="289120" y="206894"/>
                    <a:pt x="292313" y="200641"/>
                  </a:cubicBezTo>
                  <a:cubicBezTo>
                    <a:pt x="295506" y="194388"/>
                    <a:pt x="315996" y="183211"/>
                    <a:pt x="319190" y="189598"/>
                  </a:cubicBezTo>
                  <a:cubicBezTo>
                    <a:pt x="322383" y="195984"/>
                    <a:pt x="336619" y="203834"/>
                    <a:pt x="336619" y="210087"/>
                  </a:cubicBezTo>
                  <a:cubicBezTo>
                    <a:pt x="336619" y="216474"/>
                    <a:pt x="327173" y="222728"/>
                    <a:pt x="327173" y="22911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33"/>
            <p:cNvSpPr/>
            <p:nvPr/>
          </p:nvSpPr>
          <p:spPr>
            <a:xfrm>
              <a:off x="6112099" y="4525576"/>
              <a:ext cx="313069" cy="329260"/>
            </a:xfrm>
            <a:custGeom>
              <a:rect b="b" l="l" r="r" t="t"/>
              <a:pathLst>
                <a:path extrusionOk="0" h="329260" w="313069">
                  <a:moveTo>
                    <a:pt x="17962" y="304953"/>
                  </a:moveTo>
                  <a:cubicBezTo>
                    <a:pt x="24615" y="304953"/>
                    <a:pt x="20623" y="314267"/>
                    <a:pt x="29937" y="310275"/>
                  </a:cubicBezTo>
                  <a:cubicBezTo>
                    <a:pt x="39250" y="306284"/>
                    <a:pt x="47366" y="306284"/>
                    <a:pt x="55349" y="311606"/>
                  </a:cubicBezTo>
                  <a:cubicBezTo>
                    <a:pt x="63332" y="316928"/>
                    <a:pt x="70118" y="318258"/>
                    <a:pt x="79432" y="318258"/>
                  </a:cubicBezTo>
                  <a:cubicBezTo>
                    <a:pt x="88745" y="318258"/>
                    <a:pt x="171769" y="318258"/>
                    <a:pt x="171769" y="318258"/>
                  </a:cubicBezTo>
                  <a:lnTo>
                    <a:pt x="181083" y="327572"/>
                  </a:lnTo>
                  <a:cubicBezTo>
                    <a:pt x="181083" y="327572"/>
                    <a:pt x="231908" y="323580"/>
                    <a:pt x="239891" y="327572"/>
                  </a:cubicBezTo>
                  <a:cubicBezTo>
                    <a:pt x="247874" y="331563"/>
                    <a:pt x="273287" y="327572"/>
                    <a:pt x="281403" y="324911"/>
                  </a:cubicBezTo>
                  <a:cubicBezTo>
                    <a:pt x="282734" y="324379"/>
                    <a:pt x="285395" y="323847"/>
                    <a:pt x="288721" y="323181"/>
                  </a:cubicBezTo>
                  <a:lnTo>
                    <a:pt x="258252" y="281536"/>
                  </a:lnTo>
                  <a:lnTo>
                    <a:pt x="261046" y="192525"/>
                  </a:lnTo>
                  <a:lnTo>
                    <a:pt x="300696" y="193855"/>
                  </a:lnTo>
                  <a:lnTo>
                    <a:pt x="307481" y="186937"/>
                  </a:lnTo>
                  <a:lnTo>
                    <a:pt x="313069" y="133849"/>
                  </a:lnTo>
                  <a:cubicBezTo>
                    <a:pt x="310940" y="132785"/>
                    <a:pt x="308546" y="132386"/>
                    <a:pt x="305885" y="133583"/>
                  </a:cubicBezTo>
                  <a:cubicBezTo>
                    <a:pt x="297635" y="137176"/>
                    <a:pt x="290451" y="135978"/>
                    <a:pt x="282202" y="135978"/>
                  </a:cubicBezTo>
                  <a:cubicBezTo>
                    <a:pt x="273952" y="135978"/>
                    <a:pt x="272755" y="144361"/>
                    <a:pt x="267965" y="143163"/>
                  </a:cubicBezTo>
                  <a:cubicBezTo>
                    <a:pt x="263175" y="141966"/>
                    <a:pt x="266768" y="127729"/>
                    <a:pt x="267965" y="121742"/>
                  </a:cubicBezTo>
                  <a:cubicBezTo>
                    <a:pt x="269163" y="115754"/>
                    <a:pt x="260914" y="105110"/>
                    <a:pt x="254926" y="100321"/>
                  </a:cubicBezTo>
                  <a:cubicBezTo>
                    <a:pt x="248939" y="95531"/>
                    <a:pt x="261978" y="65860"/>
                    <a:pt x="258519" y="62401"/>
                  </a:cubicBezTo>
                  <a:cubicBezTo>
                    <a:pt x="254926" y="58809"/>
                    <a:pt x="253729" y="49362"/>
                    <a:pt x="253729" y="41113"/>
                  </a:cubicBezTo>
                  <a:cubicBezTo>
                    <a:pt x="253729" y="32731"/>
                    <a:pt x="247741" y="37520"/>
                    <a:pt x="235900" y="37520"/>
                  </a:cubicBezTo>
                  <a:cubicBezTo>
                    <a:pt x="224058" y="37520"/>
                    <a:pt x="222861" y="31533"/>
                    <a:pt x="222861" y="31533"/>
                  </a:cubicBezTo>
                  <a:cubicBezTo>
                    <a:pt x="222861" y="31533"/>
                    <a:pt x="208625" y="27941"/>
                    <a:pt x="201440" y="31533"/>
                  </a:cubicBezTo>
                  <a:cubicBezTo>
                    <a:pt x="194255" y="35125"/>
                    <a:pt x="195452" y="56414"/>
                    <a:pt x="190795" y="55216"/>
                  </a:cubicBezTo>
                  <a:cubicBezTo>
                    <a:pt x="186006" y="54019"/>
                    <a:pt x="171769" y="56414"/>
                    <a:pt x="159928" y="60006"/>
                  </a:cubicBezTo>
                  <a:cubicBezTo>
                    <a:pt x="148086" y="63598"/>
                    <a:pt x="143296" y="57611"/>
                    <a:pt x="137442" y="43375"/>
                  </a:cubicBezTo>
                  <a:cubicBezTo>
                    <a:pt x="131455" y="29138"/>
                    <a:pt x="124403" y="33928"/>
                    <a:pt x="126798" y="23151"/>
                  </a:cubicBezTo>
                  <a:cubicBezTo>
                    <a:pt x="129193" y="12507"/>
                    <a:pt x="122008" y="532"/>
                    <a:pt x="122008" y="532"/>
                  </a:cubicBezTo>
                  <a:cubicBezTo>
                    <a:pt x="122008" y="532"/>
                    <a:pt x="43774" y="-665"/>
                    <a:pt x="35392" y="532"/>
                  </a:cubicBezTo>
                  <a:cubicBezTo>
                    <a:pt x="32065" y="1064"/>
                    <a:pt x="26078" y="4657"/>
                    <a:pt x="20224" y="8781"/>
                  </a:cubicBezTo>
                  <a:cubicBezTo>
                    <a:pt x="25014" y="27009"/>
                    <a:pt x="40182" y="57478"/>
                    <a:pt x="43641" y="64663"/>
                  </a:cubicBezTo>
                  <a:cubicBezTo>
                    <a:pt x="47233" y="72247"/>
                    <a:pt x="39250" y="78899"/>
                    <a:pt x="39250" y="92737"/>
                  </a:cubicBezTo>
                  <a:cubicBezTo>
                    <a:pt x="39250" y="106574"/>
                    <a:pt x="54285" y="131854"/>
                    <a:pt x="55882" y="148884"/>
                  </a:cubicBezTo>
                  <a:cubicBezTo>
                    <a:pt x="57478" y="165915"/>
                    <a:pt x="46435" y="176559"/>
                    <a:pt x="36855" y="187602"/>
                  </a:cubicBezTo>
                  <a:cubicBezTo>
                    <a:pt x="27409" y="198645"/>
                    <a:pt x="17430" y="223526"/>
                    <a:pt x="17430" y="238960"/>
                  </a:cubicBezTo>
                  <a:cubicBezTo>
                    <a:pt x="17430" y="254394"/>
                    <a:pt x="3194" y="269429"/>
                    <a:pt x="3593" y="276480"/>
                  </a:cubicBezTo>
                  <a:cubicBezTo>
                    <a:pt x="3992" y="283665"/>
                    <a:pt x="1597" y="304554"/>
                    <a:pt x="0" y="312404"/>
                  </a:cubicBezTo>
                  <a:cubicBezTo>
                    <a:pt x="0" y="312670"/>
                    <a:pt x="0" y="313070"/>
                    <a:pt x="0" y="313469"/>
                  </a:cubicBezTo>
                  <a:lnTo>
                    <a:pt x="8382" y="311340"/>
                  </a:lnTo>
                  <a:cubicBezTo>
                    <a:pt x="8648" y="311606"/>
                    <a:pt x="11309" y="304953"/>
                    <a:pt x="17962" y="30495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33"/>
            <p:cNvSpPr/>
            <p:nvPr/>
          </p:nvSpPr>
          <p:spPr>
            <a:xfrm>
              <a:off x="6370484" y="4587977"/>
              <a:ext cx="308013" cy="268935"/>
            </a:xfrm>
            <a:custGeom>
              <a:rect b="b" l="l" r="r" t="t"/>
              <a:pathLst>
                <a:path extrusionOk="0" h="268935" w="308013">
                  <a:moveTo>
                    <a:pt x="236831" y="11043"/>
                  </a:moveTo>
                  <a:cubicBezTo>
                    <a:pt x="233239" y="11043"/>
                    <a:pt x="224723" y="5455"/>
                    <a:pt x="217539" y="0"/>
                  </a:cubicBezTo>
                  <a:cubicBezTo>
                    <a:pt x="212350" y="5721"/>
                    <a:pt x="194255" y="4790"/>
                    <a:pt x="185340" y="4790"/>
                  </a:cubicBezTo>
                  <a:cubicBezTo>
                    <a:pt x="175894" y="4790"/>
                    <a:pt x="184143" y="17829"/>
                    <a:pt x="178155" y="22619"/>
                  </a:cubicBezTo>
                  <a:cubicBezTo>
                    <a:pt x="172168" y="27409"/>
                    <a:pt x="169906" y="34460"/>
                    <a:pt x="174563" y="36855"/>
                  </a:cubicBezTo>
                  <a:cubicBezTo>
                    <a:pt x="179353" y="39250"/>
                    <a:pt x="173366" y="59341"/>
                    <a:pt x="173366" y="66526"/>
                  </a:cubicBezTo>
                  <a:cubicBezTo>
                    <a:pt x="173366" y="73710"/>
                    <a:pt x="163919" y="89011"/>
                    <a:pt x="167378" y="91406"/>
                  </a:cubicBezTo>
                  <a:cubicBezTo>
                    <a:pt x="170971" y="93801"/>
                    <a:pt x="176825" y="110432"/>
                    <a:pt x="185207" y="112827"/>
                  </a:cubicBezTo>
                  <a:cubicBezTo>
                    <a:pt x="193456" y="115222"/>
                    <a:pt x="199444" y="106840"/>
                    <a:pt x="203036" y="106840"/>
                  </a:cubicBezTo>
                  <a:cubicBezTo>
                    <a:pt x="206628" y="106840"/>
                    <a:pt x="206628" y="117484"/>
                    <a:pt x="206628" y="125866"/>
                  </a:cubicBezTo>
                  <a:cubicBezTo>
                    <a:pt x="206628" y="134116"/>
                    <a:pt x="201838" y="137708"/>
                    <a:pt x="201838" y="137708"/>
                  </a:cubicBezTo>
                  <a:cubicBezTo>
                    <a:pt x="201838" y="137708"/>
                    <a:pt x="188800" y="142498"/>
                    <a:pt x="182812" y="137708"/>
                  </a:cubicBezTo>
                  <a:cubicBezTo>
                    <a:pt x="176825" y="132918"/>
                    <a:pt x="172168" y="119879"/>
                    <a:pt x="172168" y="115222"/>
                  </a:cubicBezTo>
                  <a:cubicBezTo>
                    <a:pt x="172168" y="110432"/>
                    <a:pt x="157932" y="110432"/>
                    <a:pt x="151944" y="110432"/>
                  </a:cubicBezTo>
                  <a:cubicBezTo>
                    <a:pt x="145957" y="110432"/>
                    <a:pt x="140103" y="99788"/>
                    <a:pt x="137708" y="94999"/>
                  </a:cubicBezTo>
                  <a:cubicBezTo>
                    <a:pt x="135313" y="90209"/>
                    <a:pt x="128261" y="96196"/>
                    <a:pt x="128261" y="99788"/>
                  </a:cubicBezTo>
                  <a:cubicBezTo>
                    <a:pt x="128261" y="103381"/>
                    <a:pt x="122274" y="103381"/>
                    <a:pt x="116420" y="103381"/>
                  </a:cubicBezTo>
                  <a:cubicBezTo>
                    <a:pt x="110432" y="103381"/>
                    <a:pt x="98591" y="93934"/>
                    <a:pt x="93934" y="96196"/>
                  </a:cubicBezTo>
                  <a:cubicBezTo>
                    <a:pt x="89144" y="98591"/>
                    <a:pt x="84488" y="87947"/>
                    <a:pt x="85552" y="83157"/>
                  </a:cubicBezTo>
                  <a:cubicBezTo>
                    <a:pt x="86749" y="78367"/>
                    <a:pt x="73710" y="81960"/>
                    <a:pt x="68920" y="84354"/>
                  </a:cubicBezTo>
                  <a:cubicBezTo>
                    <a:pt x="64131" y="86749"/>
                    <a:pt x="61869" y="78367"/>
                    <a:pt x="61869" y="78367"/>
                  </a:cubicBezTo>
                  <a:cubicBezTo>
                    <a:pt x="61869" y="78367"/>
                    <a:pt x="59075" y="73577"/>
                    <a:pt x="54817" y="71582"/>
                  </a:cubicBezTo>
                  <a:lnTo>
                    <a:pt x="49229" y="124669"/>
                  </a:lnTo>
                  <a:lnTo>
                    <a:pt x="42443" y="131588"/>
                  </a:lnTo>
                  <a:lnTo>
                    <a:pt x="2794" y="130257"/>
                  </a:lnTo>
                  <a:lnTo>
                    <a:pt x="0" y="219268"/>
                  </a:lnTo>
                  <a:lnTo>
                    <a:pt x="30469" y="260913"/>
                  </a:lnTo>
                  <a:cubicBezTo>
                    <a:pt x="46302" y="257720"/>
                    <a:pt x="79298" y="253197"/>
                    <a:pt x="79298" y="258651"/>
                  </a:cubicBezTo>
                  <a:cubicBezTo>
                    <a:pt x="79298" y="260381"/>
                    <a:pt x="80097" y="262510"/>
                    <a:pt x="81427" y="264772"/>
                  </a:cubicBezTo>
                  <a:cubicBezTo>
                    <a:pt x="87016" y="263441"/>
                    <a:pt x="92204" y="262377"/>
                    <a:pt x="95131" y="262643"/>
                  </a:cubicBezTo>
                  <a:cubicBezTo>
                    <a:pt x="101518" y="263441"/>
                    <a:pt x="122806" y="271291"/>
                    <a:pt x="129193" y="268231"/>
                  </a:cubicBezTo>
                  <a:cubicBezTo>
                    <a:pt x="135446" y="265038"/>
                    <a:pt x="146622" y="241355"/>
                    <a:pt x="156867" y="238162"/>
                  </a:cubicBezTo>
                  <a:cubicBezTo>
                    <a:pt x="167112" y="234968"/>
                    <a:pt x="181349" y="223925"/>
                    <a:pt x="181349" y="219135"/>
                  </a:cubicBezTo>
                  <a:cubicBezTo>
                    <a:pt x="181349" y="214345"/>
                    <a:pt x="181349" y="209689"/>
                    <a:pt x="196384" y="205697"/>
                  </a:cubicBezTo>
                  <a:lnTo>
                    <a:pt x="219268" y="204899"/>
                  </a:lnTo>
                  <a:lnTo>
                    <a:pt x="220865" y="204899"/>
                  </a:lnTo>
                  <a:lnTo>
                    <a:pt x="215410" y="185074"/>
                  </a:lnTo>
                  <a:cubicBezTo>
                    <a:pt x="215410" y="185074"/>
                    <a:pt x="285528" y="158863"/>
                    <a:pt x="289519" y="158198"/>
                  </a:cubicBezTo>
                  <a:cubicBezTo>
                    <a:pt x="286459" y="151944"/>
                    <a:pt x="283266" y="147155"/>
                    <a:pt x="284729" y="146489"/>
                  </a:cubicBezTo>
                  <a:cubicBezTo>
                    <a:pt x="287523" y="145159"/>
                    <a:pt x="288854" y="125999"/>
                    <a:pt x="288854" y="120545"/>
                  </a:cubicBezTo>
                  <a:cubicBezTo>
                    <a:pt x="288854" y="115089"/>
                    <a:pt x="305352" y="119214"/>
                    <a:pt x="299764" y="113626"/>
                  </a:cubicBezTo>
                  <a:cubicBezTo>
                    <a:pt x="294309" y="108171"/>
                    <a:pt x="295640" y="76637"/>
                    <a:pt x="298434" y="69852"/>
                  </a:cubicBezTo>
                  <a:cubicBezTo>
                    <a:pt x="301228" y="63066"/>
                    <a:pt x="308013" y="69852"/>
                    <a:pt x="308013" y="64397"/>
                  </a:cubicBezTo>
                  <a:cubicBezTo>
                    <a:pt x="308013" y="58942"/>
                    <a:pt x="299764" y="41113"/>
                    <a:pt x="295640" y="35658"/>
                  </a:cubicBezTo>
                  <a:cubicBezTo>
                    <a:pt x="292713" y="31666"/>
                    <a:pt x="268231" y="21953"/>
                    <a:pt x="261445" y="20623"/>
                  </a:cubicBezTo>
                  <a:cubicBezTo>
                    <a:pt x="254527" y="19292"/>
                    <a:pt x="243617" y="11043"/>
                    <a:pt x="236831" y="1104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33"/>
            <p:cNvSpPr/>
            <p:nvPr/>
          </p:nvSpPr>
          <p:spPr>
            <a:xfrm>
              <a:off x="6553296" y="4395585"/>
              <a:ext cx="51300" cy="43561"/>
            </a:xfrm>
            <a:custGeom>
              <a:rect b="b" l="l" r="r" t="t"/>
              <a:pathLst>
                <a:path extrusionOk="0" h="43561" w="51300">
                  <a:moveTo>
                    <a:pt x="42709" y="0"/>
                  </a:moveTo>
                  <a:cubicBezTo>
                    <a:pt x="36855" y="1597"/>
                    <a:pt x="30469" y="3592"/>
                    <a:pt x="27941" y="4790"/>
                  </a:cubicBezTo>
                  <a:cubicBezTo>
                    <a:pt x="24082" y="6653"/>
                    <a:pt x="22220" y="7850"/>
                    <a:pt x="14636" y="7185"/>
                  </a:cubicBezTo>
                  <a:cubicBezTo>
                    <a:pt x="13704" y="8249"/>
                    <a:pt x="12640" y="9181"/>
                    <a:pt x="11309" y="9713"/>
                  </a:cubicBezTo>
                  <a:cubicBezTo>
                    <a:pt x="4790" y="12108"/>
                    <a:pt x="5987" y="26876"/>
                    <a:pt x="5987" y="26876"/>
                  </a:cubicBezTo>
                  <a:cubicBezTo>
                    <a:pt x="5987" y="26876"/>
                    <a:pt x="0" y="27409"/>
                    <a:pt x="0" y="34593"/>
                  </a:cubicBezTo>
                  <a:cubicBezTo>
                    <a:pt x="0" y="39383"/>
                    <a:pt x="3326" y="41512"/>
                    <a:pt x="5322" y="42310"/>
                  </a:cubicBezTo>
                  <a:cubicBezTo>
                    <a:pt x="8648" y="42443"/>
                    <a:pt x="11709" y="42710"/>
                    <a:pt x="14103" y="43109"/>
                  </a:cubicBezTo>
                  <a:cubicBezTo>
                    <a:pt x="29138" y="45903"/>
                    <a:pt x="27808" y="34860"/>
                    <a:pt x="27808" y="34860"/>
                  </a:cubicBezTo>
                  <a:cubicBezTo>
                    <a:pt x="27808" y="34860"/>
                    <a:pt x="49761" y="36190"/>
                    <a:pt x="51092" y="29404"/>
                  </a:cubicBezTo>
                  <a:cubicBezTo>
                    <a:pt x="52422" y="22619"/>
                    <a:pt x="46967" y="11576"/>
                    <a:pt x="46967" y="11576"/>
                  </a:cubicBezTo>
                  <a:lnTo>
                    <a:pt x="42709" y="0"/>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33"/>
            <p:cNvSpPr/>
            <p:nvPr/>
          </p:nvSpPr>
          <p:spPr>
            <a:xfrm>
              <a:off x="6875546" y="4039802"/>
              <a:ext cx="276152" cy="369221"/>
            </a:xfrm>
            <a:custGeom>
              <a:rect b="b" l="l" r="r" t="t"/>
              <a:pathLst>
                <a:path extrusionOk="0" h="369221" w="276152">
                  <a:moveTo>
                    <a:pt x="64663" y="67062"/>
                  </a:moveTo>
                  <a:cubicBezTo>
                    <a:pt x="69453" y="69457"/>
                    <a:pt x="77170" y="81831"/>
                    <a:pt x="82492" y="83028"/>
                  </a:cubicBezTo>
                  <a:cubicBezTo>
                    <a:pt x="87814" y="84226"/>
                    <a:pt x="117484" y="94338"/>
                    <a:pt x="136511" y="102055"/>
                  </a:cubicBezTo>
                  <a:cubicBezTo>
                    <a:pt x="155537" y="109772"/>
                    <a:pt x="167379" y="110304"/>
                    <a:pt x="173232" y="110304"/>
                  </a:cubicBezTo>
                  <a:cubicBezTo>
                    <a:pt x="179220" y="110304"/>
                    <a:pt x="188135" y="112033"/>
                    <a:pt x="182679" y="116291"/>
                  </a:cubicBezTo>
                  <a:cubicBezTo>
                    <a:pt x="177357" y="120416"/>
                    <a:pt x="119214" y="179224"/>
                    <a:pt x="111497" y="187473"/>
                  </a:cubicBezTo>
                  <a:cubicBezTo>
                    <a:pt x="103780" y="195723"/>
                    <a:pt x="98990" y="192795"/>
                    <a:pt x="81826" y="192795"/>
                  </a:cubicBezTo>
                  <a:cubicBezTo>
                    <a:pt x="64663" y="192795"/>
                    <a:pt x="51624" y="211822"/>
                    <a:pt x="46834" y="211156"/>
                  </a:cubicBezTo>
                  <a:cubicBezTo>
                    <a:pt x="44040" y="210757"/>
                    <a:pt x="33928" y="212487"/>
                    <a:pt x="25147" y="214483"/>
                  </a:cubicBezTo>
                  <a:lnTo>
                    <a:pt x="12374" y="233243"/>
                  </a:lnTo>
                  <a:lnTo>
                    <a:pt x="0" y="252402"/>
                  </a:lnTo>
                  <a:lnTo>
                    <a:pt x="1331" y="348199"/>
                  </a:lnTo>
                  <a:lnTo>
                    <a:pt x="14636" y="369221"/>
                  </a:lnTo>
                  <a:cubicBezTo>
                    <a:pt x="25147" y="355251"/>
                    <a:pt x="53220" y="328375"/>
                    <a:pt x="73976" y="306421"/>
                  </a:cubicBezTo>
                  <a:cubicBezTo>
                    <a:pt x="96595" y="282738"/>
                    <a:pt x="108037" y="277150"/>
                    <a:pt x="120677" y="270763"/>
                  </a:cubicBezTo>
                  <a:cubicBezTo>
                    <a:pt x="133317" y="264377"/>
                    <a:pt x="165382" y="233110"/>
                    <a:pt x="187203" y="205435"/>
                  </a:cubicBezTo>
                  <a:cubicBezTo>
                    <a:pt x="200907" y="188006"/>
                    <a:pt x="216075" y="168713"/>
                    <a:pt x="218071" y="156073"/>
                  </a:cubicBezTo>
                  <a:cubicBezTo>
                    <a:pt x="220067" y="143433"/>
                    <a:pt x="232706" y="126802"/>
                    <a:pt x="242153" y="114561"/>
                  </a:cubicBezTo>
                  <a:cubicBezTo>
                    <a:pt x="251600" y="102321"/>
                    <a:pt x="267433" y="71054"/>
                    <a:pt x="267034" y="61607"/>
                  </a:cubicBezTo>
                  <a:cubicBezTo>
                    <a:pt x="266635" y="52160"/>
                    <a:pt x="274884" y="31937"/>
                    <a:pt x="276081" y="14906"/>
                  </a:cubicBezTo>
                  <a:cubicBezTo>
                    <a:pt x="277279" y="-2125"/>
                    <a:pt x="263042" y="-3721"/>
                    <a:pt x="258651" y="5859"/>
                  </a:cubicBezTo>
                  <a:cubicBezTo>
                    <a:pt x="254261" y="15305"/>
                    <a:pt x="220333" y="21692"/>
                    <a:pt x="198512" y="22091"/>
                  </a:cubicBezTo>
                  <a:cubicBezTo>
                    <a:pt x="176825" y="22490"/>
                    <a:pt x="163653" y="24486"/>
                    <a:pt x="155803" y="31937"/>
                  </a:cubicBezTo>
                  <a:cubicBezTo>
                    <a:pt x="147820" y="39521"/>
                    <a:pt x="128128" y="29941"/>
                    <a:pt x="120943" y="38323"/>
                  </a:cubicBezTo>
                  <a:cubicBezTo>
                    <a:pt x="113892" y="46572"/>
                    <a:pt x="85685" y="53757"/>
                    <a:pt x="76638" y="34731"/>
                  </a:cubicBezTo>
                  <a:cubicBezTo>
                    <a:pt x="72779" y="26748"/>
                    <a:pt x="67723" y="22224"/>
                    <a:pt x="62933" y="19430"/>
                  </a:cubicBezTo>
                  <a:cubicBezTo>
                    <a:pt x="55216" y="27280"/>
                    <a:pt x="46169" y="38855"/>
                    <a:pt x="47765" y="42581"/>
                  </a:cubicBezTo>
                  <a:cubicBezTo>
                    <a:pt x="50426" y="48169"/>
                    <a:pt x="59873" y="64667"/>
                    <a:pt x="64663" y="6706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33"/>
            <p:cNvSpPr/>
            <p:nvPr/>
          </p:nvSpPr>
          <p:spPr>
            <a:xfrm>
              <a:off x="5446311" y="3357380"/>
              <a:ext cx="321503" cy="254533"/>
            </a:xfrm>
            <a:custGeom>
              <a:rect b="b" l="l" r="r" t="t"/>
              <a:pathLst>
                <a:path extrusionOk="0" h="254533" w="321503">
                  <a:moveTo>
                    <a:pt x="118815" y="254533"/>
                  </a:moveTo>
                  <a:cubicBezTo>
                    <a:pt x="118415" y="236970"/>
                    <a:pt x="117750" y="219674"/>
                    <a:pt x="118149" y="218077"/>
                  </a:cubicBezTo>
                  <a:cubicBezTo>
                    <a:pt x="119081" y="214618"/>
                    <a:pt x="154738" y="193729"/>
                    <a:pt x="160859" y="190137"/>
                  </a:cubicBezTo>
                  <a:cubicBezTo>
                    <a:pt x="166979" y="186677"/>
                    <a:pt x="178288" y="191866"/>
                    <a:pt x="178288" y="184948"/>
                  </a:cubicBezTo>
                  <a:cubicBezTo>
                    <a:pt x="178288" y="178029"/>
                    <a:pt x="193057" y="181488"/>
                    <a:pt x="201838" y="179759"/>
                  </a:cubicBezTo>
                  <a:cubicBezTo>
                    <a:pt x="210487" y="178029"/>
                    <a:pt x="215809" y="171908"/>
                    <a:pt x="215809" y="164058"/>
                  </a:cubicBezTo>
                  <a:cubicBezTo>
                    <a:pt x="215809" y="156208"/>
                    <a:pt x="228049" y="157938"/>
                    <a:pt x="235899" y="157007"/>
                  </a:cubicBezTo>
                  <a:cubicBezTo>
                    <a:pt x="243749" y="156208"/>
                    <a:pt x="242818" y="149157"/>
                    <a:pt x="248140" y="149157"/>
                  </a:cubicBezTo>
                  <a:cubicBezTo>
                    <a:pt x="253329" y="149157"/>
                    <a:pt x="250801" y="141307"/>
                    <a:pt x="251599" y="132525"/>
                  </a:cubicBezTo>
                  <a:cubicBezTo>
                    <a:pt x="252531" y="123877"/>
                    <a:pt x="252531" y="125607"/>
                    <a:pt x="260248" y="125607"/>
                  </a:cubicBezTo>
                  <a:cubicBezTo>
                    <a:pt x="268098" y="125607"/>
                    <a:pt x="275948" y="121216"/>
                    <a:pt x="275948" y="116027"/>
                  </a:cubicBezTo>
                  <a:cubicBezTo>
                    <a:pt x="275948" y="110838"/>
                    <a:pt x="310009" y="114297"/>
                    <a:pt x="315198" y="114297"/>
                  </a:cubicBezTo>
                  <a:cubicBezTo>
                    <a:pt x="320387" y="114297"/>
                    <a:pt x="322117" y="108177"/>
                    <a:pt x="321318" y="103786"/>
                  </a:cubicBezTo>
                  <a:cubicBezTo>
                    <a:pt x="320387" y="99396"/>
                    <a:pt x="316129" y="86357"/>
                    <a:pt x="310807" y="85425"/>
                  </a:cubicBezTo>
                  <a:cubicBezTo>
                    <a:pt x="305619" y="84494"/>
                    <a:pt x="309078" y="71455"/>
                    <a:pt x="309078" y="61077"/>
                  </a:cubicBezTo>
                  <a:cubicBezTo>
                    <a:pt x="309078" y="50566"/>
                    <a:pt x="307348" y="40986"/>
                    <a:pt x="301228" y="33136"/>
                  </a:cubicBezTo>
                  <a:cubicBezTo>
                    <a:pt x="299897" y="31406"/>
                    <a:pt x="298434" y="28479"/>
                    <a:pt x="296837" y="24887"/>
                  </a:cubicBezTo>
                  <a:cubicBezTo>
                    <a:pt x="287257" y="25020"/>
                    <a:pt x="275682" y="17835"/>
                    <a:pt x="265836" y="17569"/>
                  </a:cubicBezTo>
                  <a:cubicBezTo>
                    <a:pt x="251999" y="17170"/>
                    <a:pt x="230577" y="24355"/>
                    <a:pt x="220333" y="12779"/>
                  </a:cubicBezTo>
                  <a:cubicBezTo>
                    <a:pt x="210087" y="1337"/>
                    <a:pt x="202903" y="-2255"/>
                    <a:pt x="195452" y="1337"/>
                  </a:cubicBezTo>
                  <a:cubicBezTo>
                    <a:pt x="188001" y="4929"/>
                    <a:pt x="174164" y="44446"/>
                    <a:pt x="166181" y="55888"/>
                  </a:cubicBezTo>
                  <a:cubicBezTo>
                    <a:pt x="158331" y="67330"/>
                    <a:pt x="136111" y="75313"/>
                    <a:pt x="125467" y="75313"/>
                  </a:cubicBezTo>
                  <a:cubicBezTo>
                    <a:pt x="114823" y="75313"/>
                    <a:pt x="113625" y="91546"/>
                    <a:pt x="105243" y="98198"/>
                  </a:cubicBezTo>
                  <a:cubicBezTo>
                    <a:pt x="96994" y="104851"/>
                    <a:pt x="100054" y="115628"/>
                    <a:pt x="90209" y="123478"/>
                  </a:cubicBezTo>
                  <a:cubicBezTo>
                    <a:pt x="80363" y="131328"/>
                    <a:pt x="85019" y="155543"/>
                    <a:pt x="90209" y="164192"/>
                  </a:cubicBezTo>
                  <a:cubicBezTo>
                    <a:pt x="95397" y="172840"/>
                    <a:pt x="71980" y="200248"/>
                    <a:pt x="58542" y="208098"/>
                  </a:cubicBezTo>
                  <a:cubicBezTo>
                    <a:pt x="45104" y="215949"/>
                    <a:pt x="40714" y="230983"/>
                    <a:pt x="19425" y="234576"/>
                  </a:cubicBezTo>
                  <a:cubicBezTo>
                    <a:pt x="11176" y="235906"/>
                    <a:pt x="4923" y="239498"/>
                    <a:pt x="0" y="244022"/>
                  </a:cubicBezTo>
                  <a:cubicBezTo>
                    <a:pt x="33263" y="244022"/>
                    <a:pt x="82625" y="244022"/>
                    <a:pt x="99522" y="244022"/>
                  </a:cubicBezTo>
                  <a:cubicBezTo>
                    <a:pt x="120278" y="244288"/>
                    <a:pt x="115488" y="248945"/>
                    <a:pt x="118815" y="25453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33"/>
            <p:cNvSpPr/>
            <p:nvPr/>
          </p:nvSpPr>
          <p:spPr>
            <a:xfrm>
              <a:off x="5998785" y="3312666"/>
              <a:ext cx="111184" cy="213961"/>
            </a:xfrm>
            <a:custGeom>
              <a:rect b="b" l="l" r="r" t="t"/>
              <a:pathLst>
                <a:path extrusionOk="0" h="213961" w="111184">
                  <a:moveTo>
                    <a:pt x="27762" y="51772"/>
                  </a:moveTo>
                  <a:cubicBezTo>
                    <a:pt x="34148" y="61219"/>
                    <a:pt x="26165" y="77052"/>
                    <a:pt x="19912" y="80245"/>
                  </a:cubicBezTo>
                  <a:cubicBezTo>
                    <a:pt x="13525" y="83438"/>
                    <a:pt x="8868" y="97675"/>
                    <a:pt x="2482" y="97675"/>
                  </a:cubicBezTo>
                  <a:cubicBezTo>
                    <a:pt x="-3771" y="97675"/>
                    <a:pt x="2482" y="121358"/>
                    <a:pt x="13525" y="126148"/>
                  </a:cubicBezTo>
                  <a:cubicBezTo>
                    <a:pt x="24569" y="130938"/>
                    <a:pt x="24569" y="138788"/>
                    <a:pt x="24569" y="143577"/>
                  </a:cubicBezTo>
                  <a:cubicBezTo>
                    <a:pt x="24569" y="148367"/>
                    <a:pt x="40402" y="153024"/>
                    <a:pt x="45192" y="159411"/>
                  </a:cubicBezTo>
                  <a:cubicBezTo>
                    <a:pt x="49982" y="165797"/>
                    <a:pt x="57832" y="195733"/>
                    <a:pt x="57832" y="206910"/>
                  </a:cubicBezTo>
                  <a:cubicBezTo>
                    <a:pt x="57832" y="209704"/>
                    <a:pt x="58763" y="212099"/>
                    <a:pt x="60226" y="213961"/>
                  </a:cubicBezTo>
                  <a:cubicBezTo>
                    <a:pt x="64351" y="211167"/>
                    <a:pt x="69274" y="207974"/>
                    <a:pt x="71269" y="204116"/>
                  </a:cubicBezTo>
                  <a:cubicBezTo>
                    <a:pt x="74862" y="197463"/>
                    <a:pt x="77656" y="185888"/>
                    <a:pt x="76059" y="182695"/>
                  </a:cubicBezTo>
                  <a:cubicBezTo>
                    <a:pt x="74463" y="179501"/>
                    <a:pt x="74862" y="174046"/>
                    <a:pt x="78454" y="170853"/>
                  </a:cubicBezTo>
                  <a:cubicBezTo>
                    <a:pt x="82047" y="167660"/>
                    <a:pt x="96283" y="152625"/>
                    <a:pt x="98944" y="151427"/>
                  </a:cubicBezTo>
                  <a:cubicBezTo>
                    <a:pt x="101738" y="150230"/>
                    <a:pt x="110786" y="151827"/>
                    <a:pt x="110386" y="143178"/>
                  </a:cubicBezTo>
                  <a:cubicBezTo>
                    <a:pt x="110254" y="139719"/>
                    <a:pt x="110653" y="134397"/>
                    <a:pt x="111185" y="129208"/>
                  </a:cubicBezTo>
                  <a:cubicBezTo>
                    <a:pt x="104799" y="125083"/>
                    <a:pt x="100940" y="120294"/>
                    <a:pt x="100940" y="117898"/>
                  </a:cubicBezTo>
                  <a:cubicBezTo>
                    <a:pt x="100940" y="112709"/>
                    <a:pt x="93755" y="104061"/>
                    <a:pt x="89897" y="108851"/>
                  </a:cubicBezTo>
                  <a:cubicBezTo>
                    <a:pt x="85905" y="113641"/>
                    <a:pt x="70870" y="109649"/>
                    <a:pt x="68875" y="99804"/>
                  </a:cubicBezTo>
                  <a:cubicBezTo>
                    <a:pt x="66879" y="89958"/>
                    <a:pt x="78720" y="90357"/>
                    <a:pt x="89897" y="81176"/>
                  </a:cubicBezTo>
                  <a:cubicBezTo>
                    <a:pt x="100940" y="72129"/>
                    <a:pt x="102537" y="54699"/>
                    <a:pt x="90695" y="45119"/>
                  </a:cubicBezTo>
                  <a:cubicBezTo>
                    <a:pt x="78853" y="35673"/>
                    <a:pt x="87103" y="30484"/>
                    <a:pt x="95485" y="21836"/>
                  </a:cubicBezTo>
                  <a:cubicBezTo>
                    <a:pt x="103734" y="13187"/>
                    <a:pt x="96283" y="8397"/>
                    <a:pt x="91893" y="12389"/>
                  </a:cubicBezTo>
                  <a:cubicBezTo>
                    <a:pt x="87502" y="16381"/>
                    <a:pt x="80450" y="17578"/>
                    <a:pt x="79253" y="7998"/>
                  </a:cubicBezTo>
                  <a:cubicBezTo>
                    <a:pt x="78055" y="-1448"/>
                    <a:pt x="52376" y="-3045"/>
                    <a:pt x="42531" y="6003"/>
                  </a:cubicBezTo>
                  <a:cubicBezTo>
                    <a:pt x="39071" y="9196"/>
                    <a:pt x="33749" y="10127"/>
                    <a:pt x="28161" y="10127"/>
                  </a:cubicBezTo>
                  <a:cubicBezTo>
                    <a:pt x="25766" y="25694"/>
                    <a:pt x="23637" y="45386"/>
                    <a:pt x="27762" y="5177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3"/>
            <p:cNvSpPr/>
            <p:nvPr/>
          </p:nvSpPr>
          <p:spPr>
            <a:xfrm>
              <a:off x="5564454" y="3317229"/>
              <a:ext cx="557224" cy="534575"/>
            </a:xfrm>
            <a:custGeom>
              <a:rect b="b" l="l" r="r" t="t"/>
              <a:pathLst>
                <a:path extrusionOk="0" h="534575" w="557224">
                  <a:moveTo>
                    <a:pt x="191068" y="101228"/>
                  </a:moveTo>
                  <a:cubicBezTo>
                    <a:pt x="191068" y="111739"/>
                    <a:pt x="187608" y="124778"/>
                    <a:pt x="192798" y="125576"/>
                  </a:cubicBezTo>
                  <a:cubicBezTo>
                    <a:pt x="197986" y="126508"/>
                    <a:pt x="202377" y="139547"/>
                    <a:pt x="203308" y="143937"/>
                  </a:cubicBezTo>
                  <a:cubicBezTo>
                    <a:pt x="204240" y="148328"/>
                    <a:pt x="202377" y="154448"/>
                    <a:pt x="197188" y="154448"/>
                  </a:cubicBezTo>
                  <a:cubicBezTo>
                    <a:pt x="191999" y="154448"/>
                    <a:pt x="157938" y="150989"/>
                    <a:pt x="157938" y="156178"/>
                  </a:cubicBezTo>
                  <a:cubicBezTo>
                    <a:pt x="157938" y="161367"/>
                    <a:pt x="150088" y="165758"/>
                    <a:pt x="142238" y="165758"/>
                  </a:cubicBezTo>
                  <a:cubicBezTo>
                    <a:pt x="134388" y="165758"/>
                    <a:pt x="134388" y="164028"/>
                    <a:pt x="133590" y="172676"/>
                  </a:cubicBezTo>
                  <a:cubicBezTo>
                    <a:pt x="132658" y="181458"/>
                    <a:pt x="135319" y="189308"/>
                    <a:pt x="130130" y="189308"/>
                  </a:cubicBezTo>
                  <a:cubicBezTo>
                    <a:pt x="124941" y="189308"/>
                    <a:pt x="125740" y="196227"/>
                    <a:pt x="117890" y="197158"/>
                  </a:cubicBezTo>
                  <a:cubicBezTo>
                    <a:pt x="110040" y="198089"/>
                    <a:pt x="97799" y="196360"/>
                    <a:pt x="97799" y="204209"/>
                  </a:cubicBezTo>
                  <a:cubicBezTo>
                    <a:pt x="97799" y="212059"/>
                    <a:pt x="92610" y="218180"/>
                    <a:pt x="83829" y="219910"/>
                  </a:cubicBezTo>
                  <a:cubicBezTo>
                    <a:pt x="75047" y="221639"/>
                    <a:pt x="60278" y="218180"/>
                    <a:pt x="60278" y="225099"/>
                  </a:cubicBezTo>
                  <a:cubicBezTo>
                    <a:pt x="60278" y="232017"/>
                    <a:pt x="48969" y="226828"/>
                    <a:pt x="42849" y="230288"/>
                  </a:cubicBezTo>
                  <a:cubicBezTo>
                    <a:pt x="36728" y="233747"/>
                    <a:pt x="938" y="254636"/>
                    <a:pt x="139" y="258228"/>
                  </a:cubicBezTo>
                  <a:cubicBezTo>
                    <a:pt x="-260" y="259958"/>
                    <a:pt x="273" y="277255"/>
                    <a:pt x="804" y="294684"/>
                  </a:cubicBezTo>
                  <a:cubicBezTo>
                    <a:pt x="1736" y="296281"/>
                    <a:pt x="3200" y="297878"/>
                    <a:pt x="5994" y="299474"/>
                  </a:cubicBezTo>
                  <a:cubicBezTo>
                    <a:pt x="19166" y="306925"/>
                    <a:pt x="257993" y="464990"/>
                    <a:pt x="265577" y="472441"/>
                  </a:cubicBezTo>
                  <a:cubicBezTo>
                    <a:pt x="273160" y="479891"/>
                    <a:pt x="282474" y="496922"/>
                    <a:pt x="282474" y="496922"/>
                  </a:cubicBezTo>
                  <a:cubicBezTo>
                    <a:pt x="282474" y="496922"/>
                    <a:pt x="299371" y="498785"/>
                    <a:pt x="312544" y="506369"/>
                  </a:cubicBezTo>
                  <a:cubicBezTo>
                    <a:pt x="325716" y="513953"/>
                    <a:pt x="325716" y="534576"/>
                    <a:pt x="325716" y="534576"/>
                  </a:cubicBezTo>
                  <a:cubicBezTo>
                    <a:pt x="325716" y="534576"/>
                    <a:pt x="342613" y="530850"/>
                    <a:pt x="352060" y="528987"/>
                  </a:cubicBezTo>
                  <a:cubicBezTo>
                    <a:pt x="361506" y="527125"/>
                    <a:pt x="393439" y="515815"/>
                    <a:pt x="393439" y="515815"/>
                  </a:cubicBezTo>
                  <a:lnTo>
                    <a:pt x="442268" y="476299"/>
                  </a:lnTo>
                  <a:lnTo>
                    <a:pt x="556958" y="404851"/>
                  </a:lnTo>
                  <a:cubicBezTo>
                    <a:pt x="556958" y="404851"/>
                    <a:pt x="557092" y="404851"/>
                    <a:pt x="557224" y="404851"/>
                  </a:cubicBezTo>
                  <a:cubicBezTo>
                    <a:pt x="553632" y="392211"/>
                    <a:pt x="549907" y="382099"/>
                    <a:pt x="543787" y="382099"/>
                  </a:cubicBezTo>
                  <a:cubicBezTo>
                    <a:pt x="536868" y="382099"/>
                    <a:pt x="531945" y="376245"/>
                    <a:pt x="524095" y="376245"/>
                  </a:cubicBezTo>
                  <a:cubicBezTo>
                    <a:pt x="516245" y="376245"/>
                    <a:pt x="506399" y="372253"/>
                    <a:pt x="505335" y="365334"/>
                  </a:cubicBezTo>
                  <a:cubicBezTo>
                    <a:pt x="504403" y="358416"/>
                    <a:pt x="508262" y="353493"/>
                    <a:pt x="502407" y="344578"/>
                  </a:cubicBezTo>
                  <a:cubicBezTo>
                    <a:pt x="496553" y="335664"/>
                    <a:pt x="490566" y="331805"/>
                    <a:pt x="490566" y="327814"/>
                  </a:cubicBezTo>
                  <a:cubicBezTo>
                    <a:pt x="490566" y="323823"/>
                    <a:pt x="500545" y="316106"/>
                    <a:pt x="502141" y="314509"/>
                  </a:cubicBezTo>
                  <a:cubicBezTo>
                    <a:pt x="503738" y="312912"/>
                    <a:pt x="498150" y="306659"/>
                    <a:pt x="498150" y="302268"/>
                  </a:cubicBezTo>
                  <a:cubicBezTo>
                    <a:pt x="498150" y="297878"/>
                    <a:pt x="494158" y="290427"/>
                    <a:pt x="498150" y="285637"/>
                  </a:cubicBezTo>
                  <a:cubicBezTo>
                    <a:pt x="502141" y="280847"/>
                    <a:pt x="504536" y="276190"/>
                    <a:pt x="500146" y="267409"/>
                  </a:cubicBezTo>
                  <a:cubicBezTo>
                    <a:pt x="495755" y="258761"/>
                    <a:pt x="506133" y="250777"/>
                    <a:pt x="500944" y="239335"/>
                  </a:cubicBezTo>
                  <a:cubicBezTo>
                    <a:pt x="495755" y="227893"/>
                    <a:pt x="487905" y="218845"/>
                    <a:pt x="488703" y="214854"/>
                  </a:cubicBezTo>
                  <a:cubicBezTo>
                    <a:pt x="489102" y="213124"/>
                    <a:pt x="491630" y="211261"/>
                    <a:pt x="494691" y="209265"/>
                  </a:cubicBezTo>
                  <a:cubicBezTo>
                    <a:pt x="493227" y="207403"/>
                    <a:pt x="492295" y="205008"/>
                    <a:pt x="492295" y="202214"/>
                  </a:cubicBezTo>
                  <a:cubicBezTo>
                    <a:pt x="492295" y="191171"/>
                    <a:pt x="484445" y="161101"/>
                    <a:pt x="479656" y="154714"/>
                  </a:cubicBezTo>
                  <a:cubicBezTo>
                    <a:pt x="474866" y="148328"/>
                    <a:pt x="459033" y="143671"/>
                    <a:pt x="459033" y="138881"/>
                  </a:cubicBezTo>
                  <a:cubicBezTo>
                    <a:pt x="459033" y="134091"/>
                    <a:pt x="459033" y="126241"/>
                    <a:pt x="447990" y="121452"/>
                  </a:cubicBezTo>
                  <a:cubicBezTo>
                    <a:pt x="436946" y="116662"/>
                    <a:pt x="430560" y="92979"/>
                    <a:pt x="436946" y="92979"/>
                  </a:cubicBezTo>
                  <a:cubicBezTo>
                    <a:pt x="443333" y="92979"/>
                    <a:pt x="447990" y="78742"/>
                    <a:pt x="454376" y="75549"/>
                  </a:cubicBezTo>
                  <a:cubicBezTo>
                    <a:pt x="460762" y="72356"/>
                    <a:pt x="468612" y="56523"/>
                    <a:pt x="462226" y="47076"/>
                  </a:cubicBezTo>
                  <a:cubicBezTo>
                    <a:pt x="457968" y="40690"/>
                    <a:pt x="460097" y="20998"/>
                    <a:pt x="462492" y="5298"/>
                  </a:cubicBezTo>
                  <a:cubicBezTo>
                    <a:pt x="451981" y="5165"/>
                    <a:pt x="440406" y="1440"/>
                    <a:pt x="437346" y="375"/>
                  </a:cubicBezTo>
                  <a:cubicBezTo>
                    <a:pt x="432556" y="-1222"/>
                    <a:pt x="418718" y="2770"/>
                    <a:pt x="410070" y="3169"/>
                  </a:cubicBezTo>
                  <a:cubicBezTo>
                    <a:pt x="401422" y="3568"/>
                    <a:pt x="380000" y="17406"/>
                    <a:pt x="372949" y="10620"/>
                  </a:cubicBezTo>
                  <a:cubicBezTo>
                    <a:pt x="365764" y="3967"/>
                    <a:pt x="292985" y="15809"/>
                    <a:pt x="272495" y="16607"/>
                  </a:cubicBezTo>
                  <a:cubicBezTo>
                    <a:pt x="251872" y="17406"/>
                    <a:pt x="243224" y="38827"/>
                    <a:pt x="230983" y="38827"/>
                  </a:cubicBezTo>
                  <a:cubicBezTo>
                    <a:pt x="218742" y="38827"/>
                    <a:pt x="199317" y="49072"/>
                    <a:pt x="189072" y="60514"/>
                  </a:cubicBezTo>
                  <a:cubicBezTo>
                    <a:pt x="186145" y="63707"/>
                    <a:pt x="182686" y="64905"/>
                    <a:pt x="178960" y="65038"/>
                  </a:cubicBezTo>
                  <a:cubicBezTo>
                    <a:pt x="180557" y="68630"/>
                    <a:pt x="182020" y="71557"/>
                    <a:pt x="183351" y="73287"/>
                  </a:cubicBezTo>
                  <a:cubicBezTo>
                    <a:pt x="189205" y="81137"/>
                    <a:pt x="191068" y="90850"/>
                    <a:pt x="191068" y="10122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33"/>
            <p:cNvSpPr/>
            <p:nvPr/>
          </p:nvSpPr>
          <p:spPr>
            <a:xfrm>
              <a:off x="6052968" y="3442140"/>
              <a:ext cx="404531" cy="389839"/>
            </a:xfrm>
            <a:custGeom>
              <a:rect b="b" l="l" r="r" t="t"/>
              <a:pathLst>
                <a:path extrusionOk="0" h="389839" w="404531">
                  <a:moveTo>
                    <a:pt x="44761" y="21953"/>
                  </a:moveTo>
                  <a:cubicBezTo>
                    <a:pt x="41967" y="23151"/>
                    <a:pt x="27730" y="38186"/>
                    <a:pt x="24271" y="41379"/>
                  </a:cubicBezTo>
                  <a:cubicBezTo>
                    <a:pt x="20679" y="44572"/>
                    <a:pt x="20280" y="50027"/>
                    <a:pt x="21876" y="53220"/>
                  </a:cubicBezTo>
                  <a:cubicBezTo>
                    <a:pt x="23473" y="56414"/>
                    <a:pt x="20679" y="67856"/>
                    <a:pt x="17086" y="74642"/>
                  </a:cubicBezTo>
                  <a:cubicBezTo>
                    <a:pt x="13494" y="81427"/>
                    <a:pt x="854" y="86084"/>
                    <a:pt x="56" y="90075"/>
                  </a:cubicBezTo>
                  <a:cubicBezTo>
                    <a:pt x="-743" y="94067"/>
                    <a:pt x="7240" y="103115"/>
                    <a:pt x="12296" y="114557"/>
                  </a:cubicBezTo>
                  <a:cubicBezTo>
                    <a:pt x="17485" y="125999"/>
                    <a:pt x="7107" y="133982"/>
                    <a:pt x="11498" y="142631"/>
                  </a:cubicBezTo>
                  <a:cubicBezTo>
                    <a:pt x="15889" y="151279"/>
                    <a:pt x="13494" y="156069"/>
                    <a:pt x="9503" y="160859"/>
                  </a:cubicBezTo>
                  <a:cubicBezTo>
                    <a:pt x="5511" y="165649"/>
                    <a:pt x="9503" y="173099"/>
                    <a:pt x="9503" y="177490"/>
                  </a:cubicBezTo>
                  <a:cubicBezTo>
                    <a:pt x="9503" y="181881"/>
                    <a:pt x="15090" y="188134"/>
                    <a:pt x="13494" y="189731"/>
                  </a:cubicBezTo>
                  <a:cubicBezTo>
                    <a:pt x="11897" y="191327"/>
                    <a:pt x="1918" y="199044"/>
                    <a:pt x="1918" y="203036"/>
                  </a:cubicBezTo>
                  <a:cubicBezTo>
                    <a:pt x="1918" y="207028"/>
                    <a:pt x="7773" y="210886"/>
                    <a:pt x="13760" y="219800"/>
                  </a:cubicBezTo>
                  <a:cubicBezTo>
                    <a:pt x="19614" y="228715"/>
                    <a:pt x="15756" y="233638"/>
                    <a:pt x="16687" y="240557"/>
                  </a:cubicBezTo>
                  <a:cubicBezTo>
                    <a:pt x="17618" y="247475"/>
                    <a:pt x="27597" y="251467"/>
                    <a:pt x="35447" y="251467"/>
                  </a:cubicBezTo>
                  <a:cubicBezTo>
                    <a:pt x="43297" y="251467"/>
                    <a:pt x="48220" y="257321"/>
                    <a:pt x="55139" y="257321"/>
                  </a:cubicBezTo>
                  <a:cubicBezTo>
                    <a:pt x="61259" y="257321"/>
                    <a:pt x="65118" y="267433"/>
                    <a:pt x="68577" y="280073"/>
                  </a:cubicBezTo>
                  <a:cubicBezTo>
                    <a:pt x="71504" y="280073"/>
                    <a:pt x="97183" y="280472"/>
                    <a:pt x="107827" y="287657"/>
                  </a:cubicBezTo>
                  <a:cubicBezTo>
                    <a:pt x="119137" y="295240"/>
                    <a:pt x="124725" y="304554"/>
                    <a:pt x="124725" y="304554"/>
                  </a:cubicBezTo>
                  <a:lnTo>
                    <a:pt x="169829" y="280073"/>
                  </a:lnTo>
                  <a:lnTo>
                    <a:pt x="374063" y="389840"/>
                  </a:lnTo>
                  <a:lnTo>
                    <a:pt x="374063" y="375736"/>
                  </a:lnTo>
                  <a:lnTo>
                    <a:pt x="398810" y="375736"/>
                  </a:lnTo>
                  <a:cubicBezTo>
                    <a:pt x="398810" y="375736"/>
                    <a:pt x="398810" y="131588"/>
                    <a:pt x="398810" y="113493"/>
                  </a:cubicBezTo>
                  <a:cubicBezTo>
                    <a:pt x="398810" y="95398"/>
                    <a:pt x="390561" y="83822"/>
                    <a:pt x="398810" y="73843"/>
                  </a:cubicBezTo>
                  <a:cubicBezTo>
                    <a:pt x="407059" y="63998"/>
                    <a:pt x="395484" y="58942"/>
                    <a:pt x="402136" y="40847"/>
                  </a:cubicBezTo>
                  <a:cubicBezTo>
                    <a:pt x="402934" y="38718"/>
                    <a:pt x="403733" y="36456"/>
                    <a:pt x="404531" y="34194"/>
                  </a:cubicBezTo>
                  <a:cubicBezTo>
                    <a:pt x="404265" y="33795"/>
                    <a:pt x="403866" y="33529"/>
                    <a:pt x="403733" y="33130"/>
                  </a:cubicBezTo>
                  <a:cubicBezTo>
                    <a:pt x="401737" y="27541"/>
                    <a:pt x="391093" y="27142"/>
                    <a:pt x="367676" y="23683"/>
                  </a:cubicBezTo>
                  <a:cubicBezTo>
                    <a:pt x="344392" y="20091"/>
                    <a:pt x="353040" y="4258"/>
                    <a:pt x="326962" y="2794"/>
                  </a:cubicBezTo>
                  <a:cubicBezTo>
                    <a:pt x="300884" y="1197"/>
                    <a:pt x="267622" y="22220"/>
                    <a:pt x="267223" y="33263"/>
                  </a:cubicBezTo>
                  <a:cubicBezTo>
                    <a:pt x="266823" y="44306"/>
                    <a:pt x="279463" y="56547"/>
                    <a:pt x="270815" y="68122"/>
                  </a:cubicBezTo>
                  <a:cubicBezTo>
                    <a:pt x="262167" y="79565"/>
                    <a:pt x="243140" y="80762"/>
                    <a:pt x="229702" y="68521"/>
                  </a:cubicBezTo>
                  <a:cubicBezTo>
                    <a:pt x="216264" y="56281"/>
                    <a:pt x="196439" y="50692"/>
                    <a:pt x="180340" y="50692"/>
                  </a:cubicBezTo>
                  <a:cubicBezTo>
                    <a:pt x="164108" y="50692"/>
                    <a:pt x="152665" y="40447"/>
                    <a:pt x="153863" y="31666"/>
                  </a:cubicBezTo>
                  <a:cubicBezTo>
                    <a:pt x="155060" y="23018"/>
                    <a:pt x="149871" y="19026"/>
                    <a:pt x="136433" y="16232"/>
                  </a:cubicBezTo>
                  <a:cubicBezTo>
                    <a:pt x="122995" y="13438"/>
                    <a:pt x="111553" y="2395"/>
                    <a:pt x="87736" y="6386"/>
                  </a:cubicBezTo>
                  <a:cubicBezTo>
                    <a:pt x="74963" y="8515"/>
                    <a:pt x="64320" y="4657"/>
                    <a:pt x="56869" y="0"/>
                  </a:cubicBezTo>
                  <a:cubicBezTo>
                    <a:pt x="56336" y="5189"/>
                    <a:pt x="55937" y="10511"/>
                    <a:pt x="56070" y="13970"/>
                  </a:cubicBezTo>
                  <a:cubicBezTo>
                    <a:pt x="56735" y="22352"/>
                    <a:pt x="47555" y="20756"/>
                    <a:pt x="44761" y="2195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33"/>
            <p:cNvSpPr/>
            <p:nvPr/>
          </p:nvSpPr>
          <p:spPr>
            <a:xfrm>
              <a:off x="5350647" y="3990744"/>
              <a:ext cx="77435" cy="22851"/>
            </a:xfrm>
            <a:custGeom>
              <a:rect b="b" l="l" r="r" t="t"/>
              <a:pathLst>
                <a:path extrusionOk="0" h="22851" w="77435">
                  <a:moveTo>
                    <a:pt x="38452" y="12739"/>
                  </a:moveTo>
                  <a:cubicBezTo>
                    <a:pt x="43907" y="7683"/>
                    <a:pt x="52954" y="17795"/>
                    <a:pt x="60937" y="18727"/>
                  </a:cubicBezTo>
                  <a:cubicBezTo>
                    <a:pt x="68920" y="19791"/>
                    <a:pt x="77435" y="14203"/>
                    <a:pt x="77435" y="14203"/>
                  </a:cubicBezTo>
                  <a:cubicBezTo>
                    <a:pt x="77435" y="14203"/>
                    <a:pt x="75972" y="13139"/>
                    <a:pt x="62933" y="12207"/>
                  </a:cubicBezTo>
                  <a:cubicBezTo>
                    <a:pt x="49894" y="11143"/>
                    <a:pt x="48963" y="-4291"/>
                    <a:pt x="37387" y="1164"/>
                  </a:cubicBezTo>
                  <a:cubicBezTo>
                    <a:pt x="25945" y="6619"/>
                    <a:pt x="17962" y="8216"/>
                    <a:pt x="3459" y="6752"/>
                  </a:cubicBezTo>
                  <a:cubicBezTo>
                    <a:pt x="3193" y="11143"/>
                    <a:pt x="798" y="16997"/>
                    <a:pt x="0" y="22851"/>
                  </a:cubicBezTo>
                  <a:cubicBezTo>
                    <a:pt x="3725" y="21920"/>
                    <a:pt x="6519" y="21255"/>
                    <a:pt x="7850" y="21255"/>
                  </a:cubicBezTo>
                  <a:cubicBezTo>
                    <a:pt x="15966" y="20722"/>
                    <a:pt x="32996" y="17662"/>
                    <a:pt x="38452" y="1273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33"/>
            <p:cNvSpPr/>
            <p:nvPr/>
          </p:nvSpPr>
          <p:spPr>
            <a:xfrm>
              <a:off x="5340073" y="3916384"/>
              <a:ext cx="152325" cy="119472"/>
            </a:xfrm>
            <a:custGeom>
              <a:rect b="b" l="l" r="r" t="t"/>
              <a:pathLst>
                <a:path extrusionOk="0" h="119472" w="152325">
                  <a:moveTo>
                    <a:pt x="30133" y="116636"/>
                  </a:moveTo>
                  <a:cubicBezTo>
                    <a:pt x="35188" y="117168"/>
                    <a:pt x="45167" y="110649"/>
                    <a:pt x="45167" y="110649"/>
                  </a:cubicBezTo>
                  <a:cubicBezTo>
                    <a:pt x="45167" y="110649"/>
                    <a:pt x="78696" y="108121"/>
                    <a:pt x="84151" y="107722"/>
                  </a:cubicBezTo>
                  <a:cubicBezTo>
                    <a:pt x="86147" y="107589"/>
                    <a:pt x="88542" y="108387"/>
                    <a:pt x="90937" y="109451"/>
                  </a:cubicBezTo>
                  <a:cubicBezTo>
                    <a:pt x="91070" y="107988"/>
                    <a:pt x="91070" y="106923"/>
                    <a:pt x="91070" y="106923"/>
                  </a:cubicBezTo>
                  <a:cubicBezTo>
                    <a:pt x="91070" y="106923"/>
                    <a:pt x="108899" y="110516"/>
                    <a:pt x="110096" y="114640"/>
                  </a:cubicBezTo>
                  <a:cubicBezTo>
                    <a:pt x="111294" y="118765"/>
                    <a:pt x="135642" y="121825"/>
                    <a:pt x="149213" y="117035"/>
                  </a:cubicBezTo>
                  <a:cubicBezTo>
                    <a:pt x="150278" y="116636"/>
                    <a:pt x="151209" y="116370"/>
                    <a:pt x="152140" y="115971"/>
                  </a:cubicBezTo>
                  <a:cubicBezTo>
                    <a:pt x="152274" y="110516"/>
                    <a:pt x="152540" y="101734"/>
                    <a:pt x="152007" y="99073"/>
                  </a:cubicBezTo>
                  <a:cubicBezTo>
                    <a:pt x="151209" y="95082"/>
                    <a:pt x="142561" y="86433"/>
                    <a:pt x="137771" y="81644"/>
                  </a:cubicBezTo>
                  <a:cubicBezTo>
                    <a:pt x="132981" y="76854"/>
                    <a:pt x="133779" y="65012"/>
                    <a:pt x="133779" y="65012"/>
                  </a:cubicBezTo>
                  <a:lnTo>
                    <a:pt x="128856" y="57694"/>
                  </a:lnTo>
                  <a:cubicBezTo>
                    <a:pt x="128856" y="57694"/>
                    <a:pt x="125131" y="42660"/>
                    <a:pt x="113822" y="38934"/>
                  </a:cubicBezTo>
                  <a:cubicBezTo>
                    <a:pt x="102513" y="35209"/>
                    <a:pt x="95061" y="14453"/>
                    <a:pt x="95061" y="14453"/>
                  </a:cubicBezTo>
                  <a:lnTo>
                    <a:pt x="85615" y="14453"/>
                  </a:lnTo>
                  <a:cubicBezTo>
                    <a:pt x="85615" y="14453"/>
                    <a:pt x="78031" y="5006"/>
                    <a:pt x="70580" y="1281"/>
                  </a:cubicBezTo>
                  <a:cubicBezTo>
                    <a:pt x="62996" y="-2445"/>
                    <a:pt x="49957" y="3143"/>
                    <a:pt x="49957" y="3143"/>
                  </a:cubicBezTo>
                  <a:cubicBezTo>
                    <a:pt x="49957" y="3143"/>
                    <a:pt x="34922" y="5006"/>
                    <a:pt x="25476" y="3143"/>
                  </a:cubicBezTo>
                  <a:cubicBezTo>
                    <a:pt x="16029" y="1281"/>
                    <a:pt x="17892" y="14453"/>
                    <a:pt x="10441" y="16315"/>
                  </a:cubicBezTo>
                  <a:cubicBezTo>
                    <a:pt x="10175" y="16448"/>
                    <a:pt x="9510" y="16582"/>
                    <a:pt x="9110" y="16715"/>
                  </a:cubicBezTo>
                  <a:cubicBezTo>
                    <a:pt x="8312" y="24432"/>
                    <a:pt x="6982" y="32149"/>
                    <a:pt x="2990" y="38136"/>
                  </a:cubicBezTo>
                  <a:cubicBezTo>
                    <a:pt x="-5658" y="51175"/>
                    <a:pt x="6582" y="70201"/>
                    <a:pt x="12836" y="76055"/>
                  </a:cubicBezTo>
                  <a:cubicBezTo>
                    <a:pt x="14166" y="77253"/>
                    <a:pt x="14566" y="79116"/>
                    <a:pt x="14432" y="81111"/>
                  </a:cubicBezTo>
                  <a:cubicBezTo>
                    <a:pt x="28802" y="82575"/>
                    <a:pt x="36785" y="81111"/>
                    <a:pt x="48361" y="75523"/>
                  </a:cubicBezTo>
                  <a:cubicBezTo>
                    <a:pt x="59803" y="70068"/>
                    <a:pt x="60868" y="85502"/>
                    <a:pt x="73906" y="86566"/>
                  </a:cubicBezTo>
                  <a:cubicBezTo>
                    <a:pt x="86945" y="87631"/>
                    <a:pt x="88409" y="88562"/>
                    <a:pt x="88409" y="88562"/>
                  </a:cubicBezTo>
                  <a:cubicBezTo>
                    <a:pt x="88409" y="88562"/>
                    <a:pt x="79894" y="94017"/>
                    <a:pt x="71911" y="93086"/>
                  </a:cubicBezTo>
                  <a:cubicBezTo>
                    <a:pt x="63927" y="92022"/>
                    <a:pt x="54880" y="82043"/>
                    <a:pt x="49425" y="87099"/>
                  </a:cubicBezTo>
                  <a:cubicBezTo>
                    <a:pt x="43970" y="92155"/>
                    <a:pt x="26939" y="95082"/>
                    <a:pt x="18956" y="95614"/>
                  </a:cubicBezTo>
                  <a:cubicBezTo>
                    <a:pt x="17626" y="95747"/>
                    <a:pt x="14832" y="96279"/>
                    <a:pt x="11106" y="97211"/>
                  </a:cubicBezTo>
                  <a:cubicBezTo>
                    <a:pt x="10574" y="101601"/>
                    <a:pt x="10973" y="105992"/>
                    <a:pt x="14166" y="109717"/>
                  </a:cubicBezTo>
                  <a:cubicBezTo>
                    <a:pt x="15231" y="110915"/>
                    <a:pt x="16029" y="111846"/>
                    <a:pt x="16828" y="112911"/>
                  </a:cubicBezTo>
                  <a:cubicBezTo>
                    <a:pt x="30000" y="109451"/>
                    <a:pt x="25875" y="116104"/>
                    <a:pt x="30133" y="11663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33"/>
            <p:cNvSpPr/>
            <p:nvPr/>
          </p:nvSpPr>
          <p:spPr>
            <a:xfrm>
              <a:off x="5356501" y="4023927"/>
              <a:ext cx="74375" cy="44352"/>
            </a:xfrm>
            <a:custGeom>
              <a:rect b="b" l="l" r="r" t="t"/>
              <a:pathLst>
                <a:path extrusionOk="0" h="44352" w="74375">
                  <a:moveTo>
                    <a:pt x="38851" y="41425"/>
                  </a:moveTo>
                  <a:cubicBezTo>
                    <a:pt x="44838" y="37300"/>
                    <a:pt x="56680" y="26523"/>
                    <a:pt x="60804" y="28386"/>
                  </a:cubicBezTo>
                  <a:cubicBezTo>
                    <a:pt x="64929" y="30115"/>
                    <a:pt x="70251" y="26656"/>
                    <a:pt x="70251" y="24261"/>
                  </a:cubicBezTo>
                  <a:cubicBezTo>
                    <a:pt x="70251" y="21866"/>
                    <a:pt x="62001" y="14149"/>
                    <a:pt x="68521" y="11755"/>
                  </a:cubicBezTo>
                  <a:cubicBezTo>
                    <a:pt x="73045" y="10158"/>
                    <a:pt x="74109" y="4969"/>
                    <a:pt x="74376" y="1776"/>
                  </a:cubicBezTo>
                  <a:cubicBezTo>
                    <a:pt x="71980" y="711"/>
                    <a:pt x="69585" y="-220"/>
                    <a:pt x="67590" y="46"/>
                  </a:cubicBezTo>
                  <a:cubicBezTo>
                    <a:pt x="62135" y="578"/>
                    <a:pt x="28606" y="2973"/>
                    <a:pt x="28606" y="2973"/>
                  </a:cubicBezTo>
                  <a:cubicBezTo>
                    <a:pt x="28606" y="2973"/>
                    <a:pt x="18627" y="9492"/>
                    <a:pt x="13571" y="8960"/>
                  </a:cubicBezTo>
                  <a:cubicBezTo>
                    <a:pt x="9313" y="8561"/>
                    <a:pt x="13571" y="1776"/>
                    <a:pt x="0" y="5235"/>
                  </a:cubicBezTo>
                  <a:cubicBezTo>
                    <a:pt x="6785" y="13750"/>
                    <a:pt x="7717" y="17875"/>
                    <a:pt x="21421" y="21866"/>
                  </a:cubicBezTo>
                  <a:cubicBezTo>
                    <a:pt x="36855" y="26257"/>
                    <a:pt x="20224" y="34107"/>
                    <a:pt x="32864" y="42090"/>
                  </a:cubicBezTo>
                  <a:cubicBezTo>
                    <a:pt x="34061" y="42888"/>
                    <a:pt x="34992" y="43554"/>
                    <a:pt x="35924" y="44352"/>
                  </a:cubicBezTo>
                  <a:cubicBezTo>
                    <a:pt x="37254" y="43021"/>
                    <a:pt x="38186" y="41957"/>
                    <a:pt x="38851" y="4142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33"/>
            <p:cNvSpPr/>
            <p:nvPr/>
          </p:nvSpPr>
          <p:spPr>
            <a:xfrm>
              <a:off x="6184612" y="4065960"/>
              <a:ext cx="328636" cy="229304"/>
            </a:xfrm>
            <a:custGeom>
              <a:rect b="b" l="l" r="r" t="t"/>
              <a:pathLst>
                <a:path extrusionOk="0" h="229304" w="328636">
                  <a:moveTo>
                    <a:pt x="303623" y="129516"/>
                  </a:moveTo>
                  <a:cubicBezTo>
                    <a:pt x="303623" y="124593"/>
                    <a:pt x="303623" y="119670"/>
                    <a:pt x="293777" y="111421"/>
                  </a:cubicBezTo>
                  <a:cubicBezTo>
                    <a:pt x="283931" y="103172"/>
                    <a:pt x="277279" y="101575"/>
                    <a:pt x="277279" y="96519"/>
                  </a:cubicBezTo>
                  <a:cubicBezTo>
                    <a:pt x="277279" y="91596"/>
                    <a:pt x="273952" y="89866"/>
                    <a:pt x="265703" y="80021"/>
                  </a:cubicBezTo>
                  <a:cubicBezTo>
                    <a:pt x="257454" y="70175"/>
                    <a:pt x="244282" y="70175"/>
                    <a:pt x="244282" y="70175"/>
                  </a:cubicBezTo>
                  <a:lnTo>
                    <a:pt x="240955" y="61926"/>
                  </a:lnTo>
                  <a:lnTo>
                    <a:pt x="229380" y="60329"/>
                  </a:lnTo>
                  <a:cubicBezTo>
                    <a:pt x="229380" y="60329"/>
                    <a:pt x="222727" y="55406"/>
                    <a:pt x="232706" y="50483"/>
                  </a:cubicBezTo>
                  <a:cubicBezTo>
                    <a:pt x="242552" y="45560"/>
                    <a:pt x="232706" y="32388"/>
                    <a:pt x="231110" y="27332"/>
                  </a:cubicBezTo>
                  <a:cubicBezTo>
                    <a:pt x="229646" y="23075"/>
                    <a:pt x="215676" y="6177"/>
                    <a:pt x="212216" y="1920"/>
                  </a:cubicBezTo>
                  <a:cubicBezTo>
                    <a:pt x="210487" y="1786"/>
                    <a:pt x="208757" y="1654"/>
                    <a:pt x="207560" y="855"/>
                  </a:cubicBezTo>
                  <a:cubicBezTo>
                    <a:pt x="201972" y="-2338"/>
                    <a:pt x="190928" y="4048"/>
                    <a:pt x="185473" y="9503"/>
                  </a:cubicBezTo>
                  <a:cubicBezTo>
                    <a:pt x="179885" y="15092"/>
                    <a:pt x="183877" y="18285"/>
                    <a:pt x="179885" y="22143"/>
                  </a:cubicBezTo>
                  <a:cubicBezTo>
                    <a:pt x="175894" y="26135"/>
                    <a:pt x="162455" y="37976"/>
                    <a:pt x="153807" y="49020"/>
                  </a:cubicBezTo>
                  <a:cubicBezTo>
                    <a:pt x="145159" y="60063"/>
                    <a:pt x="122939" y="53011"/>
                    <a:pt x="115887" y="56870"/>
                  </a:cubicBezTo>
                  <a:cubicBezTo>
                    <a:pt x="108703" y="60861"/>
                    <a:pt x="119081" y="67115"/>
                    <a:pt x="114291" y="71106"/>
                  </a:cubicBezTo>
                  <a:cubicBezTo>
                    <a:pt x="109501" y="75098"/>
                    <a:pt x="95265" y="81351"/>
                    <a:pt x="90608" y="83746"/>
                  </a:cubicBezTo>
                  <a:cubicBezTo>
                    <a:pt x="85818" y="86141"/>
                    <a:pt x="66925" y="85343"/>
                    <a:pt x="61336" y="92395"/>
                  </a:cubicBezTo>
                  <a:cubicBezTo>
                    <a:pt x="55748" y="99446"/>
                    <a:pt x="49495" y="84544"/>
                    <a:pt x="43907" y="92395"/>
                  </a:cubicBezTo>
                  <a:cubicBezTo>
                    <a:pt x="38319" y="100244"/>
                    <a:pt x="32065" y="101043"/>
                    <a:pt x="28872" y="98781"/>
                  </a:cubicBezTo>
                  <a:cubicBezTo>
                    <a:pt x="28074" y="98249"/>
                    <a:pt x="27275" y="97184"/>
                    <a:pt x="26477" y="95987"/>
                  </a:cubicBezTo>
                  <a:cubicBezTo>
                    <a:pt x="21288" y="100777"/>
                    <a:pt x="15035" y="106099"/>
                    <a:pt x="13039" y="112618"/>
                  </a:cubicBezTo>
                  <a:cubicBezTo>
                    <a:pt x="9447" y="123928"/>
                    <a:pt x="0" y="133906"/>
                    <a:pt x="0" y="139362"/>
                  </a:cubicBezTo>
                  <a:cubicBezTo>
                    <a:pt x="0" y="144684"/>
                    <a:pt x="3592" y="151868"/>
                    <a:pt x="3592" y="161315"/>
                  </a:cubicBezTo>
                  <a:cubicBezTo>
                    <a:pt x="3592" y="170762"/>
                    <a:pt x="5987" y="175551"/>
                    <a:pt x="11309" y="182736"/>
                  </a:cubicBezTo>
                  <a:cubicBezTo>
                    <a:pt x="16631" y="189788"/>
                    <a:pt x="15434" y="198702"/>
                    <a:pt x="15434" y="198702"/>
                  </a:cubicBezTo>
                  <a:cubicBezTo>
                    <a:pt x="15434" y="198702"/>
                    <a:pt x="17164" y="202295"/>
                    <a:pt x="21421" y="207617"/>
                  </a:cubicBezTo>
                  <a:cubicBezTo>
                    <a:pt x="25546" y="212939"/>
                    <a:pt x="37387" y="220656"/>
                    <a:pt x="38585" y="224780"/>
                  </a:cubicBezTo>
                  <a:cubicBezTo>
                    <a:pt x="39117" y="226643"/>
                    <a:pt x="41113" y="228240"/>
                    <a:pt x="43242" y="229304"/>
                  </a:cubicBezTo>
                  <a:cubicBezTo>
                    <a:pt x="43774" y="228506"/>
                    <a:pt x="44306" y="227574"/>
                    <a:pt x="44838" y="226776"/>
                  </a:cubicBezTo>
                  <a:cubicBezTo>
                    <a:pt x="51491" y="218527"/>
                    <a:pt x="49761" y="206951"/>
                    <a:pt x="49761" y="206951"/>
                  </a:cubicBezTo>
                  <a:lnTo>
                    <a:pt x="64663" y="203625"/>
                  </a:lnTo>
                  <a:lnTo>
                    <a:pt x="76238" y="200299"/>
                  </a:lnTo>
                  <a:lnTo>
                    <a:pt x="99389" y="203625"/>
                  </a:lnTo>
                  <a:lnTo>
                    <a:pt x="99389" y="185530"/>
                  </a:lnTo>
                  <a:cubicBezTo>
                    <a:pt x="99389" y="185530"/>
                    <a:pt x="115887" y="164109"/>
                    <a:pt x="127463" y="164109"/>
                  </a:cubicBezTo>
                  <a:cubicBezTo>
                    <a:pt x="139038" y="164109"/>
                    <a:pt x="148884" y="179011"/>
                    <a:pt x="148884" y="179011"/>
                  </a:cubicBezTo>
                  <a:lnTo>
                    <a:pt x="199976" y="188857"/>
                  </a:lnTo>
                  <a:cubicBezTo>
                    <a:pt x="199976" y="188857"/>
                    <a:pt x="203302" y="173955"/>
                    <a:pt x="208225" y="170762"/>
                  </a:cubicBezTo>
                  <a:cubicBezTo>
                    <a:pt x="213148" y="167435"/>
                    <a:pt x="223127" y="174088"/>
                    <a:pt x="229646" y="170762"/>
                  </a:cubicBezTo>
                  <a:cubicBezTo>
                    <a:pt x="236299" y="167435"/>
                    <a:pt x="246145" y="162512"/>
                    <a:pt x="257720" y="162512"/>
                  </a:cubicBezTo>
                  <a:cubicBezTo>
                    <a:pt x="269295" y="162512"/>
                    <a:pt x="274218" y="169165"/>
                    <a:pt x="279141" y="159186"/>
                  </a:cubicBezTo>
                  <a:cubicBezTo>
                    <a:pt x="284064" y="149340"/>
                    <a:pt x="308812" y="162512"/>
                    <a:pt x="308812" y="162512"/>
                  </a:cubicBezTo>
                  <a:lnTo>
                    <a:pt x="328636" y="159186"/>
                  </a:lnTo>
                  <a:lnTo>
                    <a:pt x="321984" y="142688"/>
                  </a:lnTo>
                  <a:cubicBezTo>
                    <a:pt x="321718" y="142688"/>
                    <a:pt x="303623" y="134439"/>
                    <a:pt x="303623" y="12951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33"/>
            <p:cNvSpPr/>
            <p:nvPr/>
          </p:nvSpPr>
          <p:spPr>
            <a:xfrm>
              <a:off x="5872620" y="3991614"/>
              <a:ext cx="315959" cy="257491"/>
            </a:xfrm>
            <a:custGeom>
              <a:rect b="b" l="l" r="r" t="t"/>
              <a:pathLst>
                <a:path extrusionOk="0" h="257491" w="315959">
                  <a:moveTo>
                    <a:pt x="195172" y="189093"/>
                  </a:moveTo>
                  <a:cubicBezTo>
                    <a:pt x="198365" y="188295"/>
                    <a:pt x="205417" y="190690"/>
                    <a:pt x="211005" y="186699"/>
                  </a:cubicBezTo>
                  <a:cubicBezTo>
                    <a:pt x="216593" y="182707"/>
                    <a:pt x="228435" y="192287"/>
                    <a:pt x="230032" y="200137"/>
                  </a:cubicBezTo>
                  <a:cubicBezTo>
                    <a:pt x="231628" y="208120"/>
                    <a:pt x="236418" y="196943"/>
                    <a:pt x="241075" y="188295"/>
                  </a:cubicBezTo>
                  <a:cubicBezTo>
                    <a:pt x="245865" y="179647"/>
                    <a:pt x="260900" y="153436"/>
                    <a:pt x="260900" y="147182"/>
                  </a:cubicBezTo>
                  <a:cubicBezTo>
                    <a:pt x="260900" y="140796"/>
                    <a:pt x="273539" y="135341"/>
                    <a:pt x="273539" y="131349"/>
                  </a:cubicBezTo>
                  <a:cubicBezTo>
                    <a:pt x="273539" y="127358"/>
                    <a:pt x="272741" y="118709"/>
                    <a:pt x="276733" y="117113"/>
                  </a:cubicBezTo>
                  <a:cubicBezTo>
                    <a:pt x="280724" y="115516"/>
                    <a:pt x="283784" y="103675"/>
                    <a:pt x="282986" y="99683"/>
                  </a:cubicBezTo>
                  <a:cubicBezTo>
                    <a:pt x="282188" y="95691"/>
                    <a:pt x="296424" y="73605"/>
                    <a:pt x="298819" y="70412"/>
                  </a:cubicBezTo>
                  <a:cubicBezTo>
                    <a:pt x="301214" y="67219"/>
                    <a:pt x="313854" y="68815"/>
                    <a:pt x="314652" y="61763"/>
                  </a:cubicBezTo>
                  <a:cubicBezTo>
                    <a:pt x="315451" y="54712"/>
                    <a:pt x="317845" y="46729"/>
                    <a:pt x="313055" y="45132"/>
                  </a:cubicBezTo>
                  <a:cubicBezTo>
                    <a:pt x="308266" y="43535"/>
                    <a:pt x="302012" y="37947"/>
                    <a:pt x="302012" y="34089"/>
                  </a:cubicBezTo>
                  <a:cubicBezTo>
                    <a:pt x="302012" y="31827"/>
                    <a:pt x="302278" y="25308"/>
                    <a:pt x="303609" y="19719"/>
                  </a:cubicBezTo>
                  <a:cubicBezTo>
                    <a:pt x="297222" y="18788"/>
                    <a:pt x="296956" y="12535"/>
                    <a:pt x="293231" y="8809"/>
                  </a:cubicBezTo>
                  <a:cubicBezTo>
                    <a:pt x="289240" y="4818"/>
                    <a:pt x="289240" y="1757"/>
                    <a:pt x="283784" y="3221"/>
                  </a:cubicBezTo>
                  <a:cubicBezTo>
                    <a:pt x="278196" y="4818"/>
                    <a:pt x="271943" y="18256"/>
                    <a:pt x="264758" y="20651"/>
                  </a:cubicBezTo>
                  <a:cubicBezTo>
                    <a:pt x="257573" y="23046"/>
                    <a:pt x="247328" y="17458"/>
                    <a:pt x="242538" y="15063"/>
                  </a:cubicBezTo>
                  <a:cubicBezTo>
                    <a:pt x="237748" y="12668"/>
                    <a:pt x="215662" y="15063"/>
                    <a:pt x="208477" y="14264"/>
                  </a:cubicBezTo>
                  <a:cubicBezTo>
                    <a:pt x="201426" y="13466"/>
                    <a:pt x="194241" y="23711"/>
                    <a:pt x="188653" y="26904"/>
                  </a:cubicBezTo>
                  <a:cubicBezTo>
                    <a:pt x="183065" y="30097"/>
                    <a:pt x="167365" y="28501"/>
                    <a:pt x="162575" y="26904"/>
                  </a:cubicBezTo>
                  <a:cubicBezTo>
                    <a:pt x="157785" y="25308"/>
                    <a:pt x="146741" y="15861"/>
                    <a:pt x="141952" y="15861"/>
                  </a:cubicBezTo>
                  <a:cubicBezTo>
                    <a:pt x="137162" y="15861"/>
                    <a:pt x="127715" y="17458"/>
                    <a:pt x="119865" y="22114"/>
                  </a:cubicBezTo>
                  <a:cubicBezTo>
                    <a:pt x="112015" y="26904"/>
                    <a:pt x="109620" y="13466"/>
                    <a:pt x="104830" y="7878"/>
                  </a:cubicBezTo>
                  <a:cubicBezTo>
                    <a:pt x="100041" y="2290"/>
                    <a:pt x="89796" y="7080"/>
                    <a:pt x="83409" y="1491"/>
                  </a:cubicBezTo>
                  <a:cubicBezTo>
                    <a:pt x="77023" y="-4097"/>
                    <a:pt x="73164" y="7878"/>
                    <a:pt x="67576" y="7080"/>
                  </a:cubicBezTo>
                  <a:cubicBezTo>
                    <a:pt x="61988" y="6281"/>
                    <a:pt x="47751" y="3088"/>
                    <a:pt x="43095" y="7080"/>
                  </a:cubicBezTo>
                  <a:cubicBezTo>
                    <a:pt x="38305" y="11071"/>
                    <a:pt x="39103" y="26106"/>
                    <a:pt x="36708" y="28501"/>
                  </a:cubicBezTo>
                  <a:cubicBezTo>
                    <a:pt x="34313" y="30896"/>
                    <a:pt x="24867" y="41939"/>
                    <a:pt x="24867" y="47527"/>
                  </a:cubicBezTo>
                  <a:cubicBezTo>
                    <a:pt x="24867" y="50055"/>
                    <a:pt x="23935" y="51918"/>
                    <a:pt x="22339" y="52849"/>
                  </a:cubicBezTo>
                  <a:cubicBezTo>
                    <a:pt x="23403" y="59369"/>
                    <a:pt x="24734" y="67751"/>
                    <a:pt x="25000" y="70811"/>
                  </a:cubicBezTo>
                  <a:cubicBezTo>
                    <a:pt x="25532" y="76133"/>
                    <a:pt x="27927" y="102876"/>
                    <a:pt x="22073" y="108731"/>
                  </a:cubicBezTo>
                  <a:cubicBezTo>
                    <a:pt x="16086" y="114718"/>
                    <a:pt x="11961" y="124164"/>
                    <a:pt x="11961" y="124164"/>
                  </a:cubicBezTo>
                  <a:cubicBezTo>
                    <a:pt x="11961" y="124164"/>
                    <a:pt x="2514" y="130684"/>
                    <a:pt x="652" y="143723"/>
                  </a:cubicBezTo>
                  <a:cubicBezTo>
                    <a:pt x="-1078" y="156762"/>
                    <a:pt x="1183" y="165144"/>
                    <a:pt x="1183" y="175123"/>
                  </a:cubicBezTo>
                  <a:cubicBezTo>
                    <a:pt x="1183" y="182308"/>
                    <a:pt x="6506" y="187364"/>
                    <a:pt x="9433" y="196145"/>
                  </a:cubicBezTo>
                  <a:cubicBezTo>
                    <a:pt x="9566" y="196278"/>
                    <a:pt x="9699" y="196278"/>
                    <a:pt x="9699" y="196411"/>
                  </a:cubicBezTo>
                  <a:cubicBezTo>
                    <a:pt x="14489" y="202798"/>
                    <a:pt x="36974" y="203995"/>
                    <a:pt x="49614" y="206656"/>
                  </a:cubicBezTo>
                  <a:cubicBezTo>
                    <a:pt x="62254" y="209450"/>
                    <a:pt x="75293" y="227146"/>
                    <a:pt x="74894" y="233932"/>
                  </a:cubicBezTo>
                  <a:cubicBezTo>
                    <a:pt x="74495" y="240717"/>
                    <a:pt x="83143" y="253756"/>
                    <a:pt x="89130" y="256816"/>
                  </a:cubicBezTo>
                  <a:cubicBezTo>
                    <a:pt x="95118" y="260010"/>
                    <a:pt x="109620" y="250829"/>
                    <a:pt x="116406" y="250829"/>
                  </a:cubicBezTo>
                  <a:cubicBezTo>
                    <a:pt x="123192" y="250829"/>
                    <a:pt x="147274" y="251228"/>
                    <a:pt x="152064" y="246838"/>
                  </a:cubicBezTo>
                  <a:cubicBezTo>
                    <a:pt x="153394" y="245507"/>
                    <a:pt x="154858" y="245773"/>
                    <a:pt x="156321" y="246572"/>
                  </a:cubicBezTo>
                  <a:cubicBezTo>
                    <a:pt x="162043" y="231404"/>
                    <a:pt x="164171" y="217833"/>
                    <a:pt x="164171" y="217833"/>
                  </a:cubicBezTo>
                  <a:cubicBezTo>
                    <a:pt x="164171" y="217833"/>
                    <a:pt x="191979" y="189892"/>
                    <a:pt x="195172" y="18909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33"/>
            <p:cNvSpPr/>
            <p:nvPr/>
          </p:nvSpPr>
          <p:spPr>
            <a:xfrm>
              <a:off x="5820052" y="4030882"/>
              <a:ext cx="78870" cy="164460"/>
            </a:xfrm>
            <a:custGeom>
              <a:rect b="b" l="l" r="r" t="t"/>
              <a:pathLst>
                <a:path extrusionOk="0" h="164460" w="78870">
                  <a:moveTo>
                    <a:pt x="53486" y="104454"/>
                  </a:moveTo>
                  <a:cubicBezTo>
                    <a:pt x="55216" y="91415"/>
                    <a:pt x="64796" y="84896"/>
                    <a:pt x="64796" y="84896"/>
                  </a:cubicBezTo>
                  <a:cubicBezTo>
                    <a:pt x="64796" y="84896"/>
                    <a:pt x="68920" y="75449"/>
                    <a:pt x="74908" y="69462"/>
                  </a:cubicBezTo>
                  <a:cubicBezTo>
                    <a:pt x="80895" y="63475"/>
                    <a:pt x="78500" y="36864"/>
                    <a:pt x="77835" y="31542"/>
                  </a:cubicBezTo>
                  <a:cubicBezTo>
                    <a:pt x="77569" y="28482"/>
                    <a:pt x="76105" y="20100"/>
                    <a:pt x="75174" y="13580"/>
                  </a:cubicBezTo>
                  <a:cubicBezTo>
                    <a:pt x="73311" y="14645"/>
                    <a:pt x="70517" y="14778"/>
                    <a:pt x="66658" y="13048"/>
                  </a:cubicBezTo>
                  <a:cubicBezTo>
                    <a:pt x="59474" y="9855"/>
                    <a:pt x="65860" y="2803"/>
                    <a:pt x="58010" y="408"/>
                  </a:cubicBezTo>
                  <a:cubicBezTo>
                    <a:pt x="50027" y="-1987"/>
                    <a:pt x="46967" y="6662"/>
                    <a:pt x="48564" y="13048"/>
                  </a:cubicBezTo>
                  <a:cubicBezTo>
                    <a:pt x="50160" y="19302"/>
                    <a:pt x="44572" y="19302"/>
                    <a:pt x="41379" y="23293"/>
                  </a:cubicBezTo>
                  <a:cubicBezTo>
                    <a:pt x="38186" y="27285"/>
                    <a:pt x="23949" y="28083"/>
                    <a:pt x="19292" y="28083"/>
                  </a:cubicBezTo>
                  <a:cubicBezTo>
                    <a:pt x="14503" y="28083"/>
                    <a:pt x="9047" y="36864"/>
                    <a:pt x="4257" y="38328"/>
                  </a:cubicBezTo>
                  <a:cubicBezTo>
                    <a:pt x="3193" y="38727"/>
                    <a:pt x="1730" y="38727"/>
                    <a:pt x="0" y="38594"/>
                  </a:cubicBezTo>
                  <a:cubicBezTo>
                    <a:pt x="1064" y="59483"/>
                    <a:pt x="4524" y="57886"/>
                    <a:pt x="14503" y="63608"/>
                  </a:cubicBezTo>
                  <a:cubicBezTo>
                    <a:pt x="25812" y="70127"/>
                    <a:pt x="15168" y="79042"/>
                    <a:pt x="19824" y="83831"/>
                  </a:cubicBezTo>
                  <a:cubicBezTo>
                    <a:pt x="24614" y="88621"/>
                    <a:pt x="22752" y="100463"/>
                    <a:pt x="23949" y="115231"/>
                  </a:cubicBezTo>
                  <a:cubicBezTo>
                    <a:pt x="24614" y="124146"/>
                    <a:pt x="25546" y="147430"/>
                    <a:pt x="26211" y="164461"/>
                  </a:cubicBezTo>
                  <a:cubicBezTo>
                    <a:pt x="32730" y="163263"/>
                    <a:pt x="39516" y="162864"/>
                    <a:pt x="44040" y="162864"/>
                  </a:cubicBezTo>
                  <a:cubicBezTo>
                    <a:pt x="52555" y="162864"/>
                    <a:pt x="57611" y="151555"/>
                    <a:pt x="62268" y="157010"/>
                  </a:cubicBezTo>
                  <a:cubicBezTo>
                    <a:pt x="59341" y="148228"/>
                    <a:pt x="54019" y="143039"/>
                    <a:pt x="54019" y="135988"/>
                  </a:cubicBezTo>
                  <a:cubicBezTo>
                    <a:pt x="54152" y="125876"/>
                    <a:pt x="51757" y="117494"/>
                    <a:pt x="53486" y="1044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33"/>
            <p:cNvSpPr/>
            <p:nvPr/>
          </p:nvSpPr>
          <p:spPr>
            <a:xfrm>
              <a:off x="5796501" y="4065849"/>
              <a:ext cx="49761" cy="138540"/>
            </a:xfrm>
            <a:custGeom>
              <a:rect b="b" l="l" r="r" t="t"/>
              <a:pathLst>
                <a:path extrusionOk="0" h="138540" w="49761">
                  <a:moveTo>
                    <a:pt x="43242" y="48731"/>
                  </a:moveTo>
                  <a:cubicBezTo>
                    <a:pt x="38452" y="43941"/>
                    <a:pt x="49229" y="35160"/>
                    <a:pt x="37920" y="28508"/>
                  </a:cubicBezTo>
                  <a:cubicBezTo>
                    <a:pt x="27941" y="22786"/>
                    <a:pt x="24481" y="24383"/>
                    <a:pt x="23417" y="3494"/>
                  </a:cubicBezTo>
                  <a:cubicBezTo>
                    <a:pt x="17696" y="3095"/>
                    <a:pt x="9314" y="700"/>
                    <a:pt x="3194" y="35"/>
                  </a:cubicBezTo>
                  <a:cubicBezTo>
                    <a:pt x="1863" y="-98"/>
                    <a:pt x="931" y="168"/>
                    <a:pt x="0" y="567"/>
                  </a:cubicBezTo>
                  <a:cubicBezTo>
                    <a:pt x="1331" y="8151"/>
                    <a:pt x="3194" y="16533"/>
                    <a:pt x="5322" y="17730"/>
                  </a:cubicBezTo>
                  <a:cubicBezTo>
                    <a:pt x="9447" y="20125"/>
                    <a:pt x="12507" y="24915"/>
                    <a:pt x="11842" y="33696"/>
                  </a:cubicBezTo>
                  <a:cubicBezTo>
                    <a:pt x="11309" y="42611"/>
                    <a:pt x="8915" y="62169"/>
                    <a:pt x="12374" y="71084"/>
                  </a:cubicBezTo>
                  <a:cubicBezTo>
                    <a:pt x="15966" y="79998"/>
                    <a:pt x="19559" y="94235"/>
                    <a:pt x="19559" y="107806"/>
                  </a:cubicBezTo>
                  <a:cubicBezTo>
                    <a:pt x="19559" y="116321"/>
                    <a:pt x="24349" y="128961"/>
                    <a:pt x="29405" y="138541"/>
                  </a:cubicBezTo>
                  <a:cubicBezTo>
                    <a:pt x="31400" y="137476"/>
                    <a:pt x="33396" y="136279"/>
                    <a:pt x="34859" y="135082"/>
                  </a:cubicBezTo>
                  <a:cubicBezTo>
                    <a:pt x="38452" y="132154"/>
                    <a:pt x="44040" y="130292"/>
                    <a:pt x="49761" y="129227"/>
                  </a:cubicBezTo>
                  <a:cubicBezTo>
                    <a:pt x="49096" y="112197"/>
                    <a:pt x="48164" y="88913"/>
                    <a:pt x="47499" y="79998"/>
                  </a:cubicBezTo>
                  <a:cubicBezTo>
                    <a:pt x="46169" y="65363"/>
                    <a:pt x="48032" y="53521"/>
                    <a:pt x="43242" y="4873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33"/>
            <p:cNvSpPr/>
            <p:nvPr/>
          </p:nvSpPr>
          <p:spPr>
            <a:xfrm>
              <a:off x="6029075" y="4011200"/>
              <a:ext cx="198512" cy="307880"/>
            </a:xfrm>
            <a:custGeom>
              <a:rect b="b" l="l" r="r" t="t"/>
              <a:pathLst>
                <a:path extrusionOk="0" h="307880" w="198512">
                  <a:moveTo>
                    <a:pt x="83024" y="293112"/>
                  </a:moveTo>
                  <a:cubicBezTo>
                    <a:pt x="83024" y="293112"/>
                    <a:pt x="145691" y="296438"/>
                    <a:pt x="153940" y="294708"/>
                  </a:cubicBezTo>
                  <a:cubicBezTo>
                    <a:pt x="162189" y="293112"/>
                    <a:pt x="191860" y="307880"/>
                    <a:pt x="191860" y="307880"/>
                  </a:cubicBezTo>
                  <a:cubicBezTo>
                    <a:pt x="191860" y="307880"/>
                    <a:pt x="193323" y="292979"/>
                    <a:pt x="198512" y="284064"/>
                  </a:cubicBezTo>
                  <a:cubicBezTo>
                    <a:pt x="196516" y="283000"/>
                    <a:pt x="194388" y="281536"/>
                    <a:pt x="193856" y="279541"/>
                  </a:cubicBezTo>
                  <a:cubicBezTo>
                    <a:pt x="192658" y="275416"/>
                    <a:pt x="180816" y="267699"/>
                    <a:pt x="176692" y="262377"/>
                  </a:cubicBezTo>
                  <a:cubicBezTo>
                    <a:pt x="172567" y="257055"/>
                    <a:pt x="170704" y="253462"/>
                    <a:pt x="170704" y="253462"/>
                  </a:cubicBezTo>
                  <a:cubicBezTo>
                    <a:pt x="170704" y="253462"/>
                    <a:pt x="171902" y="244548"/>
                    <a:pt x="166580" y="237496"/>
                  </a:cubicBezTo>
                  <a:cubicBezTo>
                    <a:pt x="161258" y="230312"/>
                    <a:pt x="158863" y="225655"/>
                    <a:pt x="158863" y="216075"/>
                  </a:cubicBezTo>
                  <a:cubicBezTo>
                    <a:pt x="158863" y="206628"/>
                    <a:pt x="155271" y="199444"/>
                    <a:pt x="155271" y="194122"/>
                  </a:cubicBezTo>
                  <a:cubicBezTo>
                    <a:pt x="155271" y="188800"/>
                    <a:pt x="164717" y="178688"/>
                    <a:pt x="168310" y="167378"/>
                  </a:cubicBezTo>
                  <a:cubicBezTo>
                    <a:pt x="170438" y="160859"/>
                    <a:pt x="176692" y="155537"/>
                    <a:pt x="181748" y="150747"/>
                  </a:cubicBezTo>
                  <a:cubicBezTo>
                    <a:pt x="179087" y="146622"/>
                    <a:pt x="176293" y="139305"/>
                    <a:pt x="173765" y="131455"/>
                  </a:cubicBezTo>
                  <a:cubicBezTo>
                    <a:pt x="170572" y="121210"/>
                    <a:pt x="161923" y="118017"/>
                    <a:pt x="151545" y="108570"/>
                  </a:cubicBezTo>
                  <a:cubicBezTo>
                    <a:pt x="141300" y="99123"/>
                    <a:pt x="145292" y="93535"/>
                    <a:pt x="145292" y="89544"/>
                  </a:cubicBezTo>
                  <a:cubicBezTo>
                    <a:pt x="145292" y="85552"/>
                    <a:pt x="158730" y="85552"/>
                    <a:pt x="168176" y="86350"/>
                  </a:cubicBezTo>
                  <a:cubicBezTo>
                    <a:pt x="177623" y="87149"/>
                    <a:pt x="183211" y="84754"/>
                    <a:pt x="179220" y="82359"/>
                  </a:cubicBezTo>
                  <a:cubicBezTo>
                    <a:pt x="175229" y="79964"/>
                    <a:pt x="167378" y="61736"/>
                    <a:pt x="168176" y="49096"/>
                  </a:cubicBezTo>
                  <a:cubicBezTo>
                    <a:pt x="168975" y="36456"/>
                    <a:pt x="164185" y="32465"/>
                    <a:pt x="164983" y="25413"/>
                  </a:cubicBezTo>
                  <a:cubicBezTo>
                    <a:pt x="165782" y="18228"/>
                    <a:pt x="156335" y="133"/>
                    <a:pt x="148352" y="133"/>
                  </a:cubicBezTo>
                  <a:cubicBezTo>
                    <a:pt x="147820" y="133"/>
                    <a:pt x="147288" y="0"/>
                    <a:pt x="146889" y="0"/>
                  </a:cubicBezTo>
                  <a:cubicBezTo>
                    <a:pt x="145558" y="5721"/>
                    <a:pt x="145292" y="12241"/>
                    <a:pt x="145292" y="14370"/>
                  </a:cubicBezTo>
                  <a:cubicBezTo>
                    <a:pt x="145292" y="18361"/>
                    <a:pt x="151545" y="23816"/>
                    <a:pt x="156335" y="25413"/>
                  </a:cubicBezTo>
                  <a:cubicBezTo>
                    <a:pt x="161125" y="27009"/>
                    <a:pt x="158730" y="34860"/>
                    <a:pt x="157932" y="42044"/>
                  </a:cubicBezTo>
                  <a:cubicBezTo>
                    <a:pt x="157133" y="49229"/>
                    <a:pt x="144493" y="47632"/>
                    <a:pt x="142099" y="50693"/>
                  </a:cubicBezTo>
                  <a:cubicBezTo>
                    <a:pt x="139704" y="53886"/>
                    <a:pt x="125467" y="75972"/>
                    <a:pt x="126265" y="79964"/>
                  </a:cubicBezTo>
                  <a:cubicBezTo>
                    <a:pt x="127064" y="83955"/>
                    <a:pt x="123871" y="95797"/>
                    <a:pt x="120012" y="97394"/>
                  </a:cubicBezTo>
                  <a:cubicBezTo>
                    <a:pt x="116021" y="98990"/>
                    <a:pt x="116819" y="107639"/>
                    <a:pt x="116819" y="111630"/>
                  </a:cubicBezTo>
                  <a:cubicBezTo>
                    <a:pt x="116819" y="115621"/>
                    <a:pt x="104179" y="121077"/>
                    <a:pt x="104179" y="127463"/>
                  </a:cubicBezTo>
                  <a:cubicBezTo>
                    <a:pt x="104179" y="133850"/>
                    <a:pt x="89144" y="159928"/>
                    <a:pt x="84354" y="168576"/>
                  </a:cubicBezTo>
                  <a:cubicBezTo>
                    <a:pt x="79565" y="177224"/>
                    <a:pt x="74908" y="188400"/>
                    <a:pt x="73311" y="180418"/>
                  </a:cubicBezTo>
                  <a:cubicBezTo>
                    <a:pt x="71714" y="172567"/>
                    <a:pt x="59873" y="162988"/>
                    <a:pt x="54285" y="166979"/>
                  </a:cubicBezTo>
                  <a:cubicBezTo>
                    <a:pt x="48697" y="170971"/>
                    <a:pt x="41645" y="168576"/>
                    <a:pt x="38452" y="169374"/>
                  </a:cubicBezTo>
                  <a:cubicBezTo>
                    <a:pt x="35258" y="170173"/>
                    <a:pt x="7850" y="198645"/>
                    <a:pt x="7850" y="198645"/>
                  </a:cubicBezTo>
                  <a:cubicBezTo>
                    <a:pt x="7850" y="198645"/>
                    <a:pt x="5721" y="212084"/>
                    <a:pt x="0" y="227385"/>
                  </a:cubicBezTo>
                  <a:cubicBezTo>
                    <a:pt x="3459" y="229513"/>
                    <a:pt x="7185" y="236698"/>
                    <a:pt x="11176" y="242286"/>
                  </a:cubicBezTo>
                  <a:cubicBezTo>
                    <a:pt x="16765" y="250269"/>
                    <a:pt x="27409" y="244282"/>
                    <a:pt x="31799" y="246677"/>
                  </a:cubicBezTo>
                  <a:cubicBezTo>
                    <a:pt x="36190" y="249072"/>
                    <a:pt x="40847" y="267699"/>
                    <a:pt x="39250" y="272755"/>
                  </a:cubicBezTo>
                  <a:cubicBezTo>
                    <a:pt x="37786" y="277678"/>
                    <a:pt x="31134" y="290318"/>
                    <a:pt x="34194" y="296438"/>
                  </a:cubicBezTo>
                  <a:lnTo>
                    <a:pt x="71182" y="296438"/>
                  </a:lnTo>
                  <a:lnTo>
                    <a:pt x="83024" y="293112"/>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33"/>
            <p:cNvSpPr/>
            <p:nvPr/>
          </p:nvSpPr>
          <p:spPr>
            <a:xfrm>
              <a:off x="5569279" y="4079048"/>
              <a:ext cx="163092" cy="166864"/>
            </a:xfrm>
            <a:custGeom>
              <a:rect b="b" l="l" r="r" t="t"/>
              <a:pathLst>
                <a:path extrusionOk="0" h="166864" w="163092">
                  <a:moveTo>
                    <a:pt x="154177" y="139446"/>
                  </a:moveTo>
                  <a:cubicBezTo>
                    <a:pt x="150585" y="134656"/>
                    <a:pt x="142336" y="114565"/>
                    <a:pt x="142868" y="109775"/>
                  </a:cubicBezTo>
                  <a:cubicBezTo>
                    <a:pt x="143400" y="104986"/>
                    <a:pt x="153512" y="90749"/>
                    <a:pt x="152980" y="83697"/>
                  </a:cubicBezTo>
                  <a:cubicBezTo>
                    <a:pt x="152448" y="76513"/>
                    <a:pt x="163092" y="71856"/>
                    <a:pt x="163092" y="65868"/>
                  </a:cubicBezTo>
                  <a:cubicBezTo>
                    <a:pt x="163092" y="61345"/>
                    <a:pt x="160298" y="38992"/>
                    <a:pt x="153778" y="24357"/>
                  </a:cubicBezTo>
                  <a:cubicBezTo>
                    <a:pt x="152448" y="24490"/>
                    <a:pt x="150718" y="23691"/>
                    <a:pt x="148856" y="21829"/>
                  </a:cubicBezTo>
                  <a:cubicBezTo>
                    <a:pt x="144065" y="17039"/>
                    <a:pt x="124374" y="17837"/>
                    <a:pt x="117189" y="25820"/>
                  </a:cubicBezTo>
                  <a:cubicBezTo>
                    <a:pt x="110004" y="33670"/>
                    <a:pt x="95768" y="18635"/>
                    <a:pt x="93506" y="14777"/>
                  </a:cubicBezTo>
                  <a:cubicBezTo>
                    <a:pt x="91111" y="10785"/>
                    <a:pt x="80866" y="2137"/>
                    <a:pt x="72883" y="7592"/>
                  </a:cubicBezTo>
                  <a:cubicBezTo>
                    <a:pt x="64900" y="13180"/>
                    <a:pt x="62638" y="11584"/>
                    <a:pt x="63436" y="4399"/>
                  </a:cubicBezTo>
                  <a:cubicBezTo>
                    <a:pt x="64235" y="-2786"/>
                    <a:pt x="51595" y="-391"/>
                    <a:pt x="49999" y="5995"/>
                  </a:cubicBezTo>
                  <a:cubicBezTo>
                    <a:pt x="48402" y="12382"/>
                    <a:pt x="38157" y="17837"/>
                    <a:pt x="34964" y="13180"/>
                  </a:cubicBezTo>
                  <a:cubicBezTo>
                    <a:pt x="31770" y="8390"/>
                    <a:pt x="24719" y="2137"/>
                    <a:pt x="21525" y="9189"/>
                  </a:cubicBezTo>
                  <a:cubicBezTo>
                    <a:pt x="19263" y="14112"/>
                    <a:pt x="15538" y="13712"/>
                    <a:pt x="12478" y="11318"/>
                  </a:cubicBezTo>
                  <a:cubicBezTo>
                    <a:pt x="10482" y="20099"/>
                    <a:pt x="8087" y="30211"/>
                    <a:pt x="12478" y="32606"/>
                  </a:cubicBezTo>
                  <a:cubicBezTo>
                    <a:pt x="17800" y="35533"/>
                    <a:pt x="18465" y="41520"/>
                    <a:pt x="17268" y="45113"/>
                  </a:cubicBezTo>
                  <a:cubicBezTo>
                    <a:pt x="16070" y="48705"/>
                    <a:pt x="26182" y="57619"/>
                    <a:pt x="22058" y="61744"/>
                  </a:cubicBezTo>
                  <a:cubicBezTo>
                    <a:pt x="17933" y="65868"/>
                    <a:pt x="12611" y="57619"/>
                    <a:pt x="9551" y="63474"/>
                  </a:cubicBezTo>
                  <a:cubicBezTo>
                    <a:pt x="6624" y="69461"/>
                    <a:pt x="15538" y="74783"/>
                    <a:pt x="11946" y="79573"/>
                  </a:cubicBezTo>
                  <a:cubicBezTo>
                    <a:pt x="8354" y="84363"/>
                    <a:pt x="3032" y="84895"/>
                    <a:pt x="4229" y="94341"/>
                  </a:cubicBezTo>
                  <a:cubicBezTo>
                    <a:pt x="5426" y="103788"/>
                    <a:pt x="4761" y="110307"/>
                    <a:pt x="1302" y="113368"/>
                  </a:cubicBezTo>
                  <a:cubicBezTo>
                    <a:pt x="-2291" y="116295"/>
                    <a:pt x="1834" y="116295"/>
                    <a:pt x="10216" y="121617"/>
                  </a:cubicBezTo>
                  <a:cubicBezTo>
                    <a:pt x="18465" y="126939"/>
                    <a:pt x="32169" y="132926"/>
                    <a:pt x="30972" y="141841"/>
                  </a:cubicBezTo>
                  <a:cubicBezTo>
                    <a:pt x="29908" y="149957"/>
                    <a:pt x="26316" y="151820"/>
                    <a:pt x="22989" y="166854"/>
                  </a:cubicBezTo>
                  <a:cubicBezTo>
                    <a:pt x="39088" y="167253"/>
                    <a:pt x="67960" y="155412"/>
                    <a:pt x="101888" y="149691"/>
                  </a:cubicBezTo>
                  <a:cubicBezTo>
                    <a:pt x="123177" y="146098"/>
                    <a:pt x="141006" y="149025"/>
                    <a:pt x="153778" y="152751"/>
                  </a:cubicBezTo>
                  <a:cubicBezTo>
                    <a:pt x="155109" y="147429"/>
                    <a:pt x="156040" y="141841"/>
                    <a:pt x="154177" y="13944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33"/>
            <p:cNvSpPr/>
            <p:nvPr/>
          </p:nvSpPr>
          <p:spPr>
            <a:xfrm>
              <a:off x="5712255" y="4066682"/>
              <a:ext cx="113650" cy="172234"/>
            </a:xfrm>
            <a:custGeom>
              <a:rect b="b" l="l" r="r" t="t"/>
              <a:pathLst>
                <a:path extrusionOk="0" h="172234" w="113650">
                  <a:moveTo>
                    <a:pt x="96620" y="70517"/>
                  </a:moveTo>
                  <a:cubicBezTo>
                    <a:pt x="93027" y="61603"/>
                    <a:pt x="95422" y="42044"/>
                    <a:pt x="96088" y="33130"/>
                  </a:cubicBezTo>
                  <a:cubicBezTo>
                    <a:pt x="96620" y="24215"/>
                    <a:pt x="93693" y="19426"/>
                    <a:pt x="89568" y="17164"/>
                  </a:cubicBezTo>
                  <a:cubicBezTo>
                    <a:pt x="87306" y="15966"/>
                    <a:pt x="85443" y="7451"/>
                    <a:pt x="84246" y="0"/>
                  </a:cubicBezTo>
                  <a:cubicBezTo>
                    <a:pt x="79589" y="2129"/>
                    <a:pt x="79190" y="9846"/>
                    <a:pt x="77194" y="6520"/>
                  </a:cubicBezTo>
                  <a:cubicBezTo>
                    <a:pt x="74799" y="2528"/>
                    <a:pt x="13064" y="133"/>
                    <a:pt x="10003" y="4923"/>
                  </a:cubicBezTo>
                  <a:cubicBezTo>
                    <a:pt x="6810" y="9713"/>
                    <a:pt x="15591" y="27143"/>
                    <a:pt x="14793" y="31799"/>
                  </a:cubicBezTo>
                  <a:cubicBezTo>
                    <a:pt x="14261" y="34593"/>
                    <a:pt x="12931" y="36589"/>
                    <a:pt x="10935" y="36722"/>
                  </a:cubicBezTo>
                  <a:cubicBezTo>
                    <a:pt x="17454" y="51358"/>
                    <a:pt x="20248" y="73710"/>
                    <a:pt x="20248" y="78234"/>
                  </a:cubicBezTo>
                  <a:cubicBezTo>
                    <a:pt x="20248" y="84221"/>
                    <a:pt x="9604" y="88878"/>
                    <a:pt x="10137" y="96063"/>
                  </a:cubicBezTo>
                  <a:cubicBezTo>
                    <a:pt x="10669" y="103115"/>
                    <a:pt x="690" y="117351"/>
                    <a:pt x="25" y="122141"/>
                  </a:cubicBezTo>
                  <a:cubicBezTo>
                    <a:pt x="-508" y="126931"/>
                    <a:pt x="7741" y="147022"/>
                    <a:pt x="11334" y="151811"/>
                  </a:cubicBezTo>
                  <a:cubicBezTo>
                    <a:pt x="13064" y="154206"/>
                    <a:pt x="12265" y="159928"/>
                    <a:pt x="10802" y="164984"/>
                  </a:cubicBezTo>
                  <a:cubicBezTo>
                    <a:pt x="21579" y="168044"/>
                    <a:pt x="28631" y="171636"/>
                    <a:pt x="30893" y="172168"/>
                  </a:cubicBezTo>
                  <a:cubicBezTo>
                    <a:pt x="35682" y="173366"/>
                    <a:pt x="69211" y="157932"/>
                    <a:pt x="82649" y="151146"/>
                  </a:cubicBezTo>
                  <a:cubicBezTo>
                    <a:pt x="93426" y="145824"/>
                    <a:pt x="105401" y="142365"/>
                    <a:pt x="113650" y="137974"/>
                  </a:cubicBezTo>
                  <a:cubicBezTo>
                    <a:pt x="108727" y="128394"/>
                    <a:pt x="103804" y="115755"/>
                    <a:pt x="103804" y="107239"/>
                  </a:cubicBezTo>
                  <a:cubicBezTo>
                    <a:pt x="103804" y="93668"/>
                    <a:pt x="100212" y="79432"/>
                    <a:pt x="96620" y="7051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33"/>
            <p:cNvSpPr/>
            <p:nvPr/>
          </p:nvSpPr>
          <p:spPr>
            <a:xfrm>
              <a:off x="5392292" y="4023175"/>
              <a:ext cx="199906" cy="149812"/>
            </a:xfrm>
            <a:custGeom>
              <a:rect b="b" l="l" r="r" t="t"/>
              <a:pathLst>
                <a:path extrusionOk="0" h="149812" w="199906">
                  <a:moveTo>
                    <a:pt x="67723" y="81294"/>
                  </a:moveTo>
                  <a:cubicBezTo>
                    <a:pt x="68255" y="74775"/>
                    <a:pt x="73710" y="77170"/>
                    <a:pt x="80230" y="78367"/>
                  </a:cubicBezTo>
                  <a:cubicBezTo>
                    <a:pt x="86750" y="79565"/>
                    <a:pt x="94466" y="74243"/>
                    <a:pt x="100454" y="74243"/>
                  </a:cubicBezTo>
                  <a:cubicBezTo>
                    <a:pt x="106441" y="74243"/>
                    <a:pt x="121742" y="94999"/>
                    <a:pt x="121742" y="100986"/>
                  </a:cubicBezTo>
                  <a:cubicBezTo>
                    <a:pt x="121742" y="106973"/>
                    <a:pt x="122274" y="112295"/>
                    <a:pt x="125334" y="116952"/>
                  </a:cubicBezTo>
                  <a:cubicBezTo>
                    <a:pt x="125733" y="117617"/>
                    <a:pt x="125999" y="118149"/>
                    <a:pt x="126133" y="118815"/>
                  </a:cubicBezTo>
                  <a:cubicBezTo>
                    <a:pt x="135712" y="116553"/>
                    <a:pt x="143562" y="115488"/>
                    <a:pt x="145425" y="115488"/>
                  </a:cubicBezTo>
                  <a:cubicBezTo>
                    <a:pt x="148352" y="115488"/>
                    <a:pt x="154207" y="129459"/>
                    <a:pt x="153009" y="138240"/>
                  </a:cubicBezTo>
                  <a:cubicBezTo>
                    <a:pt x="151811" y="147022"/>
                    <a:pt x="161790" y="153408"/>
                    <a:pt x="165915" y="147554"/>
                  </a:cubicBezTo>
                  <a:cubicBezTo>
                    <a:pt x="170040" y="141699"/>
                    <a:pt x="175229" y="134116"/>
                    <a:pt x="176426" y="139305"/>
                  </a:cubicBezTo>
                  <a:cubicBezTo>
                    <a:pt x="176825" y="140901"/>
                    <a:pt x="178954" y="142232"/>
                    <a:pt x="181748" y="143296"/>
                  </a:cubicBezTo>
                  <a:cubicBezTo>
                    <a:pt x="183212" y="139837"/>
                    <a:pt x="186405" y="138506"/>
                    <a:pt x="188800" y="135313"/>
                  </a:cubicBezTo>
                  <a:cubicBezTo>
                    <a:pt x="192392" y="130523"/>
                    <a:pt x="183478" y="125201"/>
                    <a:pt x="186405" y="119214"/>
                  </a:cubicBezTo>
                  <a:cubicBezTo>
                    <a:pt x="189332" y="113226"/>
                    <a:pt x="194654" y="121609"/>
                    <a:pt x="198912" y="117484"/>
                  </a:cubicBezTo>
                  <a:cubicBezTo>
                    <a:pt x="203036" y="113359"/>
                    <a:pt x="192924" y="104445"/>
                    <a:pt x="194122" y="100853"/>
                  </a:cubicBezTo>
                  <a:cubicBezTo>
                    <a:pt x="195319" y="97260"/>
                    <a:pt x="194654" y="91406"/>
                    <a:pt x="189332" y="88346"/>
                  </a:cubicBezTo>
                  <a:cubicBezTo>
                    <a:pt x="184941" y="85951"/>
                    <a:pt x="187336" y="75839"/>
                    <a:pt x="189332" y="67058"/>
                  </a:cubicBezTo>
                  <a:cubicBezTo>
                    <a:pt x="188001" y="65993"/>
                    <a:pt x="186671" y="64663"/>
                    <a:pt x="185740" y="63332"/>
                  </a:cubicBezTo>
                  <a:cubicBezTo>
                    <a:pt x="182546" y="58542"/>
                    <a:pt x="184941" y="48297"/>
                    <a:pt x="179353" y="48297"/>
                  </a:cubicBezTo>
                  <a:cubicBezTo>
                    <a:pt x="173765" y="48297"/>
                    <a:pt x="174563" y="40447"/>
                    <a:pt x="179353" y="38851"/>
                  </a:cubicBezTo>
                  <a:cubicBezTo>
                    <a:pt x="184143" y="37254"/>
                    <a:pt x="169907" y="31799"/>
                    <a:pt x="169907" y="26211"/>
                  </a:cubicBezTo>
                  <a:cubicBezTo>
                    <a:pt x="169907" y="20756"/>
                    <a:pt x="162722" y="7185"/>
                    <a:pt x="159661" y="6386"/>
                  </a:cubicBezTo>
                  <a:cubicBezTo>
                    <a:pt x="156468" y="5588"/>
                    <a:pt x="145425" y="19824"/>
                    <a:pt x="140635" y="19824"/>
                  </a:cubicBezTo>
                  <a:cubicBezTo>
                    <a:pt x="135846" y="19824"/>
                    <a:pt x="125600" y="10378"/>
                    <a:pt x="122407" y="18228"/>
                  </a:cubicBezTo>
                  <a:cubicBezTo>
                    <a:pt x="119214" y="26078"/>
                    <a:pt x="112162" y="14236"/>
                    <a:pt x="107372" y="20623"/>
                  </a:cubicBezTo>
                  <a:cubicBezTo>
                    <a:pt x="102583" y="26876"/>
                    <a:pt x="99522" y="13438"/>
                    <a:pt x="99522" y="13438"/>
                  </a:cubicBezTo>
                  <a:cubicBezTo>
                    <a:pt x="99522" y="13438"/>
                    <a:pt x="99656" y="11575"/>
                    <a:pt x="99656" y="9047"/>
                  </a:cubicBezTo>
                  <a:cubicBezTo>
                    <a:pt x="98724" y="9447"/>
                    <a:pt x="97660" y="9713"/>
                    <a:pt x="96728" y="10112"/>
                  </a:cubicBezTo>
                  <a:cubicBezTo>
                    <a:pt x="83024" y="14902"/>
                    <a:pt x="58809" y="11842"/>
                    <a:pt x="57611" y="7717"/>
                  </a:cubicBezTo>
                  <a:cubicBezTo>
                    <a:pt x="56414" y="3592"/>
                    <a:pt x="38585" y="0"/>
                    <a:pt x="38585" y="0"/>
                  </a:cubicBezTo>
                  <a:cubicBezTo>
                    <a:pt x="38585" y="0"/>
                    <a:pt x="39117" y="10112"/>
                    <a:pt x="32598" y="12507"/>
                  </a:cubicBezTo>
                  <a:cubicBezTo>
                    <a:pt x="26078" y="14902"/>
                    <a:pt x="34327" y="22619"/>
                    <a:pt x="34327" y="25013"/>
                  </a:cubicBezTo>
                  <a:cubicBezTo>
                    <a:pt x="34327" y="27409"/>
                    <a:pt x="29005" y="31001"/>
                    <a:pt x="24881" y="29138"/>
                  </a:cubicBezTo>
                  <a:cubicBezTo>
                    <a:pt x="20756" y="27409"/>
                    <a:pt x="8915" y="38053"/>
                    <a:pt x="2927" y="42177"/>
                  </a:cubicBezTo>
                  <a:cubicBezTo>
                    <a:pt x="2262" y="42709"/>
                    <a:pt x="1198" y="43641"/>
                    <a:pt x="0" y="44971"/>
                  </a:cubicBezTo>
                  <a:cubicBezTo>
                    <a:pt x="9181" y="52289"/>
                    <a:pt x="8382" y="60538"/>
                    <a:pt x="19159" y="68388"/>
                  </a:cubicBezTo>
                  <a:cubicBezTo>
                    <a:pt x="29138" y="75706"/>
                    <a:pt x="41645" y="85552"/>
                    <a:pt x="49229" y="101252"/>
                  </a:cubicBezTo>
                  <a:cubicBezTo>
                    <a:pt x="57079" y="94865"/>
                    <a:pt x="67324" y="85818"/>
                    <a:pt x="67723" y="8129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33"/>
            <p:cNvSpPr/>
            <p:nvPr/>
          </p:nvSpPr>
          <p:spPr>
            <a:xfrm>
              <a:off x="5488222" y="4138796"/>
              <a:ext cx="111853" cy="107239"/>
            </a:xfrm>
            <a:custGeom>
              <a:rect b="b" l="l" r="r" t="t"/>
              <a:pathLst>
                <a:path extrusionOk="0" h="107239" w="111853">
                  <a:moveTo>
                    <a:pt x="91140" y="61869"/>
                  </a:moveTo>
                  <a:cubicBezTo>
                    <a:pt x="82891" y="56547"/>
                    <a:pt x="78633" y="56547"/>
                    <a:pt x="82226" y="53620"/>
                  </a:cubicBezTo>
                  <a:cubicBezTo>
                    <a:pt x="85818" y="50692"/>
                    <a:pt x="86350" y="44173"/>
                    <a:pt x="85153" y="34593"/>
                  </a:cubicBezTo>
                  <a:cubicBezTo>
                    <a:pt x="84754" y="31533"/>
                    <a:pt x="85153" y="29537"/>
                    <a:pt x="85818" y="27808"/>
                  </a:cubicBezTo>
                  <a:cubicBezTo>
                    <a:pt x="83024" y="26743"/>
                    <a:pt x="80895" y="25413"/>
                    <a:pt x="80496" y="23816"/>
                  </a:cubicBezTo>
                  <a:cubicBezTo>
                    <a:pt x="79298" y="18627"/>
                    <a:pt x="74110" y="26211"/>
                    <a:pt x="69985" y="32065"/>
                  </a:cubicBezTo>
                  <a:cubicBezTo>
                    <a:pt x="65860" y="37919"/>
                    <a:pt x="56014" y="31533"/>
                    <a:pt x="57079" y="22752"/>
                  </a:cubicBezTo>
                  <a:cubicBezTo>
                    <a:pt x="58276" y="13970"/>
                    <a:pt x="52422" y="0"/>
                    <a:pt x="49495" y="0"/>
                  </a:cubicBezTo>
                  <a:cubicBezTo>
                    <a:pt x="47632" y="0"/>
                    <a:pt x="39782" y="1197"/>
                    <a:pt x="30202" y="3326"/>
                  </a:cubicBezTo>
                  <a:cubicBezTo>
                    <a:pt x="31533" y="7584"/>
                    <a:pt x="28606" y="12241"/>
                    <a:pt x="27542" y="16897"/>
                  </a:cubicBezTo>
                  <a:cubicBezTo>
                    <a:pt x="26344" y="22220"/>
                    <a:pt x="12108" y="29937"/>
                    <a:pt x="6120" y="34726"/>
                  </a:cubicBezTo>
                  <a:cubicBezTo>
                    <a:pt x="4524" y="36057"/>
                    <a:pt x="2262" y="39516"/>
                    <a:pt x="0" y="43774"/>
                  </a:cubicBezTo>
                  <a:cubicBezTo>
                    <a:pt x="11176" y="50825"/>
                    <a:pt x="24215" y="58942"/>
                    <a:pt x="34726" y="67058"/>
                  </a:cubicBezTo>
                  <a:cubicBezTo>
                    <a:pt x="54152" y="81693"/>
                    <a:pt x="83423" y="101119"/>
                    <a:pt x="97260" y="106175"/>
                  </a:cubicBezTo>
                  <a:cubicBezTo>
                    <a:pt x="99123" y="106840"/>
                    <a:pt x="101252" y="107106"/>
                    <a:pt x="103780" y="107239"/>
                  </a:cubicBezTo>
                  <a:cubicBezTo>
                    <a:pt x="107106" y="92204"/>
                    <a:pt x="110565" y="90342"/>
                    <a:pt x="111763" y="82226"/>
                  </a:cubicBezTo>
                  <a:cubicBezTo>
                    <a:pt x="113093" y="73178"/>
                    <a:pt x="99389" y="67191"/>
                    <a:pt x="91140" y="6186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33"/>
            <p:cNvSpPr/>
            <p:nvPr/>
          </p:nvSpPr>
          <p:spPr>
            <a:xfrm>
              <a:off x="5441654" y="4097417"/>
              <a:ext cx="77176" cy="84886"/>
            </a:xfrm>
            <a:custGeom>
              <a:rect b="b" l="l" r="r" t="t"/>
              <a:pathLst>
                <a:path extrusionOk="0" h="84886" w="77176">
                  <a:moveTo>
                    <a:pt x="74242" y="58143"/>
                  </a:moveTo>
                  <a:cubicBezTo>
                    <a:pt x="75440" y="52821"/>
                    <a:pt x="79032" y="47499"/>
                    <a:pt x="75972" y="42709"/>
                  </a:cubicBezTo>
                  <a:cubicBezTo>
                    <a:pt x="73045" y="37919"/>
                    <a:pt x="72380" y="32597"/>
                    <a:pt x="72380" y="26743"/>
                  </a:cubicBezTo>
                  <a:cubicBezTo>
                    <a:pt x="72380" y="20756"/>
                    <a:pt x="56946" y="0"/>
                    <a:pt x="51092" y="0"/>
                  </a:cubicBezTo>
                  <a:cubicBezTo>
                    <a:pt x="45237" y="0"/>
                    <a:pt x="37387" y="5322"/>
                    <a:pt x="30868" y="4125"/>
                  </a:cubicBezTo>
                  <a:cubicBezTo>
                    <a:pt x="24348" y="2927"/>
                    <a:pt x="19026" y="532"/>
                    <a:pt x="18361" y="7052"/>
                  </a:cubicBezTo>
                  <a:cubicBezTo>
                    <a:pt x="17962" y="11442"/>
                    <a:pt x="7717" y="20623"/>
                    <a:pt x="0" y="27009"/>
                  </a:cubicBezTo>
                  <a:cubicBezTo>
                    <a:pt x="1463" y="30069"/>
                    <a:pt x="2794" y="33263"/>
                    <a:pt x="3858" y="36855"/>
                  </a:cubicBezTo>
                  <a:cubicBezTo>
                    <a:pt x="10112" y="58542"/>
                    <a:pt x="16099" y="62933"/>
                    <a:pt x="25280" y="70517"/>
                  </a:cubicBezTo>
                  <a:cubicBezTo>
                    <a:pt x="29404" y="73976"/>
                    <a:pt x="37387" y="79032"/>
                    <a:pt x="46701" y="84886"/>
                  </a:cubicBezTo>
                  <a:cubicBezTo>
                    <a:pt x="48963" y="80629"/>
                    <a:pt x="51092" y="77170"/>
                    <a:pt x="52821" y="75839"/>
                  </a:cubicBezTo>
                  <a:cubicBezTo>
                    <a:pt x="58808" y="71182"/>
                    <a:pt x="73045" y="63465"/>
                    <a:pt x="74242" y="5814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33"/>
            <p:cNvSpPr/>
            <p:nvPr/>
          </p:nvSpPr>
          <p:spPr>
            <a:xfrm>
              <a:off x="5341200" y="3601668"/>
              <a:ext cx="224250" cy="182147"/>
            </a:xfrm>
            <a:custGeom>
              <a:rect b="b" l="l" r="r" t="t"/>
              <a:pathLst>
                <a:path extrusionOk="0" h="182147" w="224250">
                  <a:moveTo>
                    <a:pt x="105510" y="140369"/>
                  </a:moveTo>
                  <a:cubicBezTo>
                    <a:pt x="105510" y="134249"/>
                    <a:pt x="133450" y="126399"/>
                    <a:pt x="133450" y="120278"/>
                  </a:cubicBezTo>
                  <a:cubicBezTo>
                    <a:pt x="133450" y="114158"/>
                    <a:pt x="133450" y="48830"/>
                    <a:pt x="133450" y="48830"/>
                  </a:cubicBezTo>
                  <a:cubicBezTo>
                    <a:pt x="133450" y="48830"/>
                    <a:pt x="220599" y="50559"/>
                    <a:pt x="223260" y="48830"/>
                  </a:cubicBezTo>
                  <a:cubicBezTo>
                    <a:pt x="224590" y="47898"/>
                    <a:pt x="224324" y="29005"/>
                    <a:pt x="223925" y="10245"/>
                  </a:cubicBezTo>
                  <a:cubicBezTo>
                    <a:pt x="220599" y="4657"/>
                    <a:pt x="225389" y="0"/>
                    <a:pt x="204766" y="0"/>
                  </a:cubicBezTo>
                  <a:cubicBezTo>
                    <a:pt x="187869" y="0"/>
                    <a:pt x="138506" y="0"/>
                    <a:pt x="105244" y="0"/>
                  </a:cubicBezTo>
                  <a:cubicBezTo>
                    <a:pt x="97659" y="7185"/>
                    <a:pt x="93535" y="16765"/>
                    <a:pt x="90608" y="24482"/>
                  </a:cubicBezTo>
                  <a:cubicBezTo>
                    <a:pt x="85818" y="37121"/>
                    <a:pt x="56148" y="55748"/>
                    <a:pt x="54950" y="73577"/>
                  </a:cubicBezTo>
                  <a:cubicBezTo>
                    <a:pt x="53753" y="91406"/>
                    <a:pt x="26078" y="119081"/>
                    <a:pt x="7850" y="157000"/>
                  </a:cubicBezTo>
                  <a:cubicBezTo>
                    <a:pt x="2794" y="167512"/>
                    <a:pt x="532" y="175627"/>
                    <a:pt x="0" y="182147"/>
                  </a:cubicBezTo>
                  <a:lnTo>
                    <a:pt x="105510" y="182147"/>
                  </a:lnTo>
                  <a:cubicBezTo>
                    <a:pt x="105510" y="182147"/>
                    <a:pt x="105510" y="146489"/>
                    <a:pt x="105510" y="14036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33"/>
            <p:cNvSpPr/>
            <p:nvPr/>
          </p:nvSpPr>
          <p:spPr>
            <a:xfrm>
              <a:off x="5341062" y="3612046"/>
              <a:ext cx="323851" cy="355911"/>
            </a:xfrm>
            <a:custGeom>
              <a:rect b="b" l="l" r="r" t="t"/>
              <a:pathLst>
                <a:path extrusionOk="0" h="355911" w="323851">
                  <a:moveTo>
                    <a:pt x="24354" y="307481"/>
                  </a:moveTo>
                  <a:cubicBezTo>
                    <a:pt x="33800" y="309344"/>
                    <a:pt x="48835" y="307481"/>
                    <a:pt x="48835" y="307481"/>
                  </a:cubicBezTo>
                  <a:cubicBezTo>
                    <a:pt x="48835" y="307481"/>
                    <a:pt x="62007" y="301893"/>
                    <a:pt x="69458" y="305619"/>
                  </a:cubicBezTo>
                  <a:cubicBezTo>
                    <a:pt x="76909" y="309344"/>
                    <a:pt x="84493" y="318791"/>
                    <a:pt x="84493" y="318791"/>
                  </a:cubicBezTo>
                  <a:lnTo>
                    <a:pt x="93939" y="318791"/>
                  </a:lnTo>
                  <a:cubicBezTo>
                    <a:pt x="93939" y="318791"/>
                    <a:pt x="101523" y="339547"/>
                    <a:pt x="112700" y="343272"/>
                  </a:cubicBezTo>
                  <a:cubicBezTo>
                    <a:pt x="119219" y="345401"/>
                    <a:pt x="123078" y="351255"/>
                    <a:pt x="125339" y="355912"/>
                  </a:cubicBezTo>
                  <a:cubicBezTo>
                    <a:pt x="133322" y="355779"/>
                    <a:pt x="139576" y="353118"/>
                    <a:pt x="139576" y="347264"/>
                  </a:cubicBezTo>
                  <a:cubicBezTo>
                    <a:pt x="139576" y="340079"/>
                    <a:pt x="143168" y="330499"/>
                    <a:pt x="155143" y="341276"/>
                  </a:cubicBezTo>
                  <a:cubicBezTo>
                    <a:pt x="167118" y="352053"/>
                    <a:pt x="167118" y="342474"/>
                    <a:pt x="169512" y="338881"/>
                  </a:cubicBezTo>
                  <a:cubicBezTo>
                    <a:pt x="171907" y="335289"/>
                    <a:pt x="180290" y="340079"/>
                    <a:pt x="187474" y="340079"/>
                  </a:cubicBezTo>
                  <a:cubicBezTo>
                    <a:pt x="194659" y="340079"/>
                    <a:pt x="204239" y="335289"/>
                    <a:pt x="204239" y="335289"/>
                  </a:cubicBezTo>
                  <a:cubicBezTo>
                    <a:pt x="204239" y="335289"/>
                    <a:pt x="303894" y="336486"/>
                    <a:pt x="308684" y="334091"/>
                  </a:cubicBezTo>
                  <a:cubicBezTo>
                    <a:pt x="313474" y="331697"/>
                    <a:pt x="312276" y="311340"/>
                    <a:pt x="312276" y="311340"/>
                  </a:cubicBezTo>
                  <a:lnTo>
                    <a:pt x="303894" y="302958"/>
                  </a:lnTo>
                  <a:lnTo>
                    <a:pt x="278747" y="66526"/>
                  </a:lnTo>
                  <a:lnTo>
                    <a:pt x="323852" y="66526"/>
                  </a:lnTo>
                  <a:cubicBezTo>
                    <a:pt x="275687" y="34726"/>
                    <a:pt x="234575" y="7717"/>
                    <a:pt x="229252" y="4790"/>
                  </a:cubicBezTo>
                  <a:cubicBezTo>
                    <a:pt x="226458" y="3193"/>
                    <a:pt x="224862" y="1597"/>
                    <a:pt x="224063" y="0"/>
                  </a:cubicBezTo>
                  <a:cubicBezTo>
                    <a:pt x="224596" y="18627"/>
                    <a:pt x="224862" y="37654"/>
                    <a:pt x="223398" y="38585"/>
                  </a:cubicBezTo>
                  <a:cubicBezTo>
                    <a:pt x="220737" y="40314"/>
                    <a:pt x="133588" y="38585"/>
                    <a:pt x="133588" y="38585"/>
                  </a:cubicBezTo>
                  <a:cubicBezTo>
                    <a:pt x="133588" y="38585"/>
                    <a:pt x="133588" y="104046"/>
                    <a:pt x="133588" y="110033"/>
                  </a:cubicBezTo>
                  <a:cubicBezTo>
                    <a:pt x="133588" y="116154"/>
                    <a:pt x="105648" y="124004"/>
                    <a:pt x="105648" y="130124"/>
                  </a:cubicBezTo>
                  <a:cubicBezTo>
                    <a:pt x="105648" y="136244"/>
                    <a:pt x="105648" y="172035"/>
                    <a:pt x="105648" y="172035"/>
                  </a:cubicBezTo>
                  <a:lnTo>
                    <a:pt x="138" y="172035"/>
                  </a:lnTo>
                  <a:cubicBezTo>
                    <a:pt x="-1325" y="189199"/>
                    <a:pt x="9186" y="195319"/>
                    <a:pt x="15173" y="202238"/>
                  </a:cubicBezTo>
                  <a:cubicBezTo>
                    <a:pt x="23422" y="211684"/>
                    <a:pt x="8787" y="228316"/>
                    <a:pt x="21160" y="245346"/>
                  </a:cubicBezTo>
                  <a:cubicBezTo>
                    <a:pt x="33401" y="262377"/>
                    <a:pt x="18366" y="288455"/>
                    <a:pt x="12512" y="297902"/>
                  </a:cubicBezTo>
                  <a:cubicBezTo>
                    <a:pt x="9319" y="303091"/>
                    <a:pt x="8920" y="312005"/>
                    <a:pt x="7988" y="321185"/>
                  </a:cubicBezTo>
                  <a:cubicBezTo>
                    <a:pt x="8520" y="321053"/>
                    <a:pt x="9053" y="320920"/>
                    <a:pt x="9319" y="320786"/>
                  </a:cubicBezTo>
                  <a:cubicBezTo>
                    <a:pt x="16770" y="318791"/>
                    <a:pt x="14907" y="305619"/>
                    <a:pt x="24354" y="30748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33"/>
            <p:cNvSpPr/>
            <p:nvPr/>
          </p:nvSpPr>
          <p:spPr>
            <a:xfrm>
              <a:off x="5466401" y="3678439"/>
              <a:ext cx="446489" cy="415589"/>
            </a:xfrm>
            <a:custGeom>
              <a:rect b="b" l="l" r="r" t="t"/>
              <a:pathLst>
                <a:path extrusionOk="0" h="415589" w="446489">
                  <a:moveTo>
                    <a:pt x="423635" y="173366"/>
                  </a:moveTo>
                  <a:cubicBezTo>
                    <a:pt x="423635" y="173366"/>
                    <a:pt x="423635" y="152743"/>
                    <a:pt x="410463" y="145159"/>
                  </a:cubicBezTo>
                  <a:cubicBezTo>
                    <a:pt x="397291" y="137575"/>
                    <a:pt x="380393" y="135712"/>
                    <a:pt x="380393" y="135712"/>
                  </a:cubicBezTo>
                  <a:cubicBezTo>
                    <a:pt x="380393" y="135712"/>
                    <a:pt x="370947" y="118815"/>
                    <a:pt x="363496" y="111231"/>
                  </a:cubicBezTo>
                  <a:cubicBezTo>
                    <a:pt x="358972" y="106707"/>
                    <a:pt x="270892" y="47898"/>
                    <a:pt x="198512" y="0"/>
                  </a:cubicBezTo>
                  <a:lnTo>
                    <a:pt x="153408" y="0"/>
                  </a:lnTo>
                  <a:lnTo>
                    <a:pt x="178555" y="236432"/>
                  </a:lnTo>
                  <a:lnTo>
                    <a:pt x="186937" y="244814"/>
                  </a:lnTo>
                  <a:cubicBezTo>
                    <a:pt x="186937" y="244814"/>
                    <a:pt x="188135" y="265171"/>
                    <a:pt x="183344" y="267566"/>
                  </a:cubicBezTo>
                  <a:cubicBezTo>
                    <a:pt x="178555" y="269961"/>
                    <a:pt x="78899" y="268763"/>
                    <a:pt x="78899" y="268763"/>
                  </a:cubicBezTo>
                  <a:cubicBezTo>
                    <a:pt x="78899" y="268763"/>
                    <a:pt x="69320" y="273553"/>
                    <a:pt x="62135" y="273553"/>
                  </a:cubicBezTo>
                  <a:cubicBezTo>
                    <a:pt x="54950" y="273553"/>
                    <a:pt x="46568" y="268763"/>
                    <a:pt x="44173" y="272356"/>
                  </a:cubicBezTo>
                  <a:cubicBezTo>
                    <a:pt x="41778" y="275948"/>
                    <a:pt x="41778" y="285528"/>
                    <a:pt x="29804" y="274751"/>
                  </a:cubicBezTo>
                  <a:cubicBezTo>
                    <a:pt x="17829" y="263973"/>
                    <a:pt x="14237" y="273553"/>
                    <a:pt x="14237" y="280738"/>
                  </a:cubicBezTo>
                  <a:cubicBezTo>
                    <a:pt x="14237" y="286459"/>
                    <a:pt x="7983" y="289120"/>
                    <a:pt x="0" y="289386"/>
                  </a:cubicBezTo>
                  <a:cubicBezTo>
                    <a:pt x="1597" y="292846"/>
                    <a:pt x="2395" y="295507"/>
                    <a:pt x="2395" y="295507"/>
                  </a:cubicBezTo>
                  <a:lnTo>
                    <a:pt x="7318" y="302824"/>
                  </a:lnTo>
                  <a:cubicBezTo>
                    <a:pt x="7318" y="302824"/>
                    <a:pt x="6520" y="314666"/>
                    <a:pt x="11309" y="319456"/>
                  </a:cubicBezTo>
                  <a:cubicBezTo>
                    <a:pt x="16099" y="324246"/>
                    <a:pt x="24748" y="332894"/>
                    <a:pt x="25546" y="336886"/>
                  </a:cubicBezTo>
                  <a:cubicBezTo>
                    <a:pt x="26344" y="340877"/>
                    <a:pt x="25546" y="358307"/>
                    <a:pt x="25546" y="358307"/>
                  </a:cubicBezTo>
                  <a:cubicBezTo>
                    <a:pt x="25546" y="358307"/>
                    <a:pt x="28739" y="371745"/>
                    <a:pt x="33396" y="365492"/>
                  </a:cubicBezTo>
                  <a:cubicBezTo>
                    <a:pt x="38186" y="359105"/>
                    <a:pt x="45237" y="370947"/>
                    <a:pt x="48431" y="363097"/>
                  </a:cubicBezTo>
                  <a:cubicBezTo>
                    <a:pt x="51624" y="355247"/>
                    <a:pt x="61869" y="364693"/>
                    <a:pt x="66659" y="364693"/>
                  </a:cubicBezTo>
                  <a:cubicBezTo>
                    <a:pt x="71448" y="364693"/>
                    <a:pt x="82492" y="350457"/>
                    <a:pt x="85685" y="351255"/>
                  </a:cubicBezTo>
                  <a:cubicBezTo>
                    <a:pt x="88878" y="352053"/>
                    <a:pt x="95930" y="365492"/>
                    <a:pt x="95930" y="371080"/>
                  </a:cubicBezTo>
                  <a:cubicBezTo>
                    <a:pt x="95930" y="376668"/>
                    <a:pt x="110166" y="382123"/>
                    <a:pt x="105377" y="383719"/>
                  </a:cubicBezTo>
                  <a:cubicBezTo>
                    <a:pt x="100587" y="385316"/>
                    <a:pt x="99788" y="393166"/>
                    <a:pt x="105377" y="393166"/>
                  </a:cubicBezTo>
                  <a:cubicBezTo>
                    <a:pt x="110965" y="393166"/>
                    <a:pt x="108570" y="403411"/>
                    <a:pt x="111763" y="408201"/>
                  </a:cubicBezTo>
                  <a:cubicBezTo>
                    <a:pt x="114956" y="412991"/>
                    <a:pt x="121210" y="416849"/>
                    <a:pt x="124403" y="409798"/>
                  </a:cubicBezTo>
                  <a:cubicBezTo>
                    <a:pt x="127596" y="402613"/>
                    <a:pt x="134648" y="408999"/>
                    <a:pt x="137841" y="413789"/>
                  </a:cubicBezTo>
                  <a:cubicBezTo>
                    <a:pt x="141034" y="418579"/>
                    <a:pt x="151279" y="412991"/>
                    <a:pt x="152876" y="406604"/>
                  </a:cubicBezTo>
                  <a:cubicBezTo>
                    <a:pt x="154473" y="400218"/>
                    <a:pt x="167112" y="397956"/>
                    <a:pt x="166314" y="405008"/>
                  </a:cubicBezTo>
                  <a:cubicBezTo>
                    <a:pt x="165516" y="412192"/>
                    <a:pt x="167910" y="413656"/>
                    <a:pt x="175761" y="408201"/>
                  </a:cubicBezTo>
                  <a:cubicBezTo>
                    <a:pt x="178156" y="406471"/>
                    <a:pt x="180816" y="406205"/>
                    <a:pt x="183344" y="406604"/>
                  </a:cubicBezTo>
                  <a:cubicBezTo>
                    <a:pt x="186139" y="397424"/>
                    <a:pt x="189332" y="388908"/>
                    <a:pt x="190795" y="385981"/>
                  </a:cubicBezTo>
                  <a:cubicBezTo>
                    <a:pt x="193191" y="381191"/>
                    <a:pt x="185207" y="370148"/>
                    <a:pt x="189199" y="368552"/>
                  </a:cubicBezTo>
                  <a:cubicBezTo>
                    <a:pt x="193191" y="366955"/>
                    <a:pt x="206628" y="370148"/>
                    <a:pt x="210620" y="359105"/>
                  </a:cubicBezTo>
                  <a:cubicBezTo>
                    <a:pt x="214612" y="348062"/>
                    <a:pt x="219268" y="342474"/>
                    <a:pt x="219268" y="342474"/>
                  </a:cubicBezTo>
                  <a:cubicBezTo>
                    <a:pt x="219268" y="342474"/>
                    <a:pt x="220865" y="318791"/>
                    <a:pt x="227917" y="322782"/>
                  </a:cubicBezTo>
                  <a:cubicBezTo>
                    <a:pt x="235102" y="326774"/>
                    <a:pt x="243750" y="333027"/>
                    <a:pt x="244548" y="323581"/>
                  </a:cubicBezTo>
                  <a:cubicBezTo>
                    <a:pt x="245346" y="314134"/>
                    <a:pt x="253995" y="319589"/>
                    <a:pt x="256390" y="310940"/>
                  </a:cubicBezTo>
                  <a:cubicBezTo>
                    <a:pt x="258785" y="302159"/>
                    <a:pt x="263574" y="303091"/>
                    <a:pt x="269029" y="304554"/>
                  </a:cubicBezTo>
                  <a:cubicBezTo>
                    <a:pt x="274618" y="306151"/>
                    <a:pt x="279275" y="303756"/>
                    <a:pt x="279275" y="298966"/>
                  </a:cubicBezTo>
                  <a:cubicBezTo>
                    <a:pt x="279275" y="294176"/>
                    <a:pt x="291914" y="296571"/>
                    <a:pt x="302159" y="289519"/>
                  </a:cubicBezTo>
                  <a:cubicBezTo>
                    <a:pt x="312404" y="282335"/>
                    <a:pt x="317992" y="276879"/>
                    <a:pt x="321851" y="280738"/>
                  </a:cubicBezTo>
                  <a:cubicBezTo>
                    <a:pt x="325843" y="284729"/>
                    <a:pt x="351920" y="283931"/>
                    <a:pt x="355912" y="282335"/>
                  </a:cubicBezTo>
                  <a:cubicBezTo>
                    <a:pt x="359904" y="280738"/>
                    <a:pt x="367754" y="273686"/>
                    <a:pt x="377333" y="275150"/>
                  </a:cubicBezTo>
                  <a:cubicBezTo>
                    <a:pt x="386780" y="276746"/>
                    <a:pt x="409798" y="271158"/>
                    <a:pt x="419244" y="271158"/>
                  </a:cubicBezTo>
                  <a:cubicBezTo>
                    <a:pt x="428691" y="271158"/>
                    <a:pt x="432683" y="262510"/>
                    <a:pt x="435876" y="259317"/>
                  </a:cubicBezTo>
                  <a:cubicBezTo>
                    <a:pt x="439069" y="256123"/>
                    <a:pt x="441464" y="241887"/>
                    <a:pt x="444524" y="239492"/>
                  </a:cubicBezTo>
                  <a:cubicBezTo>
                    <a:pt x="447052" y="237629"/>
                    <a:pt x="446520" y="187868"/>
                    <a:pt x="446254" y="168310"/>
                  </a:cubicBezTo>
                  <a:cubicBezTo>
                    <a:pt x="436940" y="170438"/>
                    <a:pt x="423635" y="173366"/>
                    <a:pt x="423635" y="17336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33"/>
            <p:cNvSpPr/>
            <p:nvPr/>
          </p:nvSpPr>
          <p:spPr>
            <a:xfrm>
              <a:off x="5649879" y="3957846"/>
              <a:ext cx="218714" cy="149189"/>
            </a:xfrm>
            <a:custGeom>
              <a:rect b="b" l="l" r="r" t="t"/>
              <a:pathLst>
                <a:path extrusionOk="0" h="149189" w="218714">
                  <a:moveTo>
                    <a:pt x="218470" y="85685"/>
                  </a:moveTo>
                  <a:cubicBezTo>
                    <a:pt x="214478" y="81960"/>
                    <a:pt x="209023" y="80763"/>
                    <a:pt x="207560" y="80763"/>
                  </a:cubicBezTo>
                  <a:cubicBezTo>
                    <a:pt x="205165" y="80763"/>
                    <a:pt x="207028" y="67723"/>
                    <a:pt x="205830" y="65994"/>
                  </a:cubicBezTo>
                  <a:cubicBezTo>
                    <a:pt x="204633" y="64264"/>
                    <a:pt x="196916" y="69586"/>
                    <a:pt x="192126" y="67723"/>
                  </a:cubicBezTo>
                  <a:cubicBezTo>
                    <a:pt x="187336" y="65994"/>
                    <a:pt x="185607" y="58277"/>
                    <a:pt x="181482" y="58277"/>
                  </a:cubicBezTo>
                  <a:cubicBezTo>
                    <a:pt x="177357" y="58277"/>
                    <a:pt x="176692" y="53487"/>
                    <a:pt x="176692" y="48165"/>
                  </a:cubicBezTo>
                  <a:cubicBezTo>
                    <a:pt x="176692" y="42843"/>
                    <a:pt x="168975" y="37521"/>
                    <a:pt x="164185" y="33929"/>
                  </a:cubicBezTo>
                  <a:cubicBezTo>
                    <a:pt x="159395" y="30336"/>
                    <a:pt x="158198" y="20224"/>
                    <a:pt x="155271" y="18495"/>
                  </a:cubicBezTo>
                  <a:cubicBezTo>
                    <a:pt x="153541" y="17430"/>
                    <a:pt x="154206" y="10245"/>
                    <a:pt x="155138" y="4125"/>
                  </a:cubicBezTo>
                  <a:cubicBezTo>
                    <a:pt x="147820" y="3992"/>
                    <a:pt x="140502" y="3194"/>
                    <a:pt x="138506" y="1331"/>
                  </a:cubicBezTo>
                  <a:cubicBezTo>
                    <a:pt x="134515" y="-2661"/>
                    <a:pt x="129060" y="2928"/>
                    <a:pt x="118815" y="10112"/>
                  </a:cubicBezTo>
                  <a:cubicBezTo>
                    <a:pt x="108570" y="17297"/>
                    <a:pt x="95930" y="14902"/>
                    <a:pt x="95930" y="19559"/>
                  </a:cubicBezTo>
                  <a:cubicBezTo>
                    <a:pt x="95930" y="24349"/>
                    <a:pt x="91140" y="26744"/>
                    <a:pt x="85685" y="25147"/>
                  </a:cubicBezTo>
                  <a:cubicBezTo>
                    <a:pt x="80097" y="23551"/>
                    <a:pt x="75440" y="22752"/>
                    <a:pt x="73045" y="31533"/>
                  </a:cubicBezTo>
                  <a:cubicBezTo>
                    <a:pt x="70650" y="40182"/>
                    <a:pt x="62002" y="34727"/>
                    <a:pt x="61204" y="44174"/>
                  </a:cubicBezTo>
                  <a:cubicBezTo>
                    <a:pt x="60405" y="53620"/>
                    <a:pt x="51757" y="47367"/>
                    <a:pt x="44572" y="43375"/>
                  </a:cubicBezTo>
                  <a:cubicBezTo>
                    <a:pt x="37387" y="39384"/>
                    <a:pt x="35924" y="63067"/>
                    <a:pt x="35924" y="63067"/>
                  </a:cubicBezTo>
                  <a:cubicBezTo>
                    <a:pt x="35924" y="63067"/>
                    <a:pt x="31134" y="68655"/>
                    <a:pt x="27275" y="79698"/>
                  </a:cubicBezTo>
                  <a:cubicBezTo>
                    <a:pt x="23284" y="90741"/>
                    <a:pt x="9846" y="87548"/>
                    <a:pt x="5854" y="89145"/>
                  </a:cubicBezTo>
                  <a:cubicBezTo>
                    <a:pt x="1863" y="90741"/>
                    <a:pt x="9846" y="101784"/>
                    <a:pt x="7451" y="106574"/>
                  </a:cubicBezTo>
                  <a:cubicBezTo>
                    <a:pt x="5987" y="109501"/>
                    <a:pt x="2794" y="118017"/>
                    <a:pt x="0" y="127197"/>
                  </a:cubicBezTo>
                  <a:cubicBezTo>
                    <a:pt x="5854" y="128129"/>
                    <a:pt x="11309" y="133185"/>
                    <a:pt x="13039" y="135846"/>
                  </a:cubicBezTo>
                  <a:cubicBezTo>
                    <a:pt x="15434" y="139837"/>
                    <a:pt x="29671" y="154872"/>
                    <a:pt x="36722" y="146889"/>
                  </a:cubicBezTo>
                  <a:cubicBezTo>
                    <a:pt x="43907" y="139039"/>
                    <a:pt x="63598" y="138241"/>
                    <a:pt x="68388" y="142897"/>
                  </a:cubicBezTo>
                  <a:cubicBezTo>
                    <a:pt x="73178" y="147687"/>
                    <a:pt x="76371" y="145292"/>
                    <a:pt x="77037" y="140502"/>
                  </a:cubicBezTo>
                  <a:cubicBezTo>
                    <a:pt x="77835" y="135713"/>
                    <a:pt x="69187" y="118283"/>
                    <a:pt x="72247" y="113626"/>
                  </a:cubicBezTo>
                  <a:cubicBezTo>
                    <a:pt x="75440" y="108836"/>
                    <a:pt x="137043" y="111231"/>
                    <a:pt x="139438" y="115223"/>
                  </a:cubicBezTo>
                  <a:cubicBezTo>
                    <a:pt x="141833" y="119214"/>
                    <a:pt x="141833" y="107373"/>
                    <a:pt x="149683" y="108038"/>
                  </a:cubicBezTo>
                  <a:cubicBezTo>
                    <a:pt x="157533" y="108836"/>
                    <a:pt x="169507" y="112828"/>
                    <a:pt x="174164" y="111231"/>
                  </a:cubicBezTo>
                  <a:cubicBezTo>
                    <a:pt x="178954" y="109635"/>
                    <a:pt x="184409" y="100986"/>
                    <a:pt x="189199" y="100986"/>
                  </a:cubicBezTo>
                  <a:cubicBezTo>
                    <a:pt x="193988" y="100986"/>
                    <a:pt x="208225" y="100188"/>
                    <a:pt x="211285" y="96196"/>
                  </a:cubicBezTo>
                  <a:cubicBezTo>
                    <a:pt x="214478" y="92205"/>
                    <a:pt x="219934" y="92205"/>
                    <a:pt x="218470" y="85952"/>
                  </a:cubicBezTo>
                  <a:cubicBezTo>
                    <a:pt x="218470" y="85952"/>
                    <a:pt x="218470" y="85818"/>
                    <a:pt x="218470" y="8568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33"/>
            <p:cNvSpPr/>
            <p:nvPr/>
          </p:nvSpPr>
          <p:spPr>
            <a:xfrm>
              <a:off x="5804174" y="3721947"/>
              <a:ext cx="413337" cy="323280"/>
            </a:xfrm>
            <a:custGeom>
              <a:rect b="b" l="l" r="r" t="t"/>
              <a:pathLst>
                <a:path extrusionOk="0" h="323280" w="413337">
                  <a:moveTo>
                    <a:pt x="396403" y="47366"/>
                  </a:moveTo>
                  <a:cubicBezTo>
                    <a:pt x="396403" y="43508"/>
                    <a:pt x="395472" y="26078"/>
                    <a:pt x="394807" y="13039"/>
                  </a:cubicBezTo>
                  <a:lnTo>
                    <a:pt x="373519" y="24481"/>
                  </a:lnTo>
                  <a:cubicBezTo>
                    <a:pt x="373519" y="24481"/>
                    <a:pt x="367930" y="15035"/>
                    <a:pt x="356621" y="7584"/>
                  </a:cubicBezTo>
                  <a:cubicBezTo>
                    <a:pt x="345312" y="0"/>
                    <a:pt x="317105" y="0"/>
                    <a:pt x="317105" y="0"/>
                  </a:cubicBezTo>
                  <a:lnTo>
                    <a:pt x="202415" y="71448"/>
                  </a:lnTo>
                  <a:lnTo>
                    <a:pt x="153585" y="110965"/>
                  </a:lnTo>
                  <a:cubicBezTo>
                    <a:pt x="153585" y="110965"/>
                    <a:pt x="121653" y="122274"/>
                    <a:pt x="112206" y="124137"/>
                  </a:cubicBezTo>
                  <a:cubicBezTo>
                    <a:pt x="111142" y="124403"/>
                    <a:pt x="109944" y="124536"/>
                    <a:pt x="108614" y="124802"/>
                  </a:cubicBezTo>
                  <a:cubicBezTo>
                    <a:pt x="108880" y="144360"/>
                    <a:pt x="109412" y="194122"/>
                    <a:pt x="106884" y="195984"/>
                  </a:cubicBezTo>
                  <a:cubicBezTo>
                    <a:pt x="103691" y="198379"/>
                    <a:pt x="101296" y="212616"/>
                    <a:pt x="98236" y="215809"/>
                  </a:cubicBezTo>
                  <a:cubicBezTo>
                    <a:pt x="95042" y="219002"/>
                    <a:pt x="91051" y="227651"/>
                    <a:pt x="81605" y="227651"/>
                  </a:cubicBezTo>
                  <a:cubicBezTo>
                    <a:pt x="72158" y="227651"/>
                    <a:pt x="49140" y="233239"/>
                    <a:pt x="39693" y="231642"/>
                  </a:cubicBezTo>
                  <a:cubicBezTo>
                    <a:pt x="30247" y="230045"/>
                    <a:pt x="22263" y="237230"/>
                    <a:pt x="18272" y="238827"/>
                  </a:cubicBezTo>
                  <a:cubicBezTo>
                    <a:pt x="16276" y="239625"/>
                    <a:pt x="8559" y="240157"/>
                    <a:pt x="842" y="240024"/>
                  </a:cubicBezTo>
                  <a:cubicBezTo>
                    <a:pt x="44" y="246145"/>
                    <a:pt x="-621" y="253329"/>
                    <a:pt x="976" y="254394"/>
                  </a:cubicBezTo>
                  <a:cubicBezTo>
                    <a:pt x="3902" y="256123"/>
                    <a:pt x="5100" y="266235"/>
                    <a:pt x="9890" y="269828"/>
                  </a:cubicBezTo>
                  <a:cubicBezTo>
                    <a:pt x="14680" y="273420"/>
                    <a:pt x="22397" y="278742"/>
                    <a:pt x="22397" y="284064"/>
                  </a:cubicBezTo>
                  <a:cubicBezTo>
                    <a:pt x="22397" y="289386"/>
                    <a:pt x="22929" y="294176"/>
                    <a:pt x="27186" y="294176"/>
                  </a:cubicBezTo>
                  <a:cubicBezTo>
                    <a:pt x="31311" y="294176"/>
                    <a:pt x="33174" y="301893"/>
                    <a:pt x="37831" y="303623"/>
                  </a:cubicBezTo>
                  <a:cubicBezTo>
                    <a:pt x="42620" y="305352"/>
                    <a:pt x="50337" y="300030"/>
                    <a:pt x="51535" y="301893"/>
                  </a:cubicBezTo>
                  <a:cubicBezTo>
                    <a:pt x="52732" y="303623"/>
                    <a:pt x="51003" y="316662"/>
                    <a:pt x="53265" y="316662"/>
                  </a:cubicBezTo>
                  <a:cubicBezTo>
                    <a:pt x="54728" y="316662"/>
                    <a:pt x="60050" y="317859"/>
                    <a:pt x="64175" y="321585"/>
                  </a:cubicBezTo>
                  <a:cubicBezTo>
                    <a:pt x="62711" y="315331"/>
                    <a:pt x="65904" y="306816"/>
                    <a:pt x="73754" y="309211"/>
                  </a:cubicBezTo>
                  <a:cubicBezTo>
                    <a:pt x="81605" y="311606"/>
                    <a:pt x="75351" y="318657"/>
                    <a:pt x="82403" y="321851"/>
                  </a:cubicBezTo>
                  <a:cubicBezTo>
                    <a:pt x="89587" y="325044"/>
                    <a:pt x="93446" y="322649"/>
                    <a:pt x="93446" y="317061"/>
                  </a:cubicBezTo>
                  <a:cubicBezTo>
                    <a:pt x="93446" y="311473"/>
                    <a:pt x="102892" y="300430"/>
                    <a:pt x="105288" y="298035"/>
                  </a:cubicBezTo>
                  <a:cubicBezTo>
                    <a:pt x="107682" y="295640"/>
                    <a:pt x="106884" y="280605"/>
                    <a:pt x="111674" y="276613"/>
                  </a:cubicBezTo>
                  <a:cubicBezTo>
                    <a:pt x="116464" y="272622"/>
                    <a:pt x="130700" y="275815"/>
                    <a:pt x="136155" y="276613"/>
                  </a:cubicBezTo>
                  <a:cubicBezTo>
                    <a:pt x="141743" y="277412"/>
                    <a:pt x="145602" y="265570"/>
                    <a:pt x="151988" y="271025"/>
                  </a:cubicBezTo>
                  <a:cubicBezTo>
                    <a:pt x="158375" y="276613"/>
                    <a:pt x="168620" y="271823"/>
                    <a:pt x="173410" y="277412"/>
                  </a:cubicBezTo>
                  <a:cubicBezTo>
                    <a:pt x="178199" y="283000"/>
                    <a:pt x="180461" y="296438"/>
                    <a:pt x="188445" y="291648"/>
                  </a:cubicBezTo>
                  <a:cubicBezTo>
                    <a:pt x="196295" y="286858"/>
                    <a:pt x="205874" y="285395"/>
                    <a:pt x="210531" y="285395"/>
                  </a:cubicBezTo>
                  <a:cubicBezTo>
                    <a:pt x="215321" y="285395"/>
                    <a:pt x="226364" y="294841"/>
                    <a:pt x="231154" y="296438"/>
                  </a:cubicBezTo>
                  <a:cubicBezTo>
                    <a:pt x="235944" y="298035"/>
                    <a:pt x="251644" y="299631"/>
                    <a:pt x="257232" y="296438"/>
                  </a:cubicBezTo>
                  <a:cubicBezTo>
                    <a:pt x="262820" y="293245"/>
                    <a:pt x="269872" y="283000"/>
                    <a:pt x="277057" y="283798"/>
                  </a:cubicBezTo>
                  <a:cubicBezTo>
                    <a:pt x="284241" y="284596"/>
                    <a:pt x="306328" y="282201"/>
                    <a:pt x="311118" y="284596"/>
                  </a:cubicBezTo>
                  <a:cubicBezTo>
                    <a:pt x="315907" y="286991"/>
                    <a:pt x="326152" y="292446"/>
                    <a:pt x="333337" y="290185"/>
                  </a:cubicBezTo>
                  <a:cubicBezTo>
                    <a:pt x="340522" y="287790"/>
                    <a:pt x="346775" y="274351"/>
                    <a:pt x="352363" y="272755"/>
                  </a:cubicBezTo>
                  <a:cubicBezTo>
                    <a:pt x="354093" y="272223"/>
                    <a:pt x="355158" y="272356"/>
                    <a:pt x="356222" y="272622"/>
                  </a:cubicBezTo>
                  <a:cubicBezTo>
                    <a:pt x="356355" y="269562"/>
                    <a:pt x="356355" y="266634"/>
                    <a:pt x="356355" y="263973"/>
                  </a:cubicBezTo>
                  <a:cubicBezTo>
                    <a:pt x="356355" y="249737"/>
                    <a:pt x="359548" y="255325"/>
                    <a:pt x="361943" y="241089"/>
                  </a:cubicBezTo>
                  <a:cubicBezTo>
                    <a:pt x="364338" y="226852"/>
                    <a:pt x="401459" y="189598"/>
                    <a:pt x="404653" y="187336"/>
                  </a:cubicBezTo>
                  <a:cubicBezTo>
                    <a:pt x="407846" y="184941"/>
                    <a:pt x="407846" y="128793"/>
                    <a:pt x="407846" y="120943"/>
                  </a:cubicBezTo>
                  <a:cubicBezTo>
                    <a:pt x="407846" y="113093"/>
                    <a:pt x="409442" y="103514"/>
                    <a:pt x="412635" y="92471"/>
                  </a:cubicBezTo>
                  <a:cubicBezTo>
                    <a:pt x="415829" y="81427"/>
                    <a:pt x="407048" y="82226"/>
                    <a:pt x="407846" y="71848"/>
                  </a:cubicBezTo>
                  <a:cubicBezTo>
                    <a:pt x="408245" y="61736"/>
                    <a:pt x="396403" y="53753"/>
                    <a:pt x="396403" y="4736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33"/>
            <p:cNvSpPr/>
            <p:nvPr/>
          </p:nvSpPr>
          <p:spPr>
            <a:xfrm>
              <a:off x="6159997" y="3722080"/>
              <a:ext cx="267546" cy="443716"/>
            </a:xfrm>
            <a:custGeom>
              <a:rect b="b" l="l" r="r" t="t"/>
              <a:pathLst>
                <a:path extrusionOk="0" h="443716" w="267546">
                  <a:moveTo>
                    <a:pt x="267167" y="109767"/>
                  </a:moveTo>
                  <a:lnTo>
                    <a:pt x="62933" y="0"/>
                  </a:lnTo>
                  <a:lnTo>
                    <a:pt x="38984" y="12906"/>
                  </a:lnTo>
                  <a:cubicBezTo>
                    <a:pt x="39649" y="25945"/>
                    <a:pt x="40580" y="43375"/>
                    <a:pt x="40580" y="47233"/>
                  </a:cubicBezTo>
                  <a:cubicBezTo>
                    <a:pt x="40580" y="53620"/>
                    <a:pt x="52422" y="61470"/>
                    <a:pt x="51624" y="71715"/>
                  </a:cubicBezTo>
                  <a:cubicBezTo>
                    <a:pt x="50826" y="81960"/>
                    <a:pt x="59474" y="81161"/>
                    <a:pt x="56414" y="92338"/>
                  </a:cubicBezTo>
                  <a:cubicBezTo>
                    <a:pt x="53220" y="103381"/>
                    <a:pt x="51624" y="112961"/>
                    <a:pt x="51624" y="120810"/>
                  </a:cubicBezTo>
                  <a:cubicBezTo>
                    <a:pt x="51624" y="128660"/>
                    <a:pt x="51624" y="184941"/>
                    <a:pt x="48431" y="187203"/>
                  </a:cubicBezTo>
                  <a:cubicBezTo>
                    <a:pt x="45237" y="189598"/>
                    <a:pt x="8116" y="226719"/>
                    <a:pt x="5721" y="240956"/>
                  </a:cubicBezTo>
                  <a:cubicBezTo>
                    <a:pt x="3326" y="255192"/>
                    <a:pt x="133" y="249604"/>
                    <a:pt x="133" y="263840"/>
                  </a:cubicBezTo>
                  <a:cubicBezTo>
                    <a:pt x="133" y="266501"/>
                    <a:pt x="133" y="269429"/>
                    <a:pt x="0" y="272489"/>
                  </a:cubicBezTo>
                  <a:cubicBezTo>
                    <a:pt x="1996" y="273154"/>
                    <a:pt x="2927" y="275416"/>
                    <a:pt x="5721" y="278077"/>
                  </a:cubicBezTo>
                  <a:cubicBezTo>
                    <a:pt x="9713" y="282068"/>
                    <a:pt x="9713" y="289120"/>
                    <a:pt x="17563" y="289120"/>
                  </a:cubicBezTo>
                  <a:cubicBezTo>
                    <a:pt x="25413" y="289120"/>
                    <a:pt x="34993" y="307348"/>
                    <a:pt x="34194" y="314400"/>
                  </a:cubicBezTo>
                  <a:cubicBezTo>
                    <a:pt x="33396" y="321585"/>
                    <a:pt x="38186" y="325443"/>
                    <a:pt x="37387" y="338083"/>
                  </a:cubicBezTo>
                  <a:cubicBezTo>
                    <a:pt x="36589" y="350723"/>
                    <a:pt x="44439" y="368951"/>
                    <a:pt x="48431" y="371346"/>
                  </a:cubicBezTo>
                  <a:cubicBezTo>
                    <a:pt x="52422" y="373741"/>
                    <a:pt x="46834" y="376136"/>
                    <a:pt x="37387" y="375337"/>
                  </a:cubicBezTo>
                  <a:cubicBezTo>
                    <a:pt x="27941" y="374539"/>
                    <a:pt x="14503" y="374539"/>
                    <a:pt x="14503" y="378530"/>
                  </a:cubicBezTo>
                  <a:cubicBezTo>
                    <a:pt x="14503" y="382522"/>
                    <a:pt x="10511" y="387977"/>
                    <a:pt x="20756" y="397557"/>
                  </a:cubicBezTo>
                  <a:cubicBezTo>
                    <a:pt x="31001" y="407003"/>
                    <a:pt x="39782" y="410197"/>
                    <a:pt x="42976" y="420442"/>
                  </a:cubicBezTo>
                  <a:cubicBezTo>
                    <a:pt x="46169" y="430687"/>
                    <a:pt x="50027" y="440266"/>
                    <a:pt x="53220" y="442528"/>
                  </a:cubicBezTo>
                  <a:cubicBezTo>
                    <a:pt x="56414" y="444923"/>
                    <a:pt x="62667" y="444125"/>
                    <a:pt x="68255" y="436142"/>
                  </a:cubicBezTo>
                  <a:cubicBezTo>
                    <a:pt x="73843" y="428292"/>
                    <a:pt x="80097" y="443193"/>
                    <a:pt x="85685" y="436142"/>
                  </a:cubicBezTo>
                  <a:cubicBezTo>
                    <a:pt x="91273" y="428957"/>
                    <a:pt x="110166" y="429755"/>
                    <a:pt x="114956" y="427493"/>
                  </a:cubicBezTo>
                  <a:cubicBezTo>
                    <a:pt x="119746" y="425098"/>
                    <a:pt x="133983" y="418845"/>
                    <a:pt x="138639" y="414854"/>
                  </a:cubicBezTo>
                  <a:cubicBezTo>
                    <a:pt x="143429" y="410862"/>
                    <a:pt x="133051" y="404609"/>
                    <a:pt x="140236" y="400617"/>
                  </a:cubicBezTo>
                  <a:cubicBezTo>
                    <a:pt x="147288" y="396625"/>
                    <a:pt x="169507" y="403810"/>
                    <a:pt x="178156" y="392767"/>
                  </a:cubicBezTo>
                  <a:cubicBezTo>
                    <a:pt x="186804" y="381724"/>
                    <a:pt x="200242" y="369882"/>
                    <a:pt x="204234" y="365891"/>
                  </a:cubicBezTo>
                  <a:cubicBezTo>
                    <a:pt x="208225" y="361899"/>
                    <a:pt x="204234" y="358706"/>
                    <a:pt x="209822" y="353251"/>
                  </a:cubicBezTo>
                  <a:cubicBezTo>
                    <a:pt x="215410" y="347663"/>
                    <a:pt x="226453" y="341409"/>
                    <a:pt x="231908" y="344602"/>
                  </a:cubicBezTo>
                  <a:cubicBezTo>
                    <a:pt x="233105" y="345268"/>
                    <a:pt x="234835" y="345534"/>
                    <a:pt x="236565" y="345667"/>
                  </a:cubicBezTo>
                  <a:cubicBezTo>
                    <a:pt x="236033" y="345002"/>
                    <a:pt x="235767" y="344602"/>
                    <a:pt x="235767" y="344602"/>
                  </a:cubicBezTo>
                  <a:lnTo>
                    <a:pt x="239093" y="333027"/>
                  </a:lnTo>
                  <a:cubicBezTo>
                    <a:pt x="239093" y="333027"/>
                    <a:pt x="225921" y="326374"/>
                    <a:pt x="225921" y="316529"/>
                  </a:cubicBezTo>
                  <a:cubicBezTo>
                    <a:pt x="225921" y="306683"/>
                    <a:pt x="229247" y="296704"/>
                    <a:pt x="220998" y="296704"/>
                  </a:cubicBezTo>
                  <a:cubicBezTo>
                    <a:pt x="212749" y="296704"/>
                    <a:pt x="211019" y="288455"/>
                    <a:pt x="217672" y="281802"/>
                  </a:cubicBezTo>
                  <a:cubicBezTo>
                    <a:pt x="224324" y="275150"/>
                    <a:pt x="207826" y="261978"/>
                    <a:pt x="219401" y="261978"/>
                  </a:cubicBezTo>
                  <a:cubicBezTo>
                    <a:pt x="230977" y="261978"/>
                    <a:pt x="222727" y="243883"/>
                    <a:pt x="230977" y="242153"/>
                  </a:cubicBezTo>
                  <a:cubicBezTo>
                    <a:pt x="239226" y="240557"/>
                    <a:pt x="240823" y="233904"/>
                    <a:pt x="240823" y="225655"/>
                  </a:cubicBezTo>
                  <a:cubicBezTo>
                    <a:pt x="240823" y="217406"/>
                    <a:pt x="258917" y="212483"/>
                    <a:pt x="263973" y="210753"/>
                  </a:cubicBezTo>
                  <a:cubicBezTo>
                    <a:pt x="268896" y="209156"/>
                    <a:pt x="267300" y="182679"/>
                    <a:pt x="267300" y="182679"/>
                  </a:cubicBezTo>
                  <a:lnTo>
                    <a:pt x="267300" y="109767"/>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33"/>
            <p:cNvSpPr/>
            <p:nvPr/>
          </p:nvSpPr>
          <p:spPr>
            <a:xfrm>
              <a:off x="6448245" y="3476334"/>
              <a:ext cx="286423" cy="291781"/>
            </a:xfrm>
            <a:custGeom>
              <a:rect b="b" l="l" r="r" t="t"/>
              <a:pathLst>
                <a:path extrusionOk="0" h="291781" w="286423">
                  <a:moveTo>
                    <a:pt x="268970" y="63066"/>
                  </a:moveTo>
                  <a:lnTo>
                    <a:pt x="249811" y="15966"/>
                  </a:lnTo>
                  <a:cubicBezTo>
                    <a:pt x="248480" y="18095"/>
                    <a:pt x="247416" y="19559"/>
                    <a:pt x="246751" y="20224"/>
                  </a:cubicBezTo>
                  <a:cubicBezTo>
                    <a:pt x="243557" y="23417"/>
                    <a:pt x="230518" y="15434"/>
                    <a:pt x="218278" y="18627"/>
                  </a:cubicBezTo>
                  <a:cubicBezTo>
                    <a:pt x="206037" y="21820"/>
                    <a:pt x="196457" y="17430"/>
                    <a:pt x="184616" y="11575"/>
                  </a:cubicBezTo>
                  <a:cubicBezTo>
                    <a:pt x="172774" y="5588"/>
                    <a:pt x="134056" y="13172"/>
                    <a:pt x="128867" y="20623"/>
                  </a:cubicBezTo>
                  <a:cubicBezTo>
                    <a:pt x="123678" y="28074"/>
                    <a:pt x="110640" y="28074"/>
                    <a:pt x="98798" y="23417"/>
                  </a:cubicBezTo>
                  <a:cubicBezTo>
                    <a:pt x="86956" y="18627"/>
                    <a:pt x="71522" y="11575"/>
                    <a:pt x="49835" y="9580"/>
                  </a:cubicBezTo>
                  <a:cubicBezTo>
                    <a:pt x="29478" y="7717"/>
                    <a:pt x="13113" y="4790"/>
                    <a:pt x="9387" y="0"/>
                  </a:cubicBezTo>
                  <a:cubicBezTo>
                    <a:pt x="8589" y="2262"/>
                    <a:pt x="7658" y="4524"/>
                    <a:pt x="6993" y="6653"/>
                  </a:cubicBezTo>
                  <a:cubicBezTo>
                    <a:pt x="340" y="24748"/>
                    <a:pt x="11915" y="29804"/>
                    <a:pt x="3666" y="39649"/>
                  </a:cubicBezTo>
                  <a:cubicBezTo>
                    <a:pt x="-4583" y="49495"/>
                    <a:pt x="3666" y="61070"/>
                    <a:pt x="3666" y="79299"/>
                  </a:cubicBezTo>
                  <a:cubicBezTo>
                    <a:pt x="3666" y="91805"/>
                    <a:pt x="3666" y="212084"/>
                    <a:pt x="3666" y="285395"/>
                  </a:cubicBezTo>
                  <a:lnTo>
                    <a:pt x="166787" y="285395"/>
                  </a:lnTo>
                  <a:cubicBezTo>
                    <a:pt x="166787" y="285395"/>
                    <a:pt x="171577" y="282202"/>
                    <a:pt x="176234" y="279008"/>
                  </a:cubicBezTo>
                  <a:cubicBezTo>
                    <a:pt x="181023" y="275815"/>
                    <a:pt x="188874" y="283798"/>
                    <a:pt x="188874" y="283798"/>
                  </a:cubicBezTo>
                  <a:lnTo>
                    <a:pt x="223600" y="283798"/>
                  </a:lnTo>
                  <a:cubicBezTo>
                    <a:pt x="223600" y="283798"/>
                    <a:pt x="229986" y="291781"/>
                    <a:pt x="237836" y="291781"/>
                  </a:cubicBezTo>
                  <a:cubicBezTo>
                    <a:pt x="245686" y="291781"/>
                    <a:pt x="241029" y="279141"/>
                    <a:pt x="253669" y="279141"/>
                  </a:cubicBezTo>
                  <a:cubicBezTo>
                    <a:pt x="266309" y="279141"/>
                    <a:pt x="263116" y="260115"/>
                    <a:pt x="271099" y="260115"/>
                  </a:cubicBezTo>
                  <a:cubicBezTo>
                    <a:pt x="278949" y="260115"/>
                    <a:pt x="277485" y="261712"/>
                    <a:pt x="285336" y="250668"/>
                  </a:cubicBezTo>
                  <a:cubicBezTo>
                    <a:pt x="285602" y="250269"/>
                    <a:pt x="286001" y="249870"/>
                    <a:pt x="286267" y="249604"/>
                  </a:cubicBezTo>
                  <a:cubicBezTo>
                    <a:pt x="285735" y="246145"/>
                    <a:pt x="285602" y="242552"/>
                    <a:pt x="286134" y="238827"/>
                  </a:cubicBezTo>
                  <a:cubicBezTo>
                    <a:pt x="288130" y="226187"/>
                    <a:pt x="279348" y="226985"/>
                    <a:pt x="273893" y="209156"/>
                  </a:cubicBezTo>
                  <a:cubicBezTo>
                    <a:pt x="268305" y="191328"/>
                    <a:pt x="246219" y="164850"/>
                    <a:pt x="245420" y="154605"/>
                  </a:cubicBezTo>
                  <a:cubicBezTo>
                    <a:pt x="244622" y="144361"/>
                    <a:pt x="232381" y="138373"/>
                    <a:pt x="232780" y="127330"/>
                  </a:cubicBezTo>
                  <a:cubicBezTo>
                    <a:pt x="233180" y="116287"/>
                    <a:pt x="226793" y="115089"/>
                    <a:pt x="214552" y="97659"/>
                  </a:cubicBezTo>
                  <a:cubicBezTo>
                    <a:pt x="202312" y="80230"/>
                    <a:pt x="198719" y="49761"/>
                    <a:pt x="202312" y="48564"/>
                  </a:cubicBezTo>
                  <a:cubicBezTo>
                    <a:pt x="205904" y="47366"/>
                    <a:pt x="216149" y="74243"/>
                    <a:pt x="220140" y="83024"/>
                  </a:cubicBezTo>
                  <a:cubicBezTo>
                    <a:pt x="224132" y="91805"/>
                    <a:pt x="237570" y="118282"/>
                    <a:pt x="247017" y="118282"/>
                  </a:cubicBezTo>
                  <a:cubicBezTo>
                    <a:pt x="256463" y="118282"/>
                    <a:pt x="260056" y="78367"/>
                    <a:pt x="263249" y="80363"/>
                  </a:cubicBezTo>
                  <a:cubicBezTo>
                    <a:pt x="263515" y="80496"/>
                    <a:pt x="263781" y="81028"/>
                    <a:pt x="263914" y="81560"/>
                  </a:cubicBezTo>
                  <a:lnTo>
                    <a:pt x="264979" y="74376"/>
                  </a:lnTo>
                  <a:lnTo>
                    <a:pt x="268970" y="63066"/>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33"/>
            <p:cNvSpPr/>
            <p:nvPr/>
          </p:nvSpPr>
          <p:spPr>
            <a:xfrm>
              <a:off x="6036758" y="4304179"/>
              <a:ext cx="147046" cy="167511"/>
            </a:xfrm>
            <a:custGeom>
              <a:rect b="b" l="l" r="r" t="t"/>
              <a:pathLst>
                <a:path extrusionOk="0" h="167511" w="147046">
                  <a:moveTo>
                    <a:pt x="72547" y="160061"/>
                  </a:moveTo>
                  <a:cubicBezTo>
                    <a:pt x="85719" y="160061"/>
                    <a:pt x="80796" y="151811"/>
                    <a:pt x="75873" y="138506"/>
                  </a:cubicBezTo>
                  <a:cubicBezTo>
                    <a:pt x="70950" y="125334"/>
                    <a:pt x="84122" y="126931"/>
                    <a:pt x="92371" y="126931"/>
                  </a:cubicBezTo>
                  <a:cubicBezTo>
                    <a:pt x="100621" y="126931"/>
                    <a:pt x="97294" y="112029"/>
                    <a:pt x="103947" y="112029"/>
                  </a:cubicBezTo>
                  <a:cubicBezTo>
                    <a:pt x="110599" y="112029"/>
                    <a:pt x="112196" y="130257"/>
                    <a:pt x="118849" y="128527"/>
                  </a:cubicBezTo>
                  <a:cubicBezTo>
                    <a:pt x="125502" y="126931"/>
                    <a:pt x="130424" y="133450"/>
                    <a:pt x="138673" y="131854"/>
                  </a:cubicBezTo>
                  <a:cubicBezTo>
                    <a:pt x="146923" y="130124"/>
                    <a:pt x="146923" y="113626"/>
                    <a:pt x="146923" y="100454"/>
                  </a:cubicBezTo>
                  <a:cubicBezTo>
                    <a:pt x="146923" y="87149"/>
                    <a:pt x="148519" y="77303"/>
                    <a:pt x="140270" y="72380"/>
                  </a:cubicBezTo>
                  <a:cubicBezTo>
                    <a:pt x="132021" y="67457"/>
                    <a:pt x="125368" y="55881"/>
                    <a:pt x="135347" y="50826"/>
                  </a:cubicBezTo>
                  <a:cubicBezTo>
                    <a:pt x="145326" y="45903"/>
                    <a:pt x="146923" y="35924"/>
                    <a:pt x="138673" y="29271"/>
                  </a:cubicBezTo>
                  <a:cubicBezTo>
                    <a:pt x="130424" y="22619"/>
                    <a:pt x="112196" y="35924"/>
                    <a:pt x="112196" y="29271"/>
                  </a:cubicBezTo>
                  <a:cubicBezTo>
                    <a:pt x="112196" y="25679"/>
                    <a:pt x="113660" y="12773"/>
                    <a:pt x="114990" y="1730"/>
                  </a:cubicBezTo>
                  <a:cubicBezTo>
                    <a:pt x="95831" y="1064"/>
                    <a:pt x="75208" y="0"/>
                    <a:pt x="75208" y="0"/>
                  </a:cubicBezTo>
                  <a:lnTo>
                    <a:pt x="70285" y="1464"/>
                  </a:lnTo>
                  <a:cubicBezTo>
                    <a:pt x="71483" y="20889"/>
                    <a:pt x="69221" y="35924"/>
                    <a:pt x="69221" y="35924"/>
                  </a:cubicBezTo>
                  <a:cubicBezTo>
                    <a:pt x="69221" y="35924"/>
                    <a:pt x="39417" y="37654"/>
                    <a:pt x="32765" y="37654"/>
                  </a:cubicBezTo>
                  <a:cubicBezTo>
                    <a:pt x="31301" y="37654"/>
                    <a:pt x="26777" y="38319"/>
                    <a:pt x="20391" y="39250"/>
                  </a:cubicBezTo>
                  <a:cubicBezTo>
                    <a:pt x="19061" y="41379"/>
                    <a:pt x="17198" y="43508"/>
                    <a:pt x="15867" y="44838"/>
                  </a:cubicBezTo>
                  <a:cubicBezTo>
                    <a:pt x="12275" y="48431"/>
                    <a:pt x="24116" y="53087"/>
                    <a:pt x="26112" y="58276"/>
                  </a:cubicBezTo>
                  <a:cubicBezTo>
                    <a:pt x="28108" y="63465"/>
                    <a:pt x="11077" y="61869"/>
                    <a:pt x="11477" y="69320"/>
                  </a:cubicBezTo>
                  <a:cubicBezTo>
                    <a:pt x="11876" y="76771"/>
                    <a:pt x="5489" y="82758"/>
                    <a:pt x="832" y="86350"/>
                  </a:cubicBezTo>
                  <a:cubicBezTo>
                    <a:pt x="-3957" y="89943"/>
                    <a:pt x="13472" y="104977"/>
                    <a:pt x="13871" y="110033"/>
                  </a:cubicBezTo>
                  <a:cubicBezTo>
                    <a:pt x="14271" y="115222"/>
                    <a:pt x="18262" y="119879"/>
                    <a:pt x="33297" y="134515"/>
                  </a:cubicBezTo>
                  <a:cubicBezTo>
                    <a:pt x="47667" y="148485"/>
                    <a:pt x="40748" y="152078"/>
                    <a:pt x="59774" y="167511"/>
                  </a:cubicBezTo>
                  <a:cubicBezTo>
                    <a:pt x="62302" y="163786"/>
                    <a:pt x="66294" y="160061"/>
                    <a:pt x="72547" y="16006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33"/>
            <p:cNvSpPr/>
            <p:nvPr/>
          </p:nvSpPr>
          <p:spPr>
            <a:xfrm>
              <a:off x="6051091" y="4305775"/>
              <a:ext cx="56301" cy="37786"/>
            </a:xfrm>
            <a:custGeom>
              <a:rect b="b" l="l" r="r" t="t"/>
              <a:pathLst>
                <a:path extrusionOk="0" h="37786" w="56301">
                  <a:moveTo>
                    <a:pt x="54888" y="34460"/>
                  </a:moveTo>
                  <a:cubicBezTo>
                    <a:pt x="54888" y="34460"/>
                    <a:pt x="57150" y="19426"/>
                    <a:pt x="55952" y="0"/>
                  </a:cubicBezTo>
                  <a:lnTo>
                    <a:pt x="49299" y="1863"/>
                  </a:lnTo>
                  <a:lnTo>
                    <a:pt x="12311" y="1863"/>
                  </a:lnTo>
                  <a:cubicBezTo>
                    <a:pt x="12444" y="2129"/>
                    <a:pt x="12444" y="2395"/>
                    <a:pt x="12577" y="2661"/>
                  </a:cubicBezTo>
                  <a:cubicBezTo>
                    <a:pt x="16569" y="8648"/>
                    <a:pt x="14573" y="17297"/>
                    <a:pt x="6191" y="20091"/>
                  </a:cubicBezTo>
                  <a:cubicBezTo>
                    <a:pt x="-2058" y="22885"/>
                    <a:pt x="-1659" y="30336"/>
                    <a:pt x="4993" y="30735"/>
                  </a:cubicBezTo>
                  <a:cubicBezTo>
                    <a:pt x="9118" y="31001"/>
                    <a:pt x="8187" y="34327"/>
                    <a:pt x="6058" y="37787"/>
                  </a:cubicBezTo>
                  <a:cubicBezTo>
                    <a:pt x="12444" y="36722"/>
                    <a:pt x="16968" y="36190"/>
                    <a:pt x="18432" y="36190"/>
                  </a:cubicBezTo>
                  <a:cubicBezTo>
                    <a:pt x="25217" y="36057"/>
                    <a:pt x="54888" y="34460"/>
                    <a:pt x="54888" y="3446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33"/>
            <p:cNvSpPr/>
            <p:nvPr/>
          </p:nvSpPr>
          <p:spPr>
            <a:xfrm>
              <a:off x="6096665" y="4266525"/>
              <a:ext cx="187775" cy="236032"/>
            </a:xfrm>
            <a:custGeom>
              <a:rect b="b" l="l" r="r" t="t"/>
              <a:pathLst>
                <a:path extrusionOk="0" h="236032" w="187775">
                  <a:moveTo>
                    <a:pt x="50692" y="222595"/>
                  </a:moveTo>
                  <a:cubicBezTo>
                    <a:pt x="55616" y="224324"/>
                    <a:pt x="58942" y="232573"/>
                    <a:pt x="68921" y="224324"/>
                  </a:cubicBezTo>
                  <a:cubicBezTo>
                    <a:pt x="78900" y="216075"/>
                    <a:pt x="90475" y="217672"/>
                    <a:pt x="90475" y="226054"/>
                  </a:cubicBezTo>
                  <a:cubicBezTo>
                    <a:pt x="90475" y="234303"/>
                    <a:pt x="93801" y="232707"/>
                    <a:pt x="102050" y="224324"/>
                  </a:cubicBezTo>
                  <a:cubicBezTo>
                    <a:pt x="110300" y="216075"/>
                    <a:pt x="118549" y="225921"/>
                    <a:pt x="118549" y="209423"/>
                  </a:cubicBezTo>
                  <a:cubicBezTo>
                    <a:pt x="118549" y="192924"/>
                    <a:pt x="128527" y="207826"/>
                    <a:pt x="128527" y="189598"/>
                  </a:cubicBezTo>
                  <a:cubicBezTo>
                    <a:pt x="128527" y="171370"/>
                    <a:pt x="130124" y="153142"/>
                    <a:pt x="130124" y="144893"/>
                  </a:cubicBezTo>
                  <a:cubicBezTo>
                    <a:pt x="130124" y="136644"/>
                    <a:pt x="153275" y="128394"/>
                    <a:pt x="153275" y="115089"/>
                  </a:cubicBezTo>
                  <a:cubicBezTo>
                    <a:pt x="153275" y="101917"/>
                    <a:pt x="173100" y="75440"/>
                    <a:pt x="173100" y="58809"/>
                  </a:cubicBezTo>
                  <a:cubicBezTo>
                    <a:pt x="173100" y="42310"/>
                    <a:pt x="178023" y="38984"/>
                    <a:pt x="183079" y="30735"/>
                  </a:cubicBezTo>
                  <a:cubicBezTo>
                    <a:pt x="186538" y="25014"/>
                    <a:pt x="189066" y="13704"/>
                    <a:pt x="187070" y="3060"/>
                  </a:cubicBezTo>
                  <a:lnTo>
                    <a:pt x="187070" y="3326"/>
                  </a:lnTo>
                  <a:lnTo>
                    <a:pt x="163919" y="0"/>
                  </a:lnTo>
                  <a:lnTo>
                    <a:pt x="152344" y="3326"/>
                  </a:lnTo>
                  <a:lnTo>
                    <a:pt x="137442" y="6653"/>
                  </a:lnTo>
                  <a:cubicBezTo>
                    <a:pt x="137442" y="6653"/>
                    <a:pt x="139039" y="18228"/>
                    <a:pt x="132519" y="26477"/>
                  </a:cubicBezTo>
                  <a:cubicBezTo>
                    <a:pt x="125867" y="34726"/>
                    <a:pt x="124270" y="52821"/>
                    <a:pt x="124270" y="52821"/>
                  </a:cubicBezTo>
                  <a:cubicBezTo>
                    <a:pt x="124270" y="52821"/>
                    <a:pt x="94600" y="37920"/>
                    <a:pt x="86350" y="39649"/>
                  </a:cubicBezTo>
                  <a:cubicBezTo>
                    <a:pt x="82758" y="40314"/>
                    <a:pt x="69453" y="40182"/>
                    <a:pt x="55217" y="39649"/>
                  </a:cubicBezTo>
                  <a:cubicBezTo>
                    <a:pt x="53886" y="50692"/>
                    <a:pt x="52422" y="63598"/>
                    <a:pt x="52422" y="67191"/>
                  </a:cubicBezTo>
                  <a:cubicBezTo>
                    <a:pt x="52422" y="73843"/>
                    <a:pt x="70650" y="60538"/>
                    <a:pt x="78900" y="67191"/>
                  </a:cubicBezTo>
                  <a:cubicBezTo>
                    <a:pt x="87149" y="73843"/>
                    <a:pt x="85552" y="83689"/>
                    <a:pt x="75573" y="88745"/>
                  </a:cubicBezTo>
                  <a:cubicBezTo>
                    <a:pt x="65595" y="93668"/>
                    <a:pt x="72247" y="105244"/>
                    <a:pt x="80496" y="110300"/>
                  </a:cubicBezTo>
                  <a:cubicBezTo>
                    <a:pt x="88745" y="115222"/>
                    <a:pt x="87149" y="125201"/>
                    <a:pt x="87149" y="138373"/>
                  </a:cubicBezTo>
                  <a:cubicBezTo>
                    <a:pt x="87149" y="151545"/>
                    <a:pt x="87149" y="168177"/>
                    <a:pt x="78900" y="169773"/>
                  </a:cubicBezTo>
                  <a:cubicBezTo>
                    <a:pt x="70650" y="171370"/>
                    <a:pt x="65727" y="164850"/>
                    <a:pt x="59075" y="166447"/>
                  </a:cubicBezTo>
                  <a:cubicBezTo>
                    <a:pt x="52422" y="168044"/>
                    <a:pt x="50826" y="149949"/>
                    <a:pt x="44173" y="149949"/>
                  </a:cubicBezTo>
                  <a:cubicBezTo>
                    <a:pt x="37521" y="149949"/>
                    <a:pt x="40847" y="164850"/>
                    <a:pt x="32598" y="164850"/>
                  </a:cubicBezTo>
                  <a:cubicBezTo>
                    <a:pt x="24349" y="164850"/>
                    <a:pt x="11043" y="163254"/>
                    <a:pt x="16099" y="176426"/>
                  </a:cubicBezTo>
                  <a:cubicBezTo>
                    <a:pt x="21022" y="189731"/>
                    <a:pt x="26078" y="197980"/>
                    <a:pt x="12773" y="197980"/>
                  </a:cubicBezTo>
                  <a:cubicBezTo>
                    <a:pt x="6520" y="197980"/>
                    <a:pt x="2528" y="201706"/>
                    <a:pt x="0" y="205564"/>
                  </a:cubicBezTo>
                  <a:cubicBezTo>
                    <a:pt x="931" y="206229"/>
                    <a:pt x="1730" y="207028"/>
                    <a:pt x="2794" y="207826"/>
                  </a:cubicBezTo>
                  <a:cubicBezTo>
                    <a:pt x="13837" y="216341"/>
                    <a:pt x="20889" y="226187"/>
                    <a:pt x="25679" y="236033"/>
                  </a:cubicBezTo>
                  <a:cubicBezTo>
                    <a:pt x="36589" y="228316"/>
                    <a:pt x="47898" y="221663"/>
                    <a:pt x="50692" y="22259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33"/>
            <p:cNvSpPr/>
            <p:nvPr/>
          </p:nvSpPr>
          <p:spPr>
            <a:xfrm>
              <a:off x="6373584" y="3725805"/>
              <a:ext cx="437432" cy="544111"/>
            </a:xfrm>
            <a:custGeom>
              <a:rect b="b" l="l" r="r" t="t"/>
              <a:pathLst>
                <a:path extrusionOk="0" h="544111" w="437432">
                  <a:moveTo>
                    <a:pt x="345893" y="10378"/>
                  </a:moveTo>
                  <a:cubicBezTo>
                    <a:pt x="338043" y="10378"/>
                    <a:pt x="341103" y="29404"/>
                    <a:pt x="328463" y="29404"/>
                  </a:cubicBezTo>
                  <a:cubicBezTo>
                    <a:pt x="315824" y="29404"/>
                    <a:pt x="320480" y="42044"/>
                    <a:pt x="312630" y="42044"/>
                  </a:cubicBezTo>
                  <a:cubicBezTo>
                    <a:pt x="304780" y="42044"/>
                    <a:pt x="298394" y="34061"/>
                    <a:pt x="298394" y="34061"/>
                  </a:cubicBezTo>
                  <a:lnTo>
                    <a:pt x="263667" y="34061"/>
                  </a:lnTo>
                  <a:cubicBezTo>
                    <a:pt x="263667" y="34061"/>
                    <a:pt x="255817" y="26211"/>
                    <a:pt x="251028" y="29271"/>
                  </a:cubicBezTo>
                  <a:cubicBezTo>
                    <a:pt x="246238" y="32465"/>
                    <a:pt x="241581" y="35658"/>
                    <a:pt x="241581" y="35658"/>
                  </a:cubicBezTo>
                  <a:lnTo>
                    <a:pt x="78460" y="35658"/>
                  </a:lnTo>
                  <a:cubicBezTo>
                    <a:pt x="78460" y="68521"/>
                    <a:pt x="78460" y="91938"/>
                    <a:pt x="78460" y="91938"/>
                  </a:cubicBezTo>
                  <a:lnTo>
                    <a:pt x="53713" y="91938"/>
                  </a:lnTo>
                  <a:lnTo>
                    <a:pt x="53713" y="179353"/>
                  </a:lnTo>
                  <a:cubicBezTo>
                    <a:pt x="53713" y="179353"/>
                    <a:pt x="55442" y="205697"/>
                    <a:pt x="50386" y="207427"/>
                  </a:cubicBezTo>
                  <a:cubicBezTo>
                    <a:pt x="45464" y="209023"/>
                    <a:pt x="27236" y="214079"/>
                    <a:pt x="27236" y="222329"/>
                  </a:cubicBezTo>
                  <a:cubicBezTo>
                    <a:pt x="27236" y="230578"/>
                    <a:pt x="25639" y="237230"/>
                    <a:pt x="17390" y="238827"/>
                  </a:cubicBezTo>
                  <a:cubicBezTo>
                    <a:pt x="9140" y="240424"/>
                    <a:pt x="17390" y="258651"/>
                    <a:pt x="5814" y="258651"/>
                  </a:cubicBezTo>
                  <a:cubicBezTo>
                    <a:pt x="-5761" y="258651"/>
                    <a:pt x="10737" y="271824"/>
                    <a:pt x="4085" y="278476"/>
                  </a:cubicBezTo>
                  <a:cubicBezTo>
                    <a:pt x="-2568" y="284996"/>
                    <a:pt x="-838" y="293378"/>
                    <a:pt x="7411" y="293378"/>
                  </a:cubicBezTo>
                  <a:cubicBezTo>
                    <a:pt x="15660" y="293378"/>
                    <a:pt x="12334" y="303224"/>
                    <a:pt x="12334" y="313203"/>
                  </a:cubicBezTo>
                  <a:cubicBezTo>
                    <a:pt x="12334" y="323048"/>
                    <a:pt x="25506" y="329701"/>
                    <a:pt x="25506" y="329701"/>
                  </a:cubicBezTo>
                  <a:lnTo>
                    <a:pt x="22180" y="341276"/>
                  </a:lnTo>
                  <a:cubicBezTo>
                    <a:pt x="22180" y="341276"/>
                    <a:pt x="40275" y="362698"/>
                    <a:pt x="42004" y="367620"/>
                  </a:cubicBezTo>
                  <a:cubicBezTo>
                    <a:pt x="43601" y="372543"/>
                    <a:pt x="53580" y="385715"/>
                    <a:pt x="43601" y="390771"/>
                  </a:cubicBezTo>
                  <a:cubicBezTo>
                    <a:pt x="33622" y="395694"/>
                    <a:pt x="40275" y="400617"/>
                    <a:pt x="40275" y="400617"/>
                  </a:cubicBezTo>
                  <a:lnTo>
                    <a:pt x="51850" y="402214"/>
                  </a:lnTo>
                  <a:lnTo>
                    <a:pt x="55176" y="410463"/>
                  </a:lnTo>
                  <a:cubicBezTo>
                    <a:pt x="55176" y="410463"/>
                    <a:pt x="68348" y="410463"/>
                    <a:pt x="76597" y="420309"/>
                  </a:cubicBezTo>
                  <a:cubicBezTo>
                    <a:pt x="84847" y="430154"/>
                    <a:pt x="88173" y="431884"/>
                    <a:pt x="88173" y="436807"/>
                  </a:cubicBezTo>
                  <a:cubicBezTo>
                    <a:pt x="88173" y="441730"/>
                    <a:pt x="94825" y="443460"/>
                    <a:pt x="104671" y="451709"/>
                  </a:cubicBezTo>
                  <a:cubicBezTo>
                    <a:pt x="114517" y="459958"/>
                    <a:pt x="114517" y="464881"/>
                    <a:pt x="114517" y="469804"/>
                  </a:cubicBezTo>
                  <a:cubicBezTo>
                    <a:pt x="114517" y="474727"/>
                    <a:pt x="132612" y="482976"/>
                    <a:pt x="132612" y="482976"/>
                  </a:cubicBezTo>
                  <a:lnTo>
                    <a:pt x="138733" y="498410"/>
                  </a:lnTo>
                  <a:cubicBezTo>
                    <a:pt x="141792" y="500006"/>
                    <a:pt x="144320" y="502002"/>
                    <a:pt x="145651" y="505461"/>
                  </a:cubicBezTo>
                  <a:cubicBezTo>
                    <a:pt x="148977" y="513711"/>
                    <a:pt x="157226" y="518767"/>
                    <a:pt x="157226" y="518767"/>
                  </a:cubicBezTo>
                  <a:cubicBezTo>
                    <a:pt x="157226" y="518767"/>
                    <a:pt x="167205" y="525419"/>
                    <a:pt x="173725" y="518767"/>
                  </a:cubicBezTo>
                  <a:cubicBezTo>
                    <a:pt x="180378" y="512114"/>
                    <a:pt x="188627" y="520496"/>
                    <a:pt x="188627" y="520496"/>
                  </a:cubicBezTo>
                  <a:cubicBezTo>
                    <a:pt x="188627" y="520496"/>
                    <a:pt x="196876" y="513843"/>
                    <a:pt x="201799" y="517170"/>
                  </a:cubicBezTo>
                  <a:cubicBezTo>
                    <a:pt x="205125" y="519432"/>
                    <a:pt x="219894" y="531539"/>
                    <a:pt x="232667" y="543248"/>
                  </a:cubicBezTo>
                  <a:cubicBezTo>
                    <a:pt x="234529" y="542583"/>
                    <a:pt x="247036" y="538059"/>
                    <a:pt x="252491" y="537394"/>
                  </a:cubicBezTo>
                  <a:cubicBezTo>
                    <a:pt x="258479" y="536861"/>
                    <a:pt x="266728" y="546840"/>
                    <a:pt x="269122" y="543381"/>
                  </a:cubicBezTo>
                  <a:cubicBezTo>
                    <a:pt x="271517" y="539789"/>
                    <a:pt x="284024" y="534466"/>
                    <a:pt x="288681" y="536861"/>
                  </a:cubicBezTo>
                  <a:cubicBezTo>
                    <a:pt x="293471" y="539256"/>
                    <a:pt x="304647" y="539789"/>
                    <a:pt x="305312" y="535664"/>
                  </a:cubicBezTo>
                  <a:cubicBezTo>
                    <a:pt x="305712" y="532870"/>
                    <a:pt x="310768" y="529943"/>
                    <a:pt x="314360" y="527016"/>
                  </a:cubicBezTo>
                  <a:cubicBezTo>
                    <a:pt x="316090" y="525552"/>
                    <a:pt x="317420" y="524222"/>
                    <a:pt x="317819" y="522625"/>
                  </a:cubicBezTo>
                  <a:cubicBezTo>
                    <a:pt x="319017" y="517835"/>
                    <a:pt x="333253" y="509586"/>
                    <a:pt x="339108" y="508389"/>
                  </a:cubicBezTo>
                  <a:cubicBezTo>
                    <a:pt x="345095" y="507191"/>
                    <a:pt x="352146" y="506659"/>
                    <a:pt x="355207" y="510118"/>
                  </a:cubicBezTo>
                  <a:cubicBezTo>
                    <a:pt x="356537" y="511848"/>
                    <a:pt x="359198" y="513045"/>
                    <a:pt x="361859" y="514110"/>
                  </a:cubicBezTo>
                  <a:cubicBezTo>
                    <a:pt x="363855" y="498942"/>
                    <a:pt x="367181" y="490560"/>
                    <a:pt x="362258" y="490560"/>
                  </a:cubicBezTo>
                  <a:cubicBezTo>
                    <a:pt x="355606" y="490560"/>
                    <a:pt x="342434" y="483907"/>
                    <a:pt x="337511" y="470735"/>
                  </a:cubicBezTo>
                  <a:cubicBezTo>
                    <a:pt x="332588" y="457563"/>
                    <a:pt x="317686" y="449181"/>
                    <a:pt x="314360" y="440932"/>
                  </a:cubicBezTo>
                  <a:cubicBezTo>
                    <a:pt x="311034" y="432682"/>
                    <a:pt x="292806" y="434279"/>
                    <a:pt x="289479" y="427760"/>
                  </a:cubicBezTo>
                  <a:cubicBezTo>
                    <a:pt x="286153" y="421107"/>
                    <a:pt x="294402" y="421107"/>
                    <a:pt x="294402" y="412858"/>
                  </a:cubicBezTo>
                  <a:cubicBezTo>
                    <a:pt x="294402" y="404609"/>
                    <a:pt x="314227" y="409531"/>
                    <a:pt x="315956" y="407935"/>
                  </a:cubicBezTo>
                  <a:cubicBezTo>
                    <a:pt x="317553" y="406338"/>
                    <a:pt x="319283" y="388110"/>
                    <a:pt x="319283" y="378131"/>
                  </a:cubicBezTo>
                  <a:cubicBezTo>
                    <a:pt x="319283" y="368153"/>
                    <a:pt x="332455" y="358307"/>
                    <a:pt x="327532" y="353384"/>
                  </a:cubicBezTo>
                  <a:cubicBezTo>
                    <a:pt x="322609" y="348461"/>
                    <a:pt x="332455" y="346731"/>
                    <a:pt x="339108" y="341808"/>
                  </a:cubicBezTo>
                  <a:cubicBezTo>
                    <a:pt x="345760" y="336886"/>
                    <a:pt x="340704" y="321984"/>
                    <a:pt x="347357" y="315331"/>
                  </a:cubicBezTo>
                  <a:cubicBezTo>
                    <a:pt x="354009" y="308679"/>
                    <a:pt x="358932" y="295507"/>
                    <a:pt x="363855" y="295507"/>
                  </a:cubicBezTo>
                  <a:cubicBezTo>
                    <a:pt x="368778" y="295507"/>
                    <a:pt x="375430" y="288854"/>
                    <a:pt x="375430" y="282202"/>
                  </a:cubicBezTo>
                  <a:cubicBezTo>
                    <a:pt x="375430" y="275549"/>
                    <a:pt x="387006" y="262377"/>
                    <a:pt x="385409" y="250802"/>
                  </a:cubicBezTo>
                  <a:cubicBezTo>
                    <a:pt x="383680" y="239226"/>
                    <a:pt x="378756" y="224324"/>
                    <a:pt x="387006" y="214478"/>
                  </a:cubicBezTo>
                  <a:cubicBezTo>
                    <a:pt x="395255" y="204500"/>
                    <a:pt x="398581" y="196250"/>
                    <a:pt x="396985" y="188001"/>
                  </a:cubicBezTo>
                  <a:cubicBezTo>
                    <a:pt x="395255" y="179752"/>
                    <a:pt x="406964" y="178023"/>
                    <a:pt x="411887" y="173100"/>
                  </a:cubicBezTo>
                  <a:cubicBezTo>
                    <a:pt x="415346" y="169507"/>
                    <a:pt x="427986" y="164318"/>
                    <a:pt x="437432" y="149283"/>
                  </a:cubicBezTo>
                  <a:cubicBezTo>
                    <a:pt x="431445" y="141966"/>
                    <a:pt x="424925" y="135845"/>
                    <a:pt x="420801" y="133983"/>
                  </a:cubicBezTo>
                  <a:cubicBezTo>
                    <a:pt x="411354" y="129592"/>
                    <a:pt x="404968" y="113093"/>
                    <a:pt x="404968" y="92071"/>
                  </a:cubicBezTo>
                  <a:cubicBezTo>
                    <a:pt x="404968" y="71049"/>
                    <a:pt x="399779" y="54418"/>
                    <a:pt x="398981" y="47765"/>
                  </a:cubicBezTo>
                  <a:cubicBezTo>
                    <a:pt x="398182" y="40980"/>
                    <a:pt x="387937" y="26743"/>
                    <a:pt x="375697" y="20091"/>
                  </a:cubicBezTo>
                  <a:cubicBezTo>
                    <a:pt x="367048" y="15301"/>
                    <a:pt x="362125" y="8249"/>
                    <a:pt x="360795" y="0"/>
                  </a:cubicBezTo>
                  <a:cubicBezTo>
                    <a:pt x="360529" y="399"/>
                    <a:pt x="360129" y="798"/>
                    <a:pt x="359863" y="1064"/>
                  </a:cubicBezTo>
                  <a:cubicBezTo>
                    <a:pt x="352279" y="11975"/>
                    <a:pt x="353876" y="10378"/>
                    <a:pt x="345893" y="1037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33"/>
            <p:cNvSpPr/>
            <p:nvPr/>
          </p:nvSpPr>
          <p:spPr>
            <a:xfrm>
              <a:off x="6897509" y="4022110"/>
              <a:ext cx="46516" cy="50559"/>
            </a:xfrm>
            <a:custGeom>
              <a:rect b="b" l="l" r="r" t="t"/>
              <a:pathLst>
                <a:path extrusionOk="0" h="50559" w="46516">
                  <a:moveTo>
                    <a:pt x="16356" y="5854"/>
                  </a:moveTo>
                  <a:cubicBezTo>
                    <a:pt x="14759" y="8382"/>
                    <a:pt x="8506" y="18627"/>
                    <a:pt x="3317" y="24481"/>
                  </a:cubicBezTo>
                  <a:cubicBezTo>
                    <a:pt x="-2537" y="31134"/>
                    <a:pt x="789" y="43641"/>
                    <a:pt x="2519" y="46967"/>
                  </a:cubicBezTo>
                  <a:cubicBezTo>
                    <a:pt x="4248" y="50293"/>
                    <a:pt x="12497" y="49495"/>
                    <a:pt x="17553" y="46169"/>
                  </a:cubicBezTo>
                  <a:cubicBezTo>
                    <a:pt x="21412" y="43641"/>
                    <a:pt x="24339" y="45104"/>
                    <a:pt x="30193" y="50559"/>
                  </a:cubicBezTo>
                  <a:cubicBezTo>
                    <a:pt x="33253" y="46169"/>
                    <a:pt x="37378" y="41246"/>
                    <a:pt x="41236" y="37387"/>
                  </a:cubicBezTo>
                  <a:cubicBezTo>
                    <a:pt x="34584" y="33529"/>
                    <a:pt x="28464" y="32864"/>
                    <a:pt x="26867" y="31267"/>
                  </a:cubicBezTo>
                  <a:cubicBezTo>
                    <a:pt x="24073" y="28473"/>
                    <a:pt x="34717" y="20623"/>
                    <a:pt x="42301" y="19026"/>
                  </a:cubicBezTo>
                  <a:cubicBezTo>
                    <a:pt x="49752" y="17430"/>
                    <a:pt x="46292" y="8781"/>
                    <a:pt x="39906" y="3193"/>
                  </a:cubicBezTo>
                  <a:cubicBezTo>
                    <a:pt x="38842" y="2262"/>
                    <a:pt x="37644" y="1197"/>
                    <a:pt x="36314" y="0"/>
                  </a:cubicBezTo>
                  <a:cubicBezTo>
                    <a:pt x="32721" y="2129"/>
                    <a:pt x="29927" y="3992"/>
                    <a:pt x="29129" y="5056"/>
                  </a:cubicBezTo>
                  <a:cubicBezTo>
                    <a:pt x="27133" y="7584"/>
                    <a:pt x="22743" y="6653"/>
                    <a:pt x="16356" y="58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33"/>
            <p:cNvSpPr/>
            <p:nvPr/>
          </p:nvSpPr>
          <p:spPr>
            <a:xfrm>
              <a:off x="6756209" y="3874822"/>
              <a:ext cx="177347" cy="153924"/>
            </a:xfrm>
            <a:custGeom>
              <a:rect b="b" l="l" r="r" t="t"/>
              <a:pathLst>
                <a:path extrusionOk="0" h="153924" w="177347">
                  <a:moveTo>
                    <a:pt x="29527" y="23816"/>
                  </a:moveTo>
                  <a:cubicBezTo>
                    <a:pt x="24604" y="28739"/>
                    <a:pt x="13029" y="30469"/>
                    <a:pt x="14626" y="38718"/>
                  </a:cubicBezTo>
                  <a:cubicBezTo>
                    <a:pt x="16222" y="46967"/>
                    <a:pt x="12896" y="55216"/>
                    <a:pt x="4647" y="65195"/>
                  </a:cubicBezTo>
                  <a:cubicBezTo>
                    <a:pt x="-3602" y="75041"/>
                    <a:pt x="1320" y="89810"/>
                    <a:pt x="2917" y="101385"/>
                  </a:cubicBezTo>
                  <a:cubicBezTo>
                    <a:pt x="12896" y="100720"/>
                    <a:pt x="23274" y="100454"/>
                    <a:pt x="25269" y="102583"/>
                  </a:cubicBezTo>
                  <a:cubicBezTo>
                    <a:pt x="29394" y="106707"/>
                    <a:pt x="31124" y="102583"/>
                    <a:pt x="33652" y="94200"/>
                  </a:cubicBezTo>
                  <a:cubicBezTo>
                    <a:pt x="36180" y="85818"/>
                    <a:pt x="41103" y="86749"/>
                    <a:pt x="46159" y="90874"/>
                  </a:cubicBezTo>
                  <a:cubicBezTo>
                    <a:pt x="51215" y="94999"/>
                    <a:pt x="54541" y="101651"/>
                    <a:pt x="62790" y="97527"/>
                  </a:cubicBezTo>
                  <a:cubicBezTo>
                    <a:pt x="71172" y="93402"/>
                    <a:pt x="70241" y="95797"/>
                    <a:pt x="74499" y="97527"/>
                  </a:cubicBezTo>
                  <a:cubicBezTo>
                    <a:pt x="78623" y="99256"/>
                    <a:pt x="95388" y="96728"/>
                    <a:pt x="101109" y="97527"/>
                  </a:cubicBezTo>
                  <a:cubicBezTo>
                    <a:pt x="106963" y="98325"/>
                    <a:pt x="157789" y="152610"/>
                    <a:pt x="157789" y="152610"/>
                  </a:cubicBezTo>
                  <a:cubicBezTo>
                    <a:pt x="157789" y="152610"/>
                    <a:pt x="157656" y="152743"/>
                    <a:pt x="157390" y="153142"/>
                  </a:cubicBezTo>
                  <a:cubicBezTo>
                    <a:pt x="163776" y="153807"/>
                    <a:pt x="168167" y="154872"/>
                    <a:pt x="170162" y="152211"/>
                  </a:cubicBezTo>
                  <a:cubicBezTo>
                    <a:pt x="170961" y="151146"/>
                    <a:pt x="173888" y="149283"/>
                    <a:pt x="177347" y="147155"/>
                  </a:cubicBezTo>
                  <a:cubicBezTo>
                    <a:pt x="170827" y="141034"/>
                    <a:pt x="161381" y="131055"/>
                    <a:pt x="148874" y="115222"/>
                  </a:cubicBezTo>
                  <a:cubicBezTo>
                    <a:pt x="133839" y="96196"/>
                    <a:pt x="116010" y="85951"/>
                    <a:pt x="106564" y="85951"/>
                  </a:cubicBezTo>
                  <a:cubicBezTo>
                    <a:pt x="97117" y="85951"/>
                    <a:pt x="95520" y="69719"/>
                    <a:pt x="89533" y="68921"/>
                  </a:cubicBezTo>
                  <a:cubicBezTo>
                    <a:pt x="83546" y="68122"/>
                    <a:pt x="70108" y="44838"/>
                    <a:pt x="69708" y="29804"/>
                  </a:cubicBezTo>
                  <a:cubicBezTo>
                    <a:pt x="69443" y="21288"/>
                    <a:pt x="62524" y="9580"/>
                    <a:pt x="54674" y="0"/>
                  </a:cubicBezTo>
                  <a:cubicBezTo>
                    <a:pt x="45626" y="15168"/>
                    <a:pt x="32987" y="20357"/>
                    <a:pt x="29527" y="2381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33"/>
            <p:cNvSpPr/>
            <p:nvPr/>
          </p:nvSpPr>
          <p:spPr>
            <a:xfrm>
              <a:off x="6662672" y="3962759"/>
              <a:ext cx="397316" cy="309549"/>
            </a:xfrm>
            <a:custGeom>
              <a:rect b="b" l="l" r="r" t="t"/>
              <a:pathLst>
                <a:path extrusionOk="0" h="309549" w="397316">
                  <a:moveTo>
                    <a:pt x="25538" y="203845"/>
                  </a:moveTo>
                  <a:cubicBezTo>
                    <a:pt x="28864" y="212094"/>
                    <a:pt x="43766" y="220343"/>
                    <a:pt x="48689" y="233648"/>
                  </a:cubicBezTo>
                  <a:cubicBezTo>
                    <a:pt x="53612" y="246953"/>
                    <a:pt x="66917" y="253473"/>
                    <a:pt x="73436" y="253473"/>
                  </a:cubicBezTo>
                  <a:cubicBezTo>
                    <a:pt x="78359" y="253473"/>
                    <a:pt x="75033" y="261722"/>
                    <a:pt x="73037" y="277023"/>
                  </a:cubicBezTo>
                  <a:cubicBezTo>
                    <a:pt x="76231" y="278353"/>
                    <a:pt x="79557" y="279418"/>
                    <a:pt x="81818" y="280748"/>
                  </a:cubicBezTo>
                  <a:cubicBezTo>
                    <a:pt x="85943" y="283143"/>
                    <a:pt x="103240" y="280748"/>
                    <a:pt x="109094" y="286070"/>
                  </a:cubicBezTo>
                  <a:cubicBezTo>
                    <a:pt x="115081" y="291393"/>
                    <a:pt x="133975" y="303899"/>
                    <a:pt x="139962" y="303899"/>
                  </a:cubicBezTo>
                  <a:cubicBezTo>
                    <a:pt x="145949" y="303899"/>
                    <a:pt x="167237" y="306826"/>
                    <a:pt x="170830" y="309221"/>
                  </a:cubicBezTo>
                  <a:cubicBezTo>
                    <a:pt x="174422" y="311616"/>
                    <a:pt x="179079" y="300307"/>
                    <a:pt x="188658" y="294985"/>
                  </a:cubicBezTo>
                  <a:cubicBezTo>
                    <a:pt x="198105" y="289663"/>
                    <a:pt x="210080" y="286070"/>
                    <a:pt x="211810" y="290195"/>
                  </a:cubicBezTo>
                  <a:cubicBezTo>
                    <a:pt x="213539" y="294320"/>
                    <a:pt x="220059" y="297912"/>
                    <a:pt x="224848" y="295517"/>
                  </a:cubicBezTo>
                  <a:cubicBezTo>
                    <a:pt x="226845" y="294586"/>
                    <a:pt x="232166" y="293122"/>
                    <a:pt x="238154" y="291792"/>
                  </a:cubicBezTo>
                  <a:cubicBezTo>
                    <a:pt x="246935" y="289796"/>
                    <a:pt x="257047" y="288066"/>
                    <a:pt x="259841" y="288465"/>
                  </a:cubicBezTo>
                  <a:cubicBezTo>
                    <a:pt x="264631" y="288997"/>
                    <a:pt x="277670" y="270104"/>
                    <a:pt x="294833" y="270104"/>
                  </a:cubicBezTo>
                  <a:cubicBezTo>
                    <a:pt x="311997" y="270104"/>
                    <a:pt x="316787" y="273031"/>
                    <a:pt x="324504" y="264782"/>
                  </a:cubicBezTo>
                  <a:cubicBezTo>
                    <a:pt x="332221" y="256533"/>
                    <a:pt x="390364" y="197724"/>
                    <a:pt x="395686" y="193600"/>
                  </a:cubicBezTo>
                  <a:cubicBezTo>
                    <a:pt x="401008" y="189475"/>
                    <a:pt x="392094" y="187613"/>
                    <a:pt x="386240" y="187613"/>
                  </a:cubicBezTo>
                  <a:cubicBezTo>
                    <a:pt x="380252" y="187613"/>
                    <a:pt x="368411" y="187080"/>
                    <a:pt x="349517" y="179363"/>
                  </a:cubicBezTo>
                  <a:cubicBezTo>
                    <a:pt x="330491" y="171646"/>
                    <a:pt x="300821" y="161534"/>
                    <a:pt x="295499" y="160337"/>
                  </a:cubicBezTo>
                  <a:cubicBezTo>
                    <a:pt x="290177" y="159140"/>
                    <a:pt x="282460" y="146633"/>
                    <a:pt x="277670" y="144371"/>
                  </a:cubicBezTo>
                  <a:cubicBezTo>
                    <a:pt x="272880" y="141976"/>
                    <a:pt x="263434" y="125345"/>
                    <a:pt x="261038" y="120023"/>
                  </a:cubicBezTo>
                  <a:cubicBezTo>
                    <a:pt x="260240" y="118160"/>
                    <a:pt x="262103" y="114434"/>
                    <a:pt x="265163" y="110044"/>
                  </a:cubicBezTo>
                  <a:cubicBezTo>
                    <a:pt x="259309" y="104589"/>
                    <a:pt x="256381" y="103125"/>
                    <a:pt x="252523" y="105653"/>
                  </a:cubicBezTo>
                  <a:cubicBezTo>
                    <a:pt x="247467" y="108979"/>
                    <a:pt x="239218" y="109778"/>
                    <a:pt x="237488" y="106451"/>
                  </a:cubicBezTo>
                  <a:cubicBezTo>
                    <a:pt x="235759" y="103125"/>
                    <a:pt x="232432" y="90618"/>
                    <a:pt x="238287" y="83966"/>
                  </a:cubicBezTo>
                  <a:cubicBezTo>
                    <a:pt x="244141" y="77313"/>
                    <a:pt x="251592" y="64806"/>
                    <a:pt x="251592" y="64806"/>
                  </a:cubicBezTo>
                  <a:cubicBezTo>
                    <a:pt x="251592" y="64806"/>
                    <a:pt x="200766" y="10655"/>
                    <a:pt x="194912" y="9723"/>
                  </a:cubicBezTo>
                  <a:cubicBezTo>
                    <a:pt x="189058" y="8925"/>
                    <a:pt x="172426" y="11453"/>
                    <a:pt x="168302" y="9723"/>
                  </a:cubicBezTo>
                  <a:cubicBezTo>
                    <a:pt x="164177" y="7994"/>
                    <a:pt x="164975" y="5598"/>
                    <a:pt x="156593" y="9723"/>
                  </a:cubicBezTo>
                  <a:cubicBezTo>
                    <a:pt x="148211" y="13848"/>
                    <a:pt x="144885" y="7195"/>
                    <a:pt x="139962" y="3071"/>
                  </a:cubicBezTo>
                  <a:cubicBezTo>
                    <a:pt x="134906" y="-1054"/>
                    <a:pt x="129983" y="-1985"/>
                    <a:pt x="127455" y="6397"/>
                  </a:cubicBezTo>
                  <a:cubicBezTo>
                    <a:pt x="124927" y="14779"/>
                    <a:pt x="123330" y="18904"/>
                    <a:pt x="119073" y="14779"/>
                  </a:cubicBezTo>
                  <a:cubicBezTo>
                    <a:pt x="116944" y="12783"/>
                    <a:pt x="106699" y="12916"/>
                    <a:pt x="96720" y="13582"/>
                  </a:cubicBezTo>
                  <a:cubicBezTo>
                    <a:pt x="96720" y="13582"/>
                    <a:pt x="96720" y="13715"/>
                    <a:pt x="96720" y="13848"/>
                  </a:cubicBezTo>
                  <a:cubicBezTo>
                    <a:pt x="98317" y="25423"/>
                    <a:pt x="86741" y="38728"/>
                    <a:pt x="86741" y="45248"/>
                  </a:cubicBezTo>
                  <a:cubicBezTo>
                    <a:pt x="86741" y="51900"/>
                    <a:pt x="80089" y="58553"/>
                    <a:pt x="75166" y="58553"/>
                  </a:cubicBezTo>
                  <a:cubicBezTo>
                    <a:pt x="70243" y="58553"/>
                    <a:pt x="65187" y="71725"/>
                    <a:pt x="58668" y="78377"/>
                  </a:cubicBezTo>
                  <a:cubicBezTo>
                    <a:pt x="52015" y="85030"/>
                    <a:pt x="57071" y="99932"/>
                    <a:pt x="50419" y="104855"/>
                  </a:cubicBezTo>
                  <a:cubicBezTo>
                    <a:pt x="43766" y="109778"/>
                    <a:pt x="33920" y="111507"/>
                    <a:pt x="38843" y="116430"/>
                  </a:cubicBezTo>
                  <a:cubicBezTo>
                    <a:pt x="43766" y="121353"/>
                    <a:pt x="30594" y="131332"/>
                    <a:pt x="30594" y="141178"/>
                  </a:cubicBezTo>
                  <a:cubicBezTo>
                    <a:pt x="30594" y="151156"/>
                    <a:pt x="28864" y="169251"/>
                    <a:pt x="27268" y="170981"/>
                  </a:cubicBezTo>
                  <a:cubicBezTo>
                    <a:pt x="25671" y="172711"/>
                    <a:pt x="5713" y="167655"/>
                    <a:pt x="5713" y="175904"/>
                  </a:cubicBezTo>
                  <a:cubicBezTo>
                    <a:pt x="5713" y="184153"/>
                    <a:pt x="-2536" y="184153"/>
                    <a:pt x="790" y="190806"/>
                  </a:cubicBezTo>
                  <a:cubicBezTo>
                    <a:pt x="3984" y="197192"/>
                    <a:pt x="22212" y="195596"/>
                    <a:pt x="25538" y="20384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33"/>
            <p:cNvSpPr/>
            <p:nvPr/>
          </p:nvSpPr>
          <p:spPr>
            <a:xfrm>
              <a:off x="6723469" y="3388617"/>
              <a:ext cx="36654" cy="48865"/>
            </a:xfrm>
            <a:custGeom>
              <a:rect b="b" l="l" r="r" t="t"/>
              <a:pathLst>
                <a:path extrusionOk="0" h="48865" w="36654">
                  <a:moveTo>
                    <a:pt x="32997" y="20792"/>
                  </a:moveTo>
                  <a:cubicBezTo>
                    <a:pt x="38052" y="16401"/>
                    <a:pt x="40980" y="-895"/>
                    <a:pt x="20091" y="36"/>
                  </a:cubicBezTo>
                  <a:cubicBezTo>
                    <a:pt x="19958" y="1101"/>
                    <a:pt x="19824" y="2298"/>
                    <a:pt x="19824" y="3495"/>
                  </a:cubicBezTo>
                  <a:cubicBezTo>
                    <a:pt x="19824" y="11479"/>
                    <a:pt x="7052" y="28376"/>
                    <a:pt x="0" y="43544"/>
                  </a:cubicBezTo>
                  <a:lnTo>
                    <a:pt x="12640" y="48866"/>
                  </a:lnTo>
                  <a:cubicBezTo>
                    <a:pt x="19026" y="37157"/>
                    <a:pt x="29005" y="24251"/>
                    <a:pt x="32997" y="2079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33"/>
            <p:cNvSpPr/>
            <p:nvPr/>
          </p:nvSpPr>
          <p:spPr>
            <a:xfrm>
              <a:off x="6735976" y="3313480"/>
              <a:ext cx="184142" cy="146755"/>
            </a:xfrm>
            <a:custGeom>
              <a:rect b="b" l="l" r="r" t="t"/>
              <a:pathLst>
                <a:path extrusionOk="0" h="146755" w="184142">
                  <a:moveTo>
                    <a:pt x="20490" y="95930"/>
                  </a:moveTo>
                  <a:cubicBezTo>
                    <a:pt x="16498" y="99389"/>
                    <a:pt x="6519" y="112428"/>
                    <a:pt x="0" y="124137"/>
                  </a:cubicBezTo>
                  <a:lnTo>
                    <a:pt x="1331" y="124669"/>
                  </a:lnTo>
                  <a:lnTo>
                    <a:pt x="3459" y="134115"/>
                  </a:lnTo>
                  <a:lnTo>
                    <a:pt x="27808" y="146755"/>
                  </a:lnTo>
                  <a:cubicBezTo>
                    <a:pt x="27808" y="146755"/>
                    <a:pt x="45770" y="134115"/>
                    <a:pt x="53220" y="133051"/>
                  </a:cubicBezTo>
                  <a:cubicBezTo>
                    <a:pt x="60538" y="131987"/>
                    <a:pt x="145026" y="86616"/>
                    <a:pt x="145026" y="86616"/>
                  </a:cubicBezTo>
                  <a:cubicBezTo>
                    <a:pt x="145026" y="86616"/>
                    <a:pt x="152477" y="75041"/>
                    <a:pt x="151412" y="70783"/>
                  </a:cubicBezTo>
                  <a:cubicBezTo>
                    <a:pt x="150348" y="66526"/>
                    <a:pt x="149283" y="54950"/>
                    <a:pt x="153541" y="49628"/>
                  </a:cubicBezTo>
                  <a:cubicBezTo>
                    <a:pt x="157798" y="44306"/>
                    <a:pt x="148219" y="35924"/>
                    <a:pt x="151412" y="27409"/>
                  </a:cubicBezTo>
                  <a:cubicBezTo>
                    <a:pt x="154605" y="18893"/>
                    <a:pt x="168310" y="14768"/>
                    <a:pt x="168310" y="14768"/>
                  </a:cubicBezTo>
                  <a:lnTo>
                    <a:pt x="184143" y="3193"/>
                  </a:lnTo>
                  <a:lnTo>
                    <a:pt x="173632" y="0"/>
                  </a:lnTo>
                  <a:cubicBezTo>
                    <a:pt x="173632" y="0"/>
                    <a:pt x="159927" y="5322"/>
                    <a:pt x="144094" y="4258"/>
                  </a:cubicBezTo>
                  <a:cubicBezTo>
                    <a:pt x="128261" y="3193"/>
                    <a:pt x="125068" y="14768"/>
                    <a:pt x="108171" y="14768"/>
                  </a:cubicBezTo>
                  <a:cubicBezTo>
                    <a:pt x="91273" y="14768"/>
                    <a:pt x="81826" y="19026"/>
                    <a:pt x="77569" y="13704"/>
                  </a:cubicBezTo>
                  <a:cubicBezTo>
                    <a:pt x="73311" y="8382"/>
                    <a:pt x="72247" y="11575"/>
                    <a:pt x="60671" y="16897"/>
                  </a:cubicBezTo>
                  <a:cubicBezTo>
                    <a:pt x="49096" y="22220"/>
                    <a:pt x="41645" y="21155"/>
                    <a:pt x="36323" y="16897"/>
                  </a:cubicBezTo>
                  <a:cubicBezTo>
                    <a:pt x="31001" y="12640"/>
                    <a:pt x="26876" y="17962"/>
                    <a:pt x="25812" y="23284"/>
                  </a:cubicBezTo>
                  <a:cubicBezTo>
                    <a:pt x="24881" y="28207"/>
                    <a:pt x="26344" y="39649"/>
                    <a:pt x="9979" y="41911"/>
                  </a:cubicBezTo>
                  <a:cubicBezTo>
                    <a:pt x="8914" y="46834"/>
                    <a:pt x="6919" y="51890"/>
                    <a:pt x="9712" y="55349"/>
                  </a:cubicBezTo>
                  <a:cubicBezTo>
                    <a:pt x="13837" y="60538"/>
                    <a:pt x="8914" y="66792"/>
                    <a:pt x="7584" y="75174"/>
                  </a:cubicBezTo>
                  <a:cubicBezTo>
                    <a:pt x="28473" y="74109"/>
                    <a:pt x="25546" y="91406"/>
                    <a:pt x="20490" y="9593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33"/>
            <p:cNvSpPr/>
            <p:nvPr/>
          </p:nvSpPr>
          <p:spPr>
            <a:xfrm>
              <a:off x="9148788" y="3280616"/>
              <a:ext cx="94452" cy="124054"/>
            </a:xfrm>
            <a:custGeom>
              <a:rect b="b" l="l" r="r" t="t"/>
              <a:pathLst>
                <a:path extrusionOk="0" h="124054" w="94452">
                  <a:moveTo>
                    <a:pt x="19895" y="10644"/>
                  </a:moveTo>
                  <a:cubicBezTo>
                    <a:pt x="17500" y="13039"/>
                    <a:pt x="10314" y="17563"/>
                    <a:pt x="4195" y="22485"/>
                  </a:cubicBezTo>
                  <a:cubicBezTo>
                    <a:pt x="7255" y="27541"/>
                    <a:pt x="6589" y="36057"/>
                    <a:pt x="12577" y="36589"/>
                  </a:cubicBezTo>
                  <a:cubicBezTo>
                    <a:pt x="20826" y="37387"/>
                    <a:pt x="20161" y="50027"/>
                    <a:pt x="10980" y="48031"/>
                  </a:cubicBezTo>
                  <a:cubicBezTo>
                    <a:pt x="1933" y="46036"/>
                    <a:pt x="1933" y="60272"/>
                    <a:pt x="9783" y="72513"/>
                  </a:cubicBezTo>
                  <a:cubicBezTo>
                    <a:pt x="17766" y="84754"/>
                    <a:pt x="-5252" y="98591"/>
                    <a:pt x="1135" y="104977"/>
                  </a:cubicBezTo>
                  <a:cubicBezTo>
                    <a:pt x="7388" y="111231"/>
                    <a:pt x="2332" y="118815"/>
                    <a:pt x="5126" y="122806"/>
                  </a:cubicBezTo>
                  <a:cubicBezTo>
                    <a:pt x="7920" y="126798"/>
                    <a:pt x="41582" y="121210"/>
                    <a:pt x="56217" y="106175"/>
                  </a:cubicBezTo>
                  <a:cubicBezTo>
                    <a:pt x="70853" y="91140"/>
                    <a:pt x="74845" y="93136"/>
                    <a:pt x="82296" y="95131"/>
                  </a:cubicBezTo>
                  <a:cubicBezTo>
                    <a:pt x="89880" y="97127"/>
                    <a:pt x="97330" y="89543"/>
                    <a:pt x="93339" y="83689"/>
                  </a:cubicBezTo>
                  <a:cubicBezTo>
                    <a:pt x="89347" y="77702"/>
                    <a:pt x="85090" y="63199"/>
                    <a:pt x="86154" y="44971"/>
                  </a:cubicBezTo>
                  <a:cubicBezTo>
                    <a:pt x="86819" y="34460"/>
                    <a:pt x="72450" y="15301"/>
                    <a:pt x="58480" y="0"/>
                  </a:cubicBezTo>
                  <a:cubicBezTo>
                    <a:pt x="54089" y="3459"/>
                    <a:pt x="50230" y="5322"/>
                    <a:pt x="44376" y="5322"/>
                  </a:cubicBezTo>
                  <a:cubicBezTo>
                    <a:pt x="34663" y="5455"/>
                    <a:pt x="24152" y="6519"/>
                    <a:pt x="19895" y="1064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33"/>
            <p:cNvSpPr/>
            <p:nvPr/>
          </p:nvSpPr>
          <p:spPr>
            <a:xfrm>
              <a:off x="8144579" y="3645620"/>
              <a:ext cx="111905" cy="150037"/>
            </a:xfrm>
            <a:custGeom>
              <a:rect b="b" l="l" r="r" t="t"/>
              <a:pathLst>
                <a:path extrusionOk="0" h="150037" w="111905">
                  <a:moveTo>
                    <a:pt x="111905" y="124491"/>
                  </a:moveTo>
                  <a:cubicBezTo>
                    <a:pt x="107249" y="98280"/>
                    <a:pt x="104588" y="72868"/>
                    <a:pt x="101128" y="72868"/>
                  </a:cubicBezTo>
                  <a:cubicBezTo>
                    <a:pt x="96338" y="72868"/>
                    <a:pt x="89951" y="95353"/>
                    <a:pt x="81969" y="93757"/>
                  </a:cubicBezTo>
                  <a:cubicBezTo>
                    <a:pt x="73986" y="92160"/>
                    <a:pt x="73986" y="64885"/>
                    <a:pt x="83565" y="64885"/>
                  </a:cubicBezTo>
                  <a:cubicBezTo>
                    <a:pt x="93145" y="64885"/>
                    <a:pt x="104454" y="43995"/>
                    <a:pt x="104454" y="37609"/>
                  </a:cubicBezTo>
                  <a:cubicBezTo>
                    <a:pt x="104454" y="31223"/>
                    <a:pt x="94874" y="31223"/>
                    <a:pt x="85295" y="31223"/>
                  </a:cubicBezTo>
                  <a:cubicBezTo>
                    <a:pt x="75715" y="31223"/>
                    <a:pt x="54827" y="32819"/>
                    <a:pt x="54827" y="32819"/>
                  </a:cubicBezTo>
                  <a:cubicBezTo>
                    <a:pt x="54827" y="32819"/>
                    <a:pt x="42053" y="28029"/>
                    <a:pt x="42053" y="20046"/>
                  </a:cubicBezTo>
                  <a:cubicBezTo>
                    <a:pt x="42053" y="12063"/>
                    <a:pt x="37264" y="5677"/>
                    <a:pt x="24357" y="5677"/>
                  </a:cubicBezTo>
                  <a:cubicBezTo>
                    <a:pt x="11585" y="5677"/>
                    <a:pt x="11585" y="-7096"/>
                    <a:pt x="1872" y="5677"/>
                  </a:cubicBezTo>
                  <a:cubicBezTo>
                    <a:pt x="-7708" y="18450"/>
                    <a:pt x="22761" y="18450"/>
                    <a:pt x="19568" y="28162"/>
                  </a:cubicBezTo>
                  <a:cubicBezTo>
                    <a:pt x="16375" y="37742"/>
                    <a:pt x="6794" y="31356"/>
                    <a:pt x="5198" y="39339"/>
                  </a:cubicBezTo>
                  <a:cubicBezTo>
                    <a:pt x="3601" y="47322"/>
                    <a:pt x="6794" y="68211"/>
                    <a:pt x="11585" y="79387"/>
                  </a:cubicBezTo>
                  <a:cubicBezTo>
                    <a:pt x="15310" y="88035"/>
                    <a:pt x="20766" y="109856"/>
                    <a:pt x="21031" y="128350"/>
                  </a:cubicBezTo>
                  <a:cubicBezTo>
                    <a:pt x="28482" y="126886"/>
                    <a:pt x="31941" y="123427"/>
                    <a:pt x="38860" y="123427"/>
                  </a:cubicBezTo>
                  <a:cubicBezTo>
                    <a:pt x="47508" y="123427"/>
                    <a:pt x="59350" y="122230"/>
                    <a:pt x="60148" y="113182"/>
                  </a:cubicBezTo>
                  <a:cubicBezTo>
                    <a:pt x="60946" y="104135"/>
                    <a:pt x="70792" y="97349"/>
                    <a:pt x="76381" y="100143"/>
                  </a:cubicBezTo>
                  <a:cubicBezTo>
                    <a:pt x="81969" y="102937"/>
                    <a:pt x="90218" y="125024"/>
                    <a:pt x="90617" y="136599"/>
                  </a:cubicBezTo>
                  <a:cubicBezTo>
                    <a:pt x="90750" y="140325"/>
                    <a:pt x="92346" y="145114"/>
                    <a:pt x="94742" y="150037"/>
                  </a:cubicBezTo>
                  <a:cubicBezTo>
                    <a:pt x="99132" y="145647"/>
                    <a:pt x="104321" y="142187"/>
                    <a:pt x="104321" y="142187"/>
                  </a:cubicBezTo>
                  <a:cubicBezTo>
                    <a:pt x="104321" y="142187"/>
                    <a:pt x="107381" y="129813"/>
                    <a:pt x="111905" y="12449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33"/>
            <p:cNvSpPr/>
            <p:nvPr/>
          </p:nvSpPr>
          <p:spPr>
            <a:xfrm>
              <a:off x="7623826" y="3370692"/>
              <a:ext cx="743090" cy="783273"/>
            </a:xfrm>
            <a:custGeom>
              <a:rect b="b" l="l" r="r" t="t"/>
              <a:pathLst>
                <a:path extrusionOk="0" h="783273" w="743090">
                  <a:moveTo>
                    <a:pt x="532072" y="354182"/>
                  </a:moveTo>
                  <a:cubicBezTo>
                    <a:pt x="527282" y="343006"/>
                    <a:pt x="524088" y="322117"/>
                    <a:pt x="525686" y="314134"/>
                  </a:cubicBezTo>
                  <a:cubicBezTo>
                    <a:pt x="527282" y="306151"/>
                    <a:pt x="536861" y="312537"/>
                    <a:pt x="540055" y="302958"/>
                  </a:cubicBezTo>
                  <a:cubicBezTo>
                    <a:pt x="543248" y="293378"/>
                    <a:pt x="512779" y="293378"/>
                    <a:pt x="522359" y="280472"/>
                  </a:cubicBezTo>
                  <a:cubicBezTo>
                    <a:pt x="531939" y="267699"/>
                    <a:pt x="531939" y="280472"/>
                    <a:pt x="544845" y="280472"/>
                  </a:cubicBezTo>
                  <a:cubicBezTo>
                    <a:pt x="557617" y="280472"/>
                    <a:pt x="562540" y="286858"/>
                    <a:pt x="562540" y="294841"/>
                  </a:cubicBezTo>
                  <a:cubicBezTo>
                    <a:pt x="562540" y="302825"/>
                    <a:pt x="575313" y="307614"/>
                    <a:pt x="575313" y="307614"/>
                  </a:cubicBezTo>
                  <a:cubicBezTo>
                    <a:pt x="575313" y="307614"/>
                    <a:pt x="596203" y="306018"/>
                    <a:pt x="605782" y="306018"/>
                  </a:cubicBezTo>
                  <a:cubicBezTo>
                    <a:pt x="615362" y="306018"/>
                    <a:pt x="624941" y="306018"/>
                    <a:pt x="624941" y="312404"/>
                  </a:cubicBezTo>
                  <a:cubicBezTo>
                    <a:pt x="624941" y="318791"/>
                    <a:pt x="613765" y="339680"/>
                    <a:pt x="604052" y="339680"/>
                  </a:cubicBezTo>
                  <a:cubicBezTo>
                    <a:pt x="594473" y="339680"/>
                    <a:pt x="594473" y="366955"/>
                    <a:pt x="602456" y="368552"/>
                  </a:cubicBezTo>
                  <a:cubicBezTo>
                    <a:pt x="610439" y="370148"/>
                    <a:pt x="616825" y="347663"/>
                    <a:pt x="621615" y="347663"/>
                  </a:cubicBezTo>
                  <a:cubicBezTo>
                    <a:pt x="625074" y="347663"/>
                    <a:pt x="627736" y="373076"/>
                    <a:pt x="632392" y="399287"/>
                  </a:cubicBezTo>
                  <a:cubicBezTo>
                    <a:pt x="633590" y="397823"/>
                    <a:pt x="634920" y="396759"/>
                    <a:pt x="636251" y="396759"/>
                  </a:cubicBezTo>
                  <a:cubicBezTo>
                    <a:pt x="642637" y="396759"/>
                    <a:pt x="639444" y="374539"/>
                    <a:pt x="643702" y="368286"/>
                  </a:cubicBezTo>
                  <a:cubicBezTo>
                    <a:pt x="647960" y="361899"/>
                    <a:pt x="645830" y="341942"/>
                    <a:pt x="649023" y="341942"/>
                  </a:cubicBezTo>
                  <a:cubicBezTo>
                    <a:pt x="652217" y="341942"/>
                    <a:pt x="671244" y="348328"/>
                    <a:pt x="670179" y="343006"/>
                  </a:cubicBezTo>
                  <a:cubicBezTo>
                    <a:pt x="669114" y="337684"/>
                    <a:pt x="681754" y="319722"/>
                    <a:pt x="679625" y="310275"/>
                  </a:cubicBezTo>
                  <a:cubicBezTo>
                    <a:pt x="677497" y="300829"/>
                    <a:pt x="687076" y="289120"/>
                    <a:pt x="687076" y="277545"/>
                  </a:cubicBezTo>
                  <a:cubicBezTo>
                    <a:pt x="687076" y="265969"/>
                    <a:pt x="697587" y="262776"/>
                    <a:pt x="705038" y="256390"/>
                  </a:cubicBezTo>
                  <a:cubicBezTo>
                    <a:pt x="712356" y="250003"/>
                    <a:pt x="725129" y="241621"/>
                    <a:pt x="727258" y="246943"/>
                  </a:cubicBezTo>
                  <a:cubicBezTo>
                    <a:pt x="729387" y="252265"/>
                    <a:pt x="745220" y="256390"/>
                    <a:pt x="738833" y="246943"/>
                  </a:cubicBezTo>
                  <a:cubicBezTo>
                    <a:pt x="732447" y="237496"/>
                    <a:pt x="732447" y="231110"/>
                    <a:pt x="736705" y="228981"/>
                  </a:cubicBezTo>
                  <a:cubicBezTo>
                    <a:pt x="740962" y="226852"/>
                    <a:pt x="743091" y="216341"/>
                    <a:pt x="743091" y="216341"/>
                  </a:cubicBezTo>
                  <a:cubicBezTo>
                    <a:pt x="743091" y="216341"/>
                    <a:pt x="729387" y="214212"/>
                    <a:pt x="727258" y="207826"/>
                  </a:cubicBezTo>
                  <a:cubicBezTo>
                    <a:pt x="725129" y="201573"/>
                    <a:pt x="716747" y="195186"/>
                    <a:pt x="716747" y="189864"/>
                  </a:cubicBezTo>
                  <a:cubicBezTo>
                    <a:pt x="716747" y="184542"/>
                    <a:pt x="709296" y="186671"/>
                    <a:pt x="703042" y="191993"/>
                  </a:cubicBezTo>
                  <a:cubicBezTo>
                    <a:pt x="696656" y="197315"/>
                    <a:pt x="685081" y="185607"/>
                    <a:pt x="671376" y="193057"/>
                  </a:cubicBezTo>
                  <a:cubicBezTo>
                    <a:pt x="657672" y="200508"/>
                    <a:pt x="654479" y="208890"/>
                    <a:pt x="648092" y="207826"/>
                  </a:cubicBezTo>
                  <a:cubicBezTo>
                    <a:pt x="641706" y="206762"/>
                    <a:pt x="642770" y="213148"/>
                    <a:pt x="637581" y="218337"/>
                  </a:cubicBezTo>
                  <a:cubicBezTo>
                    <a:pt x="632259" y="223659"/>
                    <a:pt x="628134" y="229912"/>
                    <a:pt x="624941" y="229912"/>
                  </a:cubicBezTo>
                  <a:cubicBezTo>
                    <a:pt x="621748" y="229912"/>
                    <a:pt x="611237" y="235235"/>
                    <a:pt x="611237" y="235235"/>
                  </a:cubicBezTo>
                  <a:cubicBezTo>
                    <a:pt x="611237" y="235235"/>
                    <a:pt x="618688" y="251068"/>
                    <a:pt x="614431" y="258518"/>
                  </a:cubicBezTo>
                  <a:cubicBezTo>
                    <a:pt x="610173" y="265969"/>
                    <a:pt x="599662" y="258518"/>
                    <a:pt x="588087" y="261712"/>
                  </a:cubicBezTo>
                  <a:cubicBezTo>
                    <a:pt x="576510" y="264905"/>
                    <a:pt x="571189" y="257454"/>
                    <a:pt x="562673" y="259583"/>
                  </a:cubicBezTo>
                  <a:cubicBezTo>
                    <a:pt x="554291" y="261712"/>
                    <a:pt x="548970" y="254261"/>
                    <a:pt x="544712" y="255325"/>
                  </a:cubicBezTo>
                  <a:cubicBezTo>
                    <a:pt x="540454" y="256390"/>
                    <a:pt x="534200" y="245879"/>
                    <a:pt x="536196" y="237363"/>
                  </a:cubicBezTo>
                  <a:cubicBezTo>
                    <a:pt x="538325" y="228981"/>
                    <a:pt x="531939" y="217273"/>
                    <a:pt x="527681" y="223659"/>
                  </a:cubicBezTo>
                  <a:cubicBezTo>
                    <a:pt x="523423" y="230046"/>
                    <a:pt x="517170" y="226852"/>
                    <a:pt x="517170" y="236299"/>
                  </a:cubicBezTo>
                  <a:cubicBezTo>
                    <a:pt x="517170" y="245745"/>
                    <a:pt x="522492" y="257454"/>
                    <a:pt x="516106" y="263707"/>
                  </a:cubicBezTo>
                  <a:cubicBezTo>
                    <a:pt x="509719" y="270094"/>
                    <a:pt x="475924" y="273287"/>
                    <a:pt x="469671" y="267965"/>
                  </a:cubicBezTo>
                  <a:cubicBezTo>
                    <a:pt x="463285" y="262643"/>
                    <a:pt x="435876" y="259450"/>
                    <a:pt x="434811" y="254261"/>
                  </a:cubicBezTo>
                  <a:cubicBezTo>
                    <a:pt x="433747" y="248939"/>
                    <a:pt x="425365" y="239492"/>
                    <a:pt x="420043" y="239492"/>
                  </a:cubicBezTo>
                  <a:cubicBezTo>
                    <a:pt x="414721" y="239492"/>
                    <a:pt x="398887" y="246810"/>
                    <a:pt x="394763" y="243750"/>
                  </a:cubicBezTo>
                  <a:cubicBezTo>
                    <a:pt x="390505" y="240557"/>
                    <a:pt x="379994" y="232174"/>
                    <a:pt x="372543" y="231110"/>
                  </a:cubicBezTo>
                  <a:cubicBezTo>
                    <a:pt x="365092" y="230046"/>
                    <a:pt x="353517" y="224723"/>
                    <a:pt x="352453" y="220599"/>
                  </a:cubicBezTo>
                  <a:cubicBezTo>
                    <a:pt x="351388" y="216341"/>
                    <a:pt x="334491" y="214212"/>
                    <a:pt x="331298" y="210088"/>
                  </a:cubicBezTo>
                  <a:cubicBezTo>
                    <a:pt x="328104" y="205830"/>
                    <a:pt x="317593" y="204766"/>
                    <a:pt x="317593" y="199577"/>
                  </a:cubicBezTo>
                  <a:cubicBezTo>
                    <a:pt x="317593" y="194388"/>
                    <a:pt x="321851" y="185872"/>
                    <a:pt x="321851" y="179486"/>
                  </a:cubicBezTo>
                  <a:cubicBezTo>
                    <a:pt x="321851" y="173100"/>
                    <a:pt x="334491" y="166846"/>
                    <a:pt x="334491" y="162589"/>
                  </a:cubicBezTo>
                  <a:cubicBezTo>
                    <a:pt x="334491" y="158331"/>
                    <a:pt x="322915" y="151013"/>
                    <a:pt x="322915" y="151013"/>
                  </a:cubicBezTo>
                  <a:cubicBezTo>
                    <a:pt x="322915" y="151013"/>
                    <a:pt x="315465" y="137309"/>
                    <a:pt x="307082" y="137309"/>
                  </a:cubicBezTo>
                  <a:cubicBezTo>
                    <a:pt x="298567" y="137309"/>
                    <a:pt x="292313" y="122540"/>
                    <a:pt x="284863" y="121476"/>
                  </a:cubicBezTo>
                  <a:cubicBezTo>
                    <a:pt x="277412" y="120411"/>
                    <a:pt x="279541" y="105643"/>
                    <a:pt x="275416" y="100321"/>
                  </a:cubicBezTo>
                  <a:cubicBezTo>
                    <a:pt x="271158" y="94999"/>
                    <a:pt x="274352" y="82359"/>
                    <a:pt x="281803" y="88745"/>
                  </a:cubicBezTo>
                  <a:cubicBezTo>
                    <a:pt x="289120" y="95132"/>
                    <a:pt x="302958" y="88745"/>
                    <a:pt x="297636" y="79299"/>
                  </a:cubicBezTo>
                  <a:cubicBezTo>
                    <a:pt x="292313" y="69852"/>
                    <a:pt x="282867" y="61337"/>
                    <a:pt x="282867" y="56015"/>
                  </a:cubicBezTo>
                  <a:cubicBezTo>
                    <a:pt x="282867" y="50692"/>
                    <a:pt x="289253" y="34860"/>
                    <a:pt x="281803" y="30602"/>
                  </a:cubicBezTo>
                  <a:cubicBezTo>
                    <a:pt x="274352" y="26344"/>
                    <a:pt x="268098" y="20091"/>
                    <a:pt x="265970" y="12640"/>
                  </a:cubicBezTo>
                  <a:cubicBezTo>
                    <a:pt x="263841" y="5189"/>
                    <a:pt x="255325" y="0"/>
                    <a:pt x="255325" y="0"/>
                  </a:cubicBezTo>
                  <a:lnTo>
                    <a:pt x="244814" y="1064"/>
                  </a:lnTo>
                  <a:cubicBezTo>
                    <a:pt x="244814" y="1064"/>
                    <a:pt x="238428" y="17962"/>
                    <a:pt x="234303" y="20091"/>
                  </a:cubicBezTo>
                  <a:cubicBezTo>
                    <a:pt x="230046" y="22220"/>
                    <a:pt x="215277" y="25413"/>
                    <a:pt x="207959" y="30602"/>
                  </a:cubicBezTo>
                  <a:cubicBezTo>
                    <a:pt x="200641" y="35924"/>
                    <a:pt x="179486" y="23284"/>
                    <a:pt x="167778" y="23284"/>
                  </a:cubicBezTo>
                  <a:cubicBezTo>
                    <a:pt x="156202" y="23284"/>
                    <a:pt x="148751" y="34860"/>
                    <a:pt x="154073" y="38053"/>
                  </a:cubicBezTo>
                  <a:cubicBezTo>
                    <a:pt x="159395" y="41246"/>
                    <a:pt x="158331" y="63332"/>
                    <a:pt x="158331" y="63332"/>
                  </a:cubicBezTo>
                  <a:cubicBezTo>
                    <a:pt x="158331" y="63332"/>
                    <a:pt x="164717" y="90741"/>
                    <a:pt x="174164" y="88745"/>
                  </a:cubicBezTo>
                  <a:cubicBezTo>
                    <a:pt x="183611" y="86616"/>
                    <a:pt x="195319" y="98192"/>
                    <a:pt x="186804" y="100321"/>
                  </a:cubicBezTo>
                  <a:cubicBezTo>
                    <a:pt x="178422" y="102450"/>
                    <a:pt x="174164" y="111896"/>
                    <a:pt x="173100" y="120411"/>
                  </a:cubicBezTo>
                  <a:cubicBezTo>
                    <a:pt x="172035" y="128794"/>
                    <a:pt x="174164" y="139438"/>
                    <a:pt x="167778" y="140502"/>
                  </a:cubicBezTo>
                  <a:cubicBezTo>
                    <a:pt x="161391" y="141566"/>
                    <a:pt x="155138" y="143695"/>
                    <a:pt x="155138" y="155271"/>
                  </a:cubicBezTo>
                  <a:cubicBezTo>
                    <a:pt x="155138" y="166846"/>
                    <a:pt x="141433" y="163786"/>
                    <a:pt x="139305" y="167911"/>
                  </a:cubicBezTo>
                  <a:cubicBezTo>
                    <a:pt x="137176" y="172168"/>
                    <a:pt x="131854" y="193323"/>
                    <a:pt x="128794" y="196384"/>
                  </a:cubicBezTo>
                  <a:cubicBezTo>
                    <a:pt x="125600" y="199577"/>
                    <a:pt x="107639" y="200641"/>
                    <a:pt x="106574" y="210088"/>
                  </a:cubicBezTo>
                  <a:cubicBezTo>
                    <a:pt x="105510" y="219534"/>
                    <a:pt x="97128" y="231243"/>
                    <a:pt x="91806" y="230179"/>
                  </a:cubicBezTo>
                  <a:cubicBezTo>
                    <a:pt x="86483" y="229114"/>
                    <a:pt x="77037" y="224857"/>
                    <a:pt x="73844" y="231243"/>
                  </a:cubicBezTo>
                  <a:cubicBezTo>
                    <a:pt x="70651" y="237629"/>
                    <a:pt x="56946" y="225921"/>
                    <a:pt x="53753" y="229114"/>
                  </a:cubicBezTo>
                  <a:cubicBezTo>
                    <a:pt x="50560" y="232307"/>
                    <a:pt x="33662" y="246012"/>
                    <a:pt x="33662" y="254394"/>
                  </a:cubicBezTo>
                  <a:cubicBezTo>
                    <a:pt x="33662" y="262909"/>
                    <a:pt x="51624" y="262909"/>
                    <a:pt x="50560" y="273420"/>
                  </a:cubicBezTo>
                  <a:cubicBezTo>
                    <a:pt x="49495" y="283931"/>
                    <a:pt x="56946" y="295640"/>
                    <a:pt x="62135" y="300829"/>
                  </a:cubicBezTo>
                  <a:cubicBezTo>
                    <a:pt x="67324" y="306151"/>
                    <a:pt x="75839" y="318791"/>
                    <a:pt x="71582" y="325177"/>
                  </a:cubicBezTo>
                  <a:cubicBezTo>
                    <a:pt x="67324" y="331430"/>
                    <a:pt x="61071" y="332495"/>
                    <a:pt x="51491" y="330499"/>
                  </a:cubicBezTo>
                  <a:cubicBezTo>
                    <a:pt x="42044" y="328370"/>
                    <a:pt x="42976" y="334757"/>
                    <a:pt x="26078" y="331563"/>
                  </a:cubicBezTo>
                  <a:cubicBezTo>
                    <a:pt x="9181" y="328370"/>
                    <a:pt x="8116" y="341010"/>
                    <a:pt x="1730" y="348461"/>
                  </a:cubicBezTo>
                  <a:cubicBezTo>
                    <a:pt x="1331" y="348993"/>
                    <a:pt x="799" y="349525"/>
                    <a:pt x="0" y="350457"/>
                  </a:cubicBezTo>
                  <a:cubicBezTo>
                    <a:pt x="7983" y="356710"/>
                    <a:pt x="11309" y="368020"/>
                    <a:pt x="24615" y="373076"/>
                  </a:cubicBezTo>
                  <a:cubicBezTo>
                    <a:pt x="40049" y="379063"/>
                    <a:pt x="53886" y="363230"/>
                    <a:pt x="53886" y="374672"/>
                  </a:cubicBezTo>
                  <a:cubicBezTo>
                    <a:pt x="53886" y="386115"/>
                    <a:pt x="17430" y="383720"/>
                    <a:pt x="16765" y="387312"/>
                  </a:cubicBezTo>
                  <a:cubicBezTo>
                    <a:pt x="15966" y="390904"/>
                    <a:pt x="54285" y="437206"/>
                    <a:pt x="73710" y="433614"/>
                  </a:cubicBezTo>
                  <a:cubicBezTo>
                    <a:pt x="93136" y="430021"/>
                    <a:pt x="107372" y="409132"/>
                    <a:pt x="101784" y="405939"/>
                  </a:cubicBezTo>
                  <a:cubicBezTo>
                    <a:pt x="96196" y="402746"/>
                    <a:pt x="104978" y="389707"/>
                    <a:pt x="110166" y="392102"/>
                  </a:cubicBezTo>
                  <a:cubicBezTo>
                    <a:pt x="115356" y="394497"/>
                    <a:pt x="110965" y="414987"/>
                    <a:pt x="116819" y="419776"/>
                  </a:cubicBezTo>
                  <a:cubicBezTo>
                    <a:pt x="122806" y="424566"/>
                    <a:pt x="120811" y="433215"/>
                    <a:pt x="116819" y="444258"/>
                  </a:cubicBezTo>
                  <a:cubicBezTo>
                    <a:pt x="112828" y="455301"/>
                    <a:pt x="120811" y="477121"/>
                    <a:pt x="122008" y="489362"/>
                  </a:cubicBezTo>
                  <a:cubicBezTo>
                    <a:pt x="123205" y="501603"/>
                    <a:pt x="131455" y="519432"/>
                    <a:pt x="134249" y="537660"/>
                  </a:cubicBezTo>
                  <a:cubicBezTo>
                    <a:pt x="137043" y="555888"/>
                    <a:pt x="148485" y="589151"/>
                    <a:pt x="159129" y="609241"/>
                  </a:cubicBezTo>
                  <a:cubicBezTo>
                    <a:pt x="169773" y="629465"/>
                    <a:pt x="178023" y="668981"/>
                    <a:pt x="185207" y="678428"/>
                  </a:cubicBezTo>
                  <a:cubicBezTo>
                    <a:pt x="192392" y="687875"/>
                    <a:pt x="210487" y="716747"/>
                    <a:pt x="210487" y="734576"/>
                  </a:cubicBezTo>
                  <a:cubicBezTo>
                    <a:pt x="210487" y="752404"/>
                    <a:pt x="229912" y="777285"/>
                    <a:pt x="236565" y="782075"/>
                  </a:cubicBezTo>
                  <a:cubicBezTo>
                    <a:pt x="243351" y="786865"/>
                    <a:pt x="257986" y="776487"/>
                    <a:pt x="261446" y="765443"/>
                  </a:cubicBezTo>
                  <a:cubicBezTo>
                    <a:pt x="265038" y="754400"/>
                    <a:pt x="285129" y="750009"/>
                    <a:pt x="286326" y="740563"/>
                  </a:cubicBezTo>
                  <a:cubicBezTo>
                    <a:pt x="287524" y="731116"/>
                    <a:pt x="289519" y="723532"/>
                    <a:pt x="296571" y="722335"/>
                  </a:cubicBezTo>
                  <a:cubicBezTo>
                    <a:pt x="303756" y="721137"/>
                    <a:pt x="303756" y="713686"/>
                    <a:pt x="303756" y="703308"/>
                  </a:cubicBezTo>
                  <a:cubicBezTo>
                    <a:pt x="303756" y="693064"/>
                    <a:pt x="304554" y="678428"/>
                    <a:pt x="311606" y="669247"/>
                  </a:cubicBezTo>
                  <a:cubicBezTo>
                    <a:pt x="318658" y="660200"/>
                    <a:pt x="319855" y="635585"/>
                    <a:pt x="315597" y="625740"/>
                  </a:cubicBezTo>
                  <a:cubicBezTo>
                    <a:pt x="311207" y="615894"/>
                    <a:pt x="313602" y="602056"/>
                    <a:pt x="317593" y="592078"/>
                  </a:cubicBezTo>
                  <a:cubicBezTo>
                    <a:pt x="321585" y="582232"/>
                    <a:pt x="319988" y="570656"/>
                    <a:pt x="327439" y="569991"/>
                  </a:cubicBezTo>
                  <a:cubicBezTo>
                    <a:pt x="334890" y="569193"/>
                    <a:pt x="346066" y="562407"/>
                    <a:pt x="353916" y="551763"/>
                  </a:cubicBezTo>
                  <a:cubicBezTo>
                    <a:pt x="361899" y="541119"/>
                    <a:pt x="385982" y="526484"/>
                    <a:pt x="394630" y="519299"/>
                  </a:cubicBezTo>
                  <a:cubicBezTo>
                    <a:pt x="403278" y="512114"/>
                    <a:pt x="429889" y="488830"/>
                    <a:pt x="437739" y="475791"/>
                  </a:cubicBezTo>
                  <a:cubicBezTo>
                    <a:pt x="445589" y="462752"/>
                    <a:pt x="468207" y="458361"/>
                    <a:pt x="478452" y="447717"/>
                  </a:cubicBezTo>
                  <a:cubicBezTo>
                    <a:pt x="488697" y="437073"/>
                    <a:pt x="484839" y="431485"/>
                    <a:pt x="486701" y="420043"/>
                  </a:cubicBezTo>
                  <a:cubicBezTo>
                    <a:pt x="488697" y="408600"/>
                    <a:pt x="521827" y="403810"/>
                    <a:pt x="534600" y="403810"/>
                  </a:cubicBezTo>
                  <a:cubicBezTo>
                    <a:pt x="537128" y="403810"/>
                    <a:pt x="539256" y="403544"/>
                    <a:pt x="541252" y="403145"/>
                  </a:cubicBezTo>
                  <a:cubicBezTo>
                    <a:pt x="541252" y="384784"/>
                    <a:pt x="535797" y="362831"/>
                    <a:pt x="532072" y="35418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33"/>
            <p:cNvSpPr/>
            <p:nvPr/>
          </p:nvSpPr>
          <p:spPr>
            <a:xfrm>
              <a:off x="8138468" y="2823091"/>
              <a:ext cx="840018" cy="358534"/>
            </a:xfrm>
            <a:custGeom>
              <a:rect b="b" l="l" r="r" t="t"/>
              <a:pathLst>
                <a:path extrusionOk="0" h="358534" w="840018">
                  <a:moveTo>
                    <a:pt x="805358" y="150177"/>
                  </a:moveTo>
                  <a:cubicBezTo>
                    <a:pt x="796710" y="139799"/>
                    <a:pt x="783006" y="144988"/>
                    <a:pt x="779546" y="153637"/>
                  </a:cubicBezTo>
                  <a:cubicBezTo>
                    <a:pt x="776088" y="162285"/>
                    <a:pt x="769169" y="150177"/>
                    <a:pt x="753734" y="150177"/>
                  </a:cubicBezTo>
                  <a:cubicBezTo>
                    <a:pt x="738168" y="150177"/>
                    <a:pt x="736438" y="158826"/>
                    <a:pt x="726193" y="148448"/>
                  </a:cubicBezTo>
                  <a:cubicBezTo>
                    <a:pt x="715815" y="138069"/>
                    <a:pt x="729652" y="134610"/>
                    <a:pt x="729652" y="134610"/>
                  </a:cubicBezTo>
                  <a:lnTo>
                    <a:pt x="731382" y="120773"/>
                  </a:lnTo>
                  <a:lnTo>
                    <a:pt x="752804" y="77930"/>
                  </a:lnTo>
                  <a:cubicBezTo>
                    <a:pt x="746683" y="75402"/>
                    <a:pt x="737769" y="74471"/>
                    <a:pt x="733378" y="76068"/>
                  </a:cubicBezTo>
                  <a:cubicBezTo>
                    <a:pt x="726992" y="78463"/>
                    <a:pt x="711957" y="76866"/>
                    <a:pt x="710493" y="71278"/>
                  </a:cubicBezTo>
                  <a:cubicBezTo>
                    <a:pt x="708896" y="65690"/>
                    <a:pt x="683617" y="64891"/>
                    <a:pt x="677230" y="69681"/>
                  </a:cubicBezTo>
                  <a:cubicBezTo>
                    <a:pt x="670844" y="74471"/>
                    <a:pt x="656740" y="78330"/>
                    <a:pt x="655942" y="83918"/>
                  </a:cubicBezTo>
                  <a:cubicBezTo>
                    <a:pt x="655144" y="89506"/>
                    <a:pt x="640109" y="87909"/>
                    <a:pt x="634521" y="91768"/>
                  </a:cubicBezTo>
                  <a:cubicBezTo>
                    <a:pt x="628933" y="95759"/>
                    <a:pt x="600460" y="97356"/>
                    <a:pt x="599662" y="100549"/>
                  </a:cubicBezTo>
                  <a:cubicBezTo>
                    <a:pt x="598863" y="103742"/>
                    <a:pt x="568794" y="104541"/>
                    <a:pt x="564136" y="100549"/>
                  </a:cubicBezTo>
                  <a:cubicBezTo>
                    <a:pt x="559347" y="96558"/>
                    <a:pt x="533269" y="100549"/>
                    <a:pt x="530075" y="94163"/>
                  </a:cubicBezTo>
                  <a:cubicBezTo>
                    <a:pt x="526882" y="87776"/>
                    <a:pt x="515840" y="84716"/>
                    <a:pt x="515840" y="79128"/>
                  </a:cubicBezTo>
                  <a:cubicBezTo>
                    <a:pt x="515840" y="73540"/>
                    <a:pt x="496014" y="73540"/>
                    <a:pt x="493753" y="68883"/>
                  </a:cubicBezTo>
                  <a:cubicBezTo>
                    <a:pt x="491358" y="64093"/>
                    <a:pt x="475525" y="61698"/>
                    <a:pt x="473263" y="63295"/>
                  </a:cubicBezTo>
                  <a:cubicBezTo>
                    <a:pt x="470868" y="64891"/>
                    <a:pt x="453439" y="58505"/>
                    <a:pt x="448781" y="57707"/>
                  </a:cubicBezTo>
                  <a:cubicBezTo>
                    <a:pt x="443992" y="56908"/>
                    <a:pt x="428957" y="60900"/>
                    <a:pt x="424300" y="60900"/>
                  </a:cubicBezTo>
                  <a:cubicBezTo>
                    <a:pt x="419510" y="60900"/>
                    <a:pt x="410862" y="69548"/>
                    <a:pt x="405273" y="70346"/>
                  </a:cubicBezTo>
                  <a:cubicBezTo>
                    <a:pt x="399685" y="71145"/>
                    <a:pt x="384651" y="60900"/>
                    <a:pt x="381591" y="63295"/>
                  </a:cubicBezTo>
                  <a:cubicBezTo>
                    <a:pt x="378398" y="65690"/>
                    <a:pt x="368951" y="55445"/>
                    <a:pt x="364959" y="50655"/>
                  </a:cubicBezTo>
                  <a:cubicBezTo>
                    <a:pt x="360968" y="45865"/>
                    <a:pt x="364959" y="32427"/>
                    <a:pt x="361766" y="27770"/>
                  </a:cubicBezTo>
                  <a:cubicBezTo>
                    <a:pt x="358573" y="22980"/>
                    <a:pt x="341276" y="22980"/>
                    <a:pt x="335688" y="19920"/>
                  </a:cubicBezTo>
                  <a:cubicBezTo>
                    <a:pt x="330100" y="16727"/>
                    <a:pt x="321451" y="12070"/>
                    <a:pt x="315863" y="12070"/>
                  </a:cubicBezTo>
                  <a:cubicBezTo>
                    <a:pt x="310409" y="12070"/>
                    <a:pt x="301627" y="10473"/>
                    <a:pt x="299232" y="8079"/>
                  </a:cubicBezTo>
                  <a:cubicBezTo>
                    <a:pt x="296837" y="5684"/>
                    <a:pt x="284995" y="1692"/>
                    <a:pt x="279541" y="229"/>
                  </a:cubicBezTo>
                  <a:cubicBezTo>
                    <a:pt x="273952" y="-1368"/>
                    <a:pt x="273154" y="5817"/>
                    <a:pt x="270094" y="8877"/>
                  </a:cubicBezTo>
                  <a:cubicBezTo>
                    <a:pt x="266901" y="12070"/>
                    <a:pt x="257454" y="12868"/>
                    <a:pt x="255857" y="18323"/>
                  </a:cubicBezTo>
                  <a:cubicBezTo>
                    <a:pt x="254261" y="23912"/>
                    <a:pt x="243217" y="25375"/>
                    <a:pt x="244814" y="31762"/>
                  </a:cubicBezTo>
                  <a:cubicBezTo>
                    <a:pt x="246411" y="38148"/>
                    <a:pt x="250402" y="50788"/>
                    <a:pt x="254261" y="53848"/>
                  </a:cubicBezTo>
                  <a:cubicBezTo>
                    <a:pt x="258252" y="57041"/>
                    <a:pt x="255857" y="66488"/>
                    <a:pt x="253462" y="69681"/>
                  </a:cubicBezTo>
                  <a:cubicBezTo>
                    <a:pt x="251067" y="72874"/>
                    <a:pt x="234436" y="75269"/>
                    <a:pt x="231243" y="80724"/>
                  </a:cubicBezTo>
                  <a:cubicBezTo>
                    <a:pt x="228050" y="86313"/>
                    <a:pt x="220199" y="79926"/>
                    <a:pt x="212217" y="75136"/>
                  </a:cubicBezTo>
                  <a:cubicBezTo>
                    <a:pt x="204366" y="70346"/>
                    <a:pt x="194787" y="73540"/>
                    <a:pt x="190795" y="76733"/>
                  </a:cubicBezTo>
                  <a:cubicBezTo>
                    <a:pt x="186804" y="79926"/>
                    <a:pt x="172567" y="68883"/>
                    <a:pt x="168576" y="67952"/>
                  </a:cubicBezTo>
                  <a:cubicBezTo>
                    <a:pt x="164584" y="67153"/>
                    <a:pt x="163786" y="52118"/>
                    <a:pt x="159928" y="52917"/>
                  </a:cubicBezTo>
                  <a:cubicBezTo>
                    <a:pt x="155936" y="53715"/>
                    <a:pt x="128262" y="48127"/>
                    <a:pt x="122806" y="46530"/>
                  </a:cubicBezTo>
                  <a:cubicBezTo>
                    <a:pt x="117218" y="44934"/>
                    <a:pt x="105376" y="45732"/>
                    <a:pt x="103780" y="49723"/>
                  </a:cubicBezTo>
                  <a:cubicBezTo>
                    <a:pt x="102183" y="53715"/>
                    <a:pt x="87947" y="52917"/>
                    <a:pt x="85552" y="57574"/>
                  </a:cubicBezTo>
                  <a:cubicBezTo>
                    <a:pt x="83157" y="62363"/>
                    <a:pt x="72113" y="64758"/>
                    <a:pt x="68122" y="69415"/>
                  </a:cubicBezTo>
                  <a:cubicBezTo>
                    <a:pt x="64131" y="74205"/>
                    <a:pt x="50692" y="74205"/>
                    <a:pt x="47499" y="81257"/>
                  </a:cubicBezTo>
                  <a:cubicBezTo>
                    <a:pt x="44306" y="88441"/>
                    <a:pt x="27675" y="91502"/>
                    <a:pt x="23018" y="92300"/>
                  </a:cubicBezTo>
                  <a:cubicBezTo>
                    <a:pt x="18228" y="93098"/>
                    <a:pt x="5588" y="95493"/>
                    <a:pt x="4790" y="99485"/>
                  </a:cubicBezTo>
                  <a:cubicBezTo>
                    <a:pt x="4391" y="101214"/>
                    <a:pt x="2528" y="101347"/>
                    <a:pt x="0" y="101081"/>
                  </a:cubicBezTo>
                  <a:cubicBezTo>
                    <a:pt x="266" y="102146"/>
                    <a:pt x="665" y="103077"/>
                    <a:pt x="931" y="104275"/>
                  </a:cubicBezTo>
                  <a:cubicBezTo>
                    <a:pt x="4258" y="122370"/>
                    <a:pt x="11842" y="121837"/>
                    <a:pt x="20091" y="128889"/>
                  </a:cubicBezTo>
                  <a:cubicBezTo>
                    <a:pt x="28340" y="135941"/>
                    <a:pt x="35391" y="141529"/>
                    <a:pt x="44173" y="142061"/>
                  </a:cubicBezTo>
                  <a:cubicBezTo>
                    <a:pt x="52954" y="142593"/>
                    <a:pt x="66126" y="152971"/>
                    <a:pt x="67191" y="160688"/>
                  </a:cubicBezTo>
                  <a:cubicBezTo>
                    <a:pt x="68255" y="168272"/>
                    <a:pt x="76504" y="177054"/>
                    <a:pt x="81427" y="180912"/>
                  </a:cubicBezTo>
                  <a:cubicBezTo>
                    <a:pt x="86350" y="184771"/>
                    <a:pt x="79831" y="197942"/>
                    <a:pt x="79831" y="207788"/>
                  </a:cubicBezTo>
                  <a:cubicBezTo>
                    <a:pt x="79831" y="217634"/>
                    <a:pt x="67723" y="219896"/>
                    <a:pt x="73843" y="229742"/>
                  </a:cubicBezTo>
                  <a:cubicBezTo>
                    <a:pt x="79831" y="239588"/>
                    <a:pt x="122008" y="244510"/>
                    <a:pt x="134116" y="244510"/>
                  </a:cubicBezTo>
                  <a:cubicBezTo>
                    <a:pt x="146223" y="244510"/>
                    <a:pt x="150481" y="256086"/>
                    <a:pt x="154206" y="256618"/>
                  </a:cubicBezTo>
                  <a:cubicBezTo>
                    <a:pt x="161790" y="257815"/>
                    <a:pt x="162854" y="266996"/>
                    <a:pt x="171503" y="268726"/>
                  </a:cubicBezTo>
                  <a:cubicBezTo>
                    <a:pt x="180151" y="270455"/>
                    <a:pt x="188666" y="275644"/>
                    <a:pt x="192126" y="291078"/>
                  </a:cubicBezTo>
                  <a:cubicBezTo>
                    <a:pt x="195585" y="306512"/>
                    <a:pt x="205963" y="311701"/>
                    <a:pt x="207693" y="318620"/>
                  </a:cubicBezTo>
                  <a:cubicBezTo>
                    <a:pt x="209422" y="325538"/>
                    <a:pt x="228449" y="320349"/>
                    <a:pt x="242153" y="322079"/>
                  </a:cubicBezTo>
                  <a:cubicBezTo>
                    <a:pt x="255990" y="323809"/>
                    <a:pt x="295639" y="322079"/>
                    <a:pt x="305884" y="323809"/>
                  </a:cubicBezTo>
                  <a:cubicBezTo>
                    <a:pt x="316263" y="325538"/>
                    <a:pt x="340345" y="323809"/>
                    <a:pt x="354182" y="334187"/>
                  </a:cubicBezTo>
                  <a:cubicBezTo>
                    <a:pt x="368019" y="344565"/>
                    <a:pt x="374805" y="335917"/>
                    <a:pt x="383454" y="341106"/>
                  </a:cubicBezTo>
                  <a:cubicBezTo>
                    <a:pt x="392101" y="346295"/>
                    <a:pt x="398887" y="349754"/>
                    <a:pt x="410995" y="348024"/>
                  </a:cubicBezTo>
                  <a:cubicBezTo>
                    <a:pt x="423102" y="346295"/>
                    <a:pt x="423102" y="356673"/>
                    <a:pt x="431618" y="358402"/>
                  </a:cubicBezTo>
                  <a:cubicBezTo>
                    <a:pt x="440266" y="360132"/>
                    <a:pt x="455700" y="344565"/>
                    <a:pt x="478186" y="334320"/>
                  </a:cubicBezTo>
                  <a:cubicBezTo>
                    <a:pt x="500538" y="323942"/>
                    <a:pt x="526484" y="330861"/>
                    <a:pt x="538458" y="332590"/>
                  </a:cubicBezTo>
                  <a:cubicBezTo>
                    <a:pt x="550566" y="334320"/>
                    <a:pt x="572918" y="327401"/>
                    <a:pt x="586755" y="311834"/>
                  </a:cubicBezTo>
                  <a:cubicBezTo>
                    <a:pt x="600593" y="296400"/>
                    <a:pt x="617756" y="299727"/>
                    <a:pt x="619486" y="286022"/>
                  </a:cubicBezTo>
                  <a:cubicBezTo>
                    <a:pt x="621216" y="272185"/>
                    <a:pt x="605649" y="267129"/>
                    <a:pt x="612567" y="255022"/>
                  </a:cubicBezTo>
                  <a:cubicBezTo>
                    <a:pt x="619486" y="242914"/>
                    <a:pt x="631593" y="244644"/>
                    <a:pt x="638379" y="248103"/>
                  </a:cubicBezTo>
                  <a:cubicBezTo>
                    <a:pt x="645298" y="251562"/>
                    <a:pt x="664191" y="256751"/>
                    <a:pt x="681488" y="244644"/>
                  </a:cubicBezTo>
                  <a:cubicBezTo>
                    <a:pt x="698652" y="232536"/>
                    <a:pt x="705570" y="234266"/>
                    <a:pt x="721137" y="232536"/>
                  </a:cubicBezTo>
                  <a:cubicBezTo>
                    <a:pt x="736704" y="230806"/>
                    <a:pt x="734974" y="220428"/>
                    <a:pt x="745220" y="210183"/>
                  </a:cubicBezTo>
                  <a:cubicBezTo>
                    <a:pt x="755597" y="199805"/>
                    <a:pt x="767572" y="196346"/>
                    <a:pt x="777950" y="196346"/>
                  </a:cubicBezTo>
                  <a:cubicBezTo>
                    <a:pt x="788328" y="196346"/>
                    <a:pt x="802032" y="185968"/>
                    <a:pt x="812410" y="189427"/>
                  </a:cubicBezTo>
                  <a:cubicBezTo>
                    <a:pt x="822788" y="192887"/>
                    <a:pt x="838222" y="194616"/>
                    <a:pt x="839952" y="185968"/>
                  </a:cubicBezTo>
                  <a:cubicBezTo>
                    <a:pt x="841549" y="177719"/>
                    <a:pt x="813874" y="160555"/>
                    <a:pt x="805358" y="15017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33"/>
            <p:cNvSpPr/>
            <p:nvPr/>
          </p:nvSpPr>
          <p:spPr>
            <a:xfrm>
              <a:off x="6720941" y="3455526"/>
              <a:ext cx="13704" cy="36641"/>
            </a:xfrm>
            <a:custGeom>
              <a:rect b="b" l="l" r="r" t="t"/>
              <a:pathLst>
                <a:path extrusionOk="0" h="36641" w="13704">
                  <a:moveTo>
                    <a:pt x="5588" y="319"/>
                  </a:moveTo>
                  <a:cubicBezTo>
                    <a:pt x="1597" y="1915"/>
                    <a:pt x="0" y="17216"/>
                    <a:pt x="0" y="19611"/>
                  </a:cubicBezTo>
                  <a:cubicBezTo>
                    <a:pt x="0" y="21341"/>
                    <a:pt x="2528" y="29057"/>
                    <a:pt x="9846" y="36641"/>
                  </a:cubicBezTo>
                  <a:cubicBezTo>
                    <a:pt x="11309" y="24933"/>
                    <a:pt x="11709" y="9499"/>
                    <a:pt x="12773" y="5374"/>
                  </a:cubicBezTo>
                  <a:cubicBezTo>
                    <a:pt x="13039" y="4310"/>
                    <a:pt x="13305" y="2447"/>
                    <a:pt x="13704" y="185"/>
                  </a:cubicBezTo>
                  <a:cubicBezTo>
                    <a:pt x="9713" y="-81"/>
                    <a:pt x="6786" y="-81"/>
                    <a:pt x="5588" y="31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33"/>
            <p:cNvSpPr/>
            <p:nvPr/>
          </p:nvSpPr>
          <p:spPr>
            <a:xfrm>
              <a:off x="6697923" y="3432028"/>
              <a:ext cx="38984" cy="111896"/>
            </a:xfrm>
            <a:custGeom>
              <a:rect b="b" l="l" r="r" t="t"/>
              <a:pathLst>
                <a:path extrusionOk="0" h="111896" w="38984">
                  <a:moveTo>
                    <a:pt x="18095" y="110432"/>
                  </a:moveTo>
                  <a:cubicBezTo>
                    <a:pt x="19027" y="110965"/>
                    <a:pt x="19958" y="111497"/>
                    <a:pt x="20889" y="111896"/>
                  </a:cubicBezTo>
                  <a:cubicBezTo>
                    <a:pt x="23151" y="95797"/>
                    <a:pt x="26610" y="76904"/>
                    <a:pt x="29405" y="73045"/>
                  </a:cubicBezTo>
                  <a:cubicBezTo>
                    <a:pt x="31001" y="70916"/>
                    <a:pt x="32065" y="65993"/>
                    <a:pt x="32864" y="60006"/>
                  </a:cubicBezTo>
                  <a:cubicBezTo>
                    <a:pt x="25546" y="52422"/>
                    <a:pt x="23018" y="44705"/>
                    <a:pt x="23018" y="42976"/>
                  </a:cubicBezTo>
                  <a:cubicBezTo>
                    <a:pt x="23018" y="40581"/>
                    <a:pt x="24615" y="25280"/>
                    <a:pt x="28606" y="23683"/>
                  </a:cubicBezTo>
                  <a:cubicBezTo>
                    <a:pt x="29804" y="23284"/>
                    <a:pt x="32731" y="23284"/>
                    <a:pt x="36722" y="23550"/>
                  </a:cubicBezTo>
                  <a:cubicBezTo>
                    <a:pt x="37387" y="18760"/>
                    <a:pt x="38319" y="11975"/>
                    <a:pt x="38984" y="5721"/>
                  </a:cubicBezTo>
                  <a:lnTo>
                    <a:pt x="25413" y="0"/>
                  </a:lnTo>
                  <a:cubicBezTo>
                    <a:pt x="23417" y="4391"/>
                    <a:pt x="21821" y="8648"/>
                    <a:pt x="21155" y="12507"/>
                  </a:cubicBezTo>
                  <a:cubicBezTo>
                    <a:pt x="18893" y="26743"/>
                    <a:pt x="6253" y="50293"/>
                    <a:pt x="0" y="60139"/>
                  </a:cubicBezTo>
                  <a:lnTo>
                    <a:pt x="19159" y="107239"/>
                  </a:lnTo>
                  <a:lnTo>
                    <a:pt x="18095" y="110432"/>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33"/>
            <p:cNvSpPr/>
            <p:nvPr/>
          </p:nvSpPr>
          <p:spPr>
            <a:xfrm>
              <a:off x="6718679" y="3430432"/>
              <a:ext cx="112827" cy="124078"/>
            </a:xfrm>
            <a:custGeom>
              <a:rect b="b" l="l" r="r" t="t"/>
              <a:pathLst>
                <a:path extrusionOk="0" h="124078" w="112827">
                  <a:moveTo>
                    <a:pt x="104712" y="0"/>
                  </a:moveTo>
                  <a:cubicBezTo>
                    <a:pt x="87947" y="8648"/>
                    <a:pt x="73311" y="15700"/>
                    <a:pt x="70517" y="16099"/>
                  </a:cubicBezTo>
                  <a:cubicBezTo>
                    <a:pt x="63067" y="17164"/>
                    <a:pt x="45105" y="29804"/>
                    <a:pt x="45105" y="29804"/>
                  </a:cubicBezTo>
                  <a:lnTo>
                    <a:pt x="20756" y="17164"/>
                  </a:lnTo>
                  <a:lnTo>
                    <a:pt x="18627" y="7717"/>
                  </a:lnTo>
                  <a:lnTo>
                    <a:pt x="18095" y="7584"/>
                  </a:lnTo>
                  <a:cubicBezTo>
                    <a:pt x="17031" y="16764"/>
                    <a:pt x="15833" y="27276"/>
                    <a:pt x="14902" y="30602"/>
                  </a:cubicBezTo>
                  <a:cubicBezTo>
                    <a:pt x="13305" y="36988"/>
                    <a:pt x="13305" y="68521"/>
                    <a:pt x="8515" y="74908"/>
                  </a:cubicBezTo>
                  <a:cubicBezTo>
                    <a:pt x="5588" y="78766"/>
                    <a:pt x="2129" y="97659"/>
                    <a:pt x="0" y="113759"/>
                  </a:cubicBezTo>
                  <a:cubicBezTo>
                    <a:pt x="8781" y="118549"/>
                    <a:pt x="18893" y="123471"/>
                    <a:pt x="23816" y="124004"/>
                  </a:cubicBezTo>
                  <a:cubicBezTo>
                    <a:pt x="33263" y="125068"/>
                    <a:pt x="44971" y="114557"/>
                    <a:pt x="44971" y="108171"/>
                  </a:cubicBezTo>
                  <a:cubicBezTo>
                    <a:pt x="44971" y="101784"/>
                    <a:pt x="53487" y="100720"/>
                    <a:pt x="61869" y="100720"/>
                  </a:cubicBezTo>
                  <a:cubicBezTo>
                    <a:pt x="70384" y="100720"/>
                    <a:pt x="71316" y="91273"/>
                    <a:pt x="77702" y="88080"/>
                  </a:cubicBezTo>
                  <a:cubicBezTo>
                    <a:pt x="84088" y="84887"/>
                    <a:pt x="63998" y="66925"/>
                    <a:pt x="57611" y="64796"/>
                  </a:cubicBezTo>
                  <a:cubicBezTo>
                    <a:pt x="51225" y="62667"/>
                    <a:pt x="62933" y="48963"/>
                    <a:pt x="83955" y="47898"/>
                  </a:cubicBezTo>
                  <a:cubicBezTo>
                    <a:pt x="105111" y="46834"/>
                    <a:pt x="99788" y="39516"/>
                    <a:pt x="111364" y="39516"/>
                  </a:cubicBezTo>
                  <a:cubicBezTo>
                    <a:pt x="111896" y="39516"/>
                    <a:pt x="112295" y="39516"/>
                    <a:pt x="112828" y="39516"/>
                  </a:cubicBezTo>
                  <a:cubicBezTo>
                    <a:pt x="110832" y="30336"/>
                    <a:pt x="108171" y="19159"/>
                    <a:pt x="106574" y="13305"/>
                  </a:cubicBezTo>
                  <a:cubicBezTo>
                    <a:pt x="105776" y="9580"/>
                    <a:pt x="105111" y="4790"/>
                    <a:pt x="104712" y="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33"/>
            <p:cNvSpPr/>
            <p:nvPr/>
          </p:nvSpPr>
          <p:spPr>
            <a:xfrm>
              <a:off x="7654364" y="3126831"/>
              <a:ext cx="291578" cy="123114"/>
            </a:xfrm>
            <a:custGeom>
              <a:rect b="b" l="l" r="r" t="t"/>
              <a:pathLst>
                <a:path extrusionOk="0" h="123114" w="291578">
                  <a:moveTo>
                    <a:pt x="268959" y="22464"/>
                  </a:moveTo>
                  <a:cubicBezTo>
                    <a:pt x="258715" y="10622"/>
                    <a:pt x="255521" y="18472"/>
                    <a:pt x="243680" y="15412"/>
                  </a:cubicBezTo>
                  <a:cubicBezTo>
                    <a:pt x="231838" y="12219"/>
                    <a:pt x="184339" y="7429"/>
                    <a:pt x="174892" y="11420"/>
                  </a:cubicBezTo>
                  <a:cubicBezTo>
                    <a:pt x="165446" y="15412"/>
                    <a:pt x="145621" y="4236"/>
                    <a:pt x="139368" y="1176"/>
                  </a:cubicBezTo>
                  <a:cubicBezTo>
                    <a:pt x="132981" y="-2018"/>
                    <a:pt x="112491" y="1176"/>
                    <a:pt x="111693" y="12219"/>
                  </a:cubicBezTo>
                  <a:cubicBezTo>
                    <a:pt x="110895" y="23262"/>
                    <a:pt x="102246" y="23262"/>
                    <a:pt x="88010" y="16210"/>
                  </a:cubicBezTo>
                  <a:cubicBezTo>
                    <a:pt x="73774" y="9158"/>
                    <a:pt x="52485" y="9158"/>
                    <a:pt x="51687" y="17009"/>
                  </a:cubicBezTo>
                  <a:cubicBezTo>
                    <a:pt x="50889" y="24859"/>
                    <a:pt x="40644" y="32842"/>
                    <a:pt x="35056" y="35237"/>
                  </a:cubicBezTo>
                  <a:cubicBezTo>
                    <a:pt x="32927" y="36168"/>
                    <a:pt x="29867" y="42554"/>
                    <a:pt x="26939" y="50138"/>
                  </a:cubicBezTo>
                  <a:cubicBezTo>
                    <a:pt x="31330" y="51868"/>
                    <a:pt x="33991" y="55593"/>
                    <a:pt x="36918" y="59053"/>
                  </a:cubicBezTo>
                  <a:cubicBezTo>
                    <a:pt x="42240" y="65306"/>
                    <a:pt x="55944" y="64375"/>
                    <a:pt x="58073" y="57988"/>
                  </a:cubicBezTo>
                  <a:cubicBezTo>
                    <a:pt x="60202" y="51602"/>
                    <a:pt x="82422" y="64375"/>
                    <a:pt x="95061" y="74886"/>
                  </a:cubicBezTo>
                  <a:cubicBezTo>
                    <a:pt x="107702" y="85397"/>
                    <a:pt x="88675" y="78079"/>
                    <a:pt x="83486" y="88590"/>
                  </a:cubicBezTo>
                  <a:cubicBezTo>
                    <a:pt x="78164" y="99101"/>
                    <a:pt x="62331" y="88590"/>
                    <a:pt x="58206" y="92848"/>
                  </a:cubicBezTo>
                  <a:cubicBezTo>
                    <a:pt x="53949" y="97105"/>
                    <a:pt x="26540" y="99234"/>
                    <a:pt x="19089" y="98170"/>
                  </a:cubicBezTo>
                  <a:cubicBezTo>
                    <a:pt x="11639" y="97105"/>
                    <a:pt x="-1001" y="108681"/>
                    <a:pt x="63" y="114003"/>
                  </a:cubicBezTo>
                  <a:cubicBezTo>
                    <a:pt x="1127" y="119325"/>
                    <a:pt x="28536" y="110810"/>
                    <a:pt x="38116" y="117196"/>
                  </a:cubicBezTo>
                  <a:cubicBezTo>
                    <a:pt x="47563" y="123583"/>
                    <a:pt x="57142" y="110810"/>
                    <a:pt x="62464" y="118260"/>
                  </a:cubicBezTo>
                  <a:cubicBezTo>
                    <a:pt x="67786" y="125711"/>
                    <a:pt x="79362" y="120389"/>
                    <a:pt x="84684" y="122518"/>
                  </a:cubicBezTo>
                  <a:cubicBezTo>
                    <a:pt x="90006" y="124647"/>
                    <a:pt x="119277" y="120389"/>
                    <a:pt x="119543" y="120389"/>
                  </a:cubicBezTo>
                  <a:cubicBezTo>
                    <a:pt x="122736" y="116531"/>
                    <a:pt x="123934" y="111475"/>
                    <a:pt x="123934" y="107084"/>
                  </a:cubicBezTo>
                  <a:cubicBezTo>
                    <a:pt x="123934" y="99899"/>
                    <a:pt x="129921" y="101762"/>
                    <a:pt x="135775" y="99899"/>
                  </a:cubicBezTo>
                  <a:cubicBezTo>
                    <a:pt x="141763" y="98170"/>
                    <a:pt x="145887" y="90453"/>
                    <a:pt x="150544" y="90453"/>
                  </a:cubicBezTo>
                  <a:cubicBezTo>
                    <a:pt x="155334" y="90453"/>
                    <a:pt x="161853" y="83268"/>
                    <a:pt x="166510" y="85131"/>
                  </a:cubicBezTo>
                  <a:cubicBezTo>
                    <a:pt x="171300" y="86861"/>
                    <a:pt x="177154" y="95243"/>
                    <a:pt x="183142" y="90453"/>
                  </a:cubicBezTo>
                  <a:cubicBezTo>
                    <a:pt x="189129" y="85663"/>
                    <a:pt x="190858" y="89921"/>
                    <a:pt x="199108" y="79809"/>
                  </a:cubicBezTo>
                  <a:cubicBezTo>
                    <a:pt x="207490" y="69697"/>
                    <a:pt x="212812" y="71560"/>
                    <a:pt x="223456" y="72757"/>
                  </a:cubicBezTo>
                  <a:cubicBezTo>
                    <a:pt x="235830" y="74088"/>
                    <a:pt x="241285" y="67967"/>
                    <a:pt x="244744" y="60915"/>
                  </a:cubicBezTo>
                  <a:cubicBezTo>
                    <a:pt x="248337" y="53731"/>
                    <a:pt x="258981" y="53731"/>
                    <a:pt x="265500" y="49074"/>
                  </a:cubicBezTo>
                  <a:cubicBezTo>
                    <a:pt x="272020" y="44284"/>
                    <a:pt x="285059" y="38962"/>
                    <a:pt x="289183" y="37232"/>
                  </a:cubicBezTo>
                  <a:cubicBezTo>
                    <a:pt x="291179" y="36301"/>
                    <a:pt x="291578" y="34305"/>
                    <a:pt x="291578" y="31511"/>
                  </a:cubicBezTo>
                  <a:cubicBezTo>
                    <a:pt x="281865" y="23395"/>
                    <a:pt x="277608" y="32442"/>
                    <a:pt x="268959" y="2246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33"/>
            <p:cNvSpPr/>
            <p:nvPr/>
          </p:nvSpPr>
          <p:spPr>
            <a:xfrm>
              <a:off x="6851996" y="3110654"/>
              <a:ext cx="182652" cy="81134"/>
            </a:xfrm>
            <a:custGeom>
              <a:rect b="b" l="l" r="r" t="t"/>
              <a:pathLst>
                <a:path extrusionOk="0" h="81134" w="182652">
                  <a:moveTo>
                    <a:pt x="73178" y="63920"/>
                  </a:moveTo>
                  <a:cubicBezTo>
                    <a:pt x="81826" y="59929"/>
                    <a:pt x="85019" y="69509"/>
                    <a:pt x="92204" y="78955"/>
                  </a:cubicBezTo>
                  <a:cubicBezTo>
                    <a:pt x="92737" y="79620"/>
                    <a:pt x="93003" y="80153"/>
                    <a:pt x="93402" y="80685"/>
                  </a:cubicBezTo>
                  <a:cubicBezTo>
                    <a:pt x="103115" y="79221"/>
                    <a:pt x="110565" y="76427"/>
                    <a:pt x="120544" y="75230"/>
                  </a:cubicBezTo>
                  <a:cubicBezTo>
                    <a:pt x="127729" y="74431"/>
                    <a:pt x="136909" y="75895"/>
                    <a:pt x="144227" y="77625"/>
                  </a:cubicBezTo>
                  <a:cubicBezTo>
                    <a:pt x="142897" y="75363"/>
                    <a:pt x="142099" y="73234"/>
                    <a:pt x="142897" y="71770"/>
                  </a:cubicBezTo>
                  <a:cubicBezTo>
                    <a:pt x="145292" y="66981"/>
                    <a:pt x="157133" y="73367"/>
                    <a:pt x="161125" y="77226"/>
                  </a:cubicBezTo>
                  <a:cubicBezTo>
                    <a:pt x="165117" y="81217"/>
                    <a:pt x="177756" y="82814"/>
                    <a:pt x="181748" y="78822"/>
                  </a:cubicBezTo>
                  <a:cubicBezTo>
                    <a:pt x="185739" y="74831"/>
                    <a:pt x="175361" y="70972"/>
                    <a:pt x="173099" y="66981"/>
                  </a:cubicBezTo>
                  <a:cubicBezTo>
                    <a:pt x="171902" y="64985"/>
                    <a:pt x="175095" y="60860"/>
                    <a:pt x="178422" y="57268"/>
                  </a:cubicBezTo>
                  <a:cubicBezTo>
                    <a:pt x="171503" y="53409"/>
                    <a:pt x="164451" y="47954"/>
                    <a:pt x="161923" y="48753"/>
                  </a:cubicBezTo>
                  <a:cubicBezTo>
                    <a:pt x="158331" y="49950"/>
                    <a:pt x="158331" y="32121"/>
                    <a:pt x="153541" y="32121"/>
                  </a:cubicBezTo>
                  <a:cubicBezTo>
                    <a:pt x="148751" y="32121"/>
                    <a:pt x="148751" y="28529"/>
                    <a:pt x="144094" y="28529"/>
                  </a:cubicBezTo>
                  <a:cubicBezTo>
                    <a:pt x="139305" y="28529"/>
                    <a:pt x="121609" y="28529"/>
                    <a:pt x="116819" y="32121"/>
                  </a:cubicBezTo>
                  <a:cubicBezTo>
                    <a:pt x="112029" y="35713"/>
                    <a:pt x="106175" y="23872"/>
                    <a:pt x="100187" y="23872"/>
                  </a:cubicBezTo>
                  <a:cubicBezTo>
                    <a:pt x="94200" y="23872"/>
                    <a:pt x="87148" y="17885"/>
                    <a:pt x="83556" y="13228"/>
                  </a:cubicBezTo>
                  <a:cubicBezTo>
                    <a:pt x="79963" y="8438"/>
                    <a:pt x="50293" y="15623"/>
                    <a:pt x="42044" y="9636"/>
                  </a:cubicBezTo>
                  <a:cubicBezTo>
                    <a:pt x="33795" y="3648"/>
                    <a:pt x="18361" y="-1009"/>
                    <a:pt x="9979" y="189"/>
                  </a:cubicBezTo>
                  <a:cubicBezTo>
                    <a:pt x="7850" y="455"/>
                    <a:pt x="4125" y="2318"/>
                    <a:pt x="0" y="4846"/>
                  </a:cubicBezTo>
                  <a:cubicBezTo>
                    <a:pt x="15567" y="13893"/>
                    <a:pt x="38186" y="11498"/>
                    <a:pt x="41246" y="27864"/>
                  </a:cubicBezTo>
                  <a:cubicBezTo>
                    <a:pt x="44838" y="46890"/>
                    <a:pt x="55482" y="39306"/>
                    <a:pt x="51491" y="55538"/>
                  </a:cubicBezTo>
                  <a:cubicBezTo>
                    <a:pt x="50692" y="58731"/>
                    <a:pt x="48430" y="61792"/>
                    <a:pt x="45370" y="64719"/>
                  </a:cubicBezTo>
                  <a:cubicBezTo>
                    <a:pt x="57478" y="65650"/>
                    <a:pt x="69186" y="65783"/>
                    <a:pt x="73178" y="6392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33"/>
            <p:cNvSpPr/>
            <p:nvPr/>
          </p:nvSpPr>
          <p:spPr>
            <a:xfrm>
              <a:off x="6484908" y="3159939"/>
              <a:ext cx="498401" cy="195851"/>
            </a:xfrm>
            <a:custGeom>
              <a:rect b="b" l="l" r="r" t="t"/>
              <a:pathLst>
                <a:path extrusionOk="0" h="195851" w="498401">
                  <a:moveTo>
                    <a:pt x="485903" y="135579"/>
                  </a:moveTo>
                  <a:cubicBezTo>
                    <a:pt x="481645" y="134515"/>
                    <a:pt x="488032" y="111364"/>
                    <a:pt x="485903" y="107106"/>
                  </a:cubicBezTo>
                  <a:cubicBezTo>
                    <a:pt x="483774" y="102848"/>
                    <a:pt x="478452" y="84887"/>
                    <a:pt x="484838" y="84887"/>
                  </a:cubicBezTo>
                  <a:cubicBezTo>
                    <a:pt x="490560" y="84887"/>
                    <a:pt x="484306" y="71848"/>
                    <a:pt x="491890" y="71182"/>
                  </a:cubicBezTo>
                  <a:cubicBezTo>
                    <a:pt x="490293" y="66659"/>
                    <a:pt x="488564" y="62534"/>
                    <a:pt x="486967" y="61337"/>
                  </a:cubicBezTo>
                  <a:cubicBezTo>
                    <a:pt x="482976" y="58143"/>
                    <a:pt x="471134" y="64530"/>
                    <a:pt x="466477" y="52688"/>
                  </a:cubicBezTo>
                  <a:cubicBezTo>
                    <a:pt x="461687" y="40847"/>
                    <a:pt x="466477" y="39250"/>
                    <a:pt x="459292" y="29804"/>
                  </a:cubicBezTo>
                  <a:cubicBezTo>
                    <a:pt x="452241" y="20357"/>
                    <a:pt x="449048" y="10777"/>
                    <a:pt x="440266" y="14769"/>
                  </a:cubicBezTo>
                  <a:cubicBezTo>
                    <a:pt x="436274" y="16631"/>
                    <a:pt x="424699" y="16498"/>
                    <a:pt x="412325" y="15567"/>
                  </a:cubicBezTo>
                  <a:cubicBezTo>
                    <a:pt x="399553" y="27276"/>
                    <a:pt x="371346" y="35258"/>
                    <a:pt x="362697" y="32198"/>
                  </a:cubicBezTo>
                  <a:cubicBezTo>
                    <a:pt x="352053" y="28207"/>
                    <a:pt x="331430" y="33396"/>
                    <a:pt x="315996" y="33396"/>
                  </a:cubicBezTo>
                  <a:cubicBezTo>
                    <a:pt x="300563" y="33396"/>
                    <a:pt x="296172" y="22353"/>
                    <a:pt x="284330" y="23151"/>
                  </a:cubicBezTo>
                  <a:cubicBezTo>
                    <a:pt x="272489" y="23949"/>
                    <a:pt x="272489" y="12507"/>
                    <a:pt x="260647" y="12507"/>
                  </a:cubicBezTo>
                  <a:cubicBezTo>
                    <a:pt x="248805" y="12507"/>
                    <a:pt x="257853" y="6520"/>
                    <a:pt x="220732" y="1863"/>
                  </a:cubicBezTo>
                  <a:cubicBezTo>
                    <a:pt x="183477" y="-2927"/>
                    <a:pt x="151545" y="16498"/>
                    <a:pt x="139704" y="26743"/>
                  </a:cubicBezTo>
                  <a:cubicBezTo>
                    <a:pt x="127862" y="36988"/>
                    <a:pt x="85153" y="27143"/>
                    <a:pt x="81161" y="29937"/>
                  </a:cubicBezTo>
                  <a:cubicBezTo>
                    <a:pt x="77170" y="32731"/>
                    <a:pt x="81960" y="44971"/>
                    <a:pt x="67723" y="50559"/>
                  </a:cubicBezTo>
                  <a:cubicBezTo>
                    <a:pt x="53486" y="56148"/>
                    <a:pt x="22219" y="50559"/>
                    <a:pt x="11575" y="55349"/>
                  </a:cubicBezTo>
                  <a:cubicBezTo>
                    <a:pt x="931" y="60139"/>
                    <a:pt x="-3060" y="75839"/>
                    <a:pt x="5987" y="75174"/>
                  </a:cubicBezTo>
                  <a:cubicBezTo>
                    <a:pt x="15034" y="74376"/>
                    <a:pt x="19824" y="78766"/>
                    <a:pt x="17031" y="82625"/>
                  </a:cubicBezTo>
                  <a:cubicBezTo>
                    <a:pt x="14236" y="86616"/>
                    <a:pt x="24481" y="97659"/>
                    <a:pt x="19425" y="102449"/>
                  </a:cubicBezTo>
                  <a:cubicBezTo>
                    <a:pt x="14236" y="107239"/>
                    <a:pt x="13837" y="116287"/>
                    <a:pt x="20224" y="121077"/>
                  </a:cubicBezTo>
                  <a:cubicBezTo>
                    <a:pt x="26610" y="125866"/>
                    <a:pt x="27674" y="134515"/>
                    <a:pt x="20224" y="135712"/>
                  </a:cubicBezTo>
                  <a:cubicBezTo>
                    <a:pt x="12640" y="136910"/>
                    <a:pt x="33263" y="145558"/>
                    <a:pt x="33662" y="149550"/>
                  </a:cubicBezTo>
                  <a:cubicBezTo>
                    <a:pt x="34061" y="153541"/>
                    <a:pt x="51092" y="155537"/>
                    <a:pt x="51092" y="160194"/>
                  </a:cubicBezTo>
                  <a:cubicBezTo>
                    <a:pt x="51092" y="164983"/>
                    <a:pt x="56280" y="166580"/>
                    <a:pt x="64529" y="164185"/>
                  </a:cubicBezTo>
                  <a:cubicBezTo>
                    <a:pt x="72779" y="161790"/>
                    <a:pt x="75972" y="173233"/>
                    <a:pt x="81161" y="181216"/>
                  </a:cubicBezTo>
                  <a:cubicBezTo>
                    <a:pt x="86350" y="189066"/>
                    <a:pt x="115488" y="183611"/>
                    <a:pt x="115488" y="174829"/>
                  </a:cubicBezTo>
                  <a:cubicBezTo>
                    <a:pt x="115488" y="166048"/>
                    <a:pt x="124137" y="163786"/>
                    <a:pt x="137176" y="164983"/>
                  </a:cubicBezTo>
                  <a:cubicBezTo>
                    <a:pt x="150214" y="166181"/>
                    <a:pt x="167245" y="184010"/>
                    <a:pt x="173632" y="186405"/>
                  </a:cubicBezTo>
                  <a:cubicBezTo>
                    <a:pt x="179885" y="188800"/>
                    <a:pt x="193057" y="181615"/>
                    <a:pt x="201306" y="181615"/>
                  </a:cubicBezTo>
                  <a:cubicBezTo>
                    <a:pt x="209556" y="181615"/>
                    <a:pt x="221530" y="168576"/>
                    <a:pt x="226187" y="165782"/>
                  </a:cubicBezTo>
                  <a:cubicBezTo>
                    <a:pt x="230977" y="162988"/>
                    <a:pt x="239226" y="174829"/>
                    <a:pt x="246810" y="170971"/>
                  </a:cubicBezTo>
                  <a:cubicBezTo>
                    <a:pt x="254261" y="166979"/>
                    <a:pt x="262643" y="162722"/>
                    <a:pt x="267300" y="165383"/>
                  </a:cubicBezTo>
                  <a:cubicBezTo>
                    <a:pt x="272089" y="168177"/>
                    <a:pt x="255857" y="180417"/>
                    <a:pt x="260115" y="186804"/>
                  </a:cubicBezTo>
                  <a:cubicBezTo>
                    <a:pt x="261845" y="189332"/>
                    <a:pt x="261445" y="192525"/>
                    <a:pt x="260780" y="195851"/>
                  </a:cubicBezTo>
                  <a:cubicBezTo>
                    <a:pt x="277145" y="193589"/>
                    <a:pt x="275682" y="182280"/>
                    <a:pt x="276613" y="177224"/>
                  </a:cubicBezTo>
                  <a:cubicBezTo>
                    <a:pt x="277678" y="171902"/>
                    <a:pt x="281935" y="166713"/>
                    <a:pt x="287124" y="170838"/>
                  </a:cubicBezTo>
                  <a:cubicBezTo>
                    <a:pt x="292446" y="175095"/>
                    <a:pt x="299764" y="176160"/>
                    <a:pt x="311473" y="170838"/>
                  </a:cubicBezTo>
                  <a:cubicBezTo>
                    <a:pt x="323048" y="165516"/>
                    <a:pt x="324112" y="162456"/>
                    <a:pt x="328370" y="167645"/>
                  </a:cubicBezTo>
                  <a:cubicBezTo>
                    <a:pt x="332628" y="172834"/>
                    <a:pt x="342074" y="168709"/>
                    <a:pt x="358972" y="168709"/>
                  </a:cubicBezTo>
                  <a:cubicBezTo>
                    <a:pt x="375869" y="168709"/>
                    <a:pt x="379063" y="157133"/>
                    <a:pt x="394896" y="158198"/>
                  </a:cubicBezTo>
                  <a:cubicBezTo>
                    <a:pt x="410729" y="159262"/>
                    <a:pt x="424433" y="153940"/>
                    <a:pt x="424433" y="153940"/>
                  </a:cubicBezTo>
                  <a:lnTo>
                    <a:pt x="434412" y="157000"/>
                  </a:lnTo>
                  <a:cubicBezTo>
                    <a:pt x="438536" y="153275"/>
                    <a:pt x="438271" y="149017"/>
                    <a:pt x="446386" y="147953"/>
                  </a:cubicBezTo>
                  <a:cubicBezTo>
                    <a:pt x="459026" y="146356"/>
                    <a:pt x="463816" y="155936"/>
                    <a:pt x="470070" y="152743"/>
                  </a:cubicBezTo>
                  <a:cubicBezTo>
                    <a:pt x="476323" y="149550"/>
                    <a:pt x="496547" y="171104"/>
                    <a:pt x="498276" y="157133"/>
                  </a:cubicBezTo>
                  <a:cubicBezTo>
                    <a:pt x="499607" y="153541"/>
                    <a:pt x="490027" y="136644"/>
                    <a:pt x="485903" y="135579"/>
                  </a:cubicBezTo>
                  <a:close/>
                  <a:moveTo>
                    <a:pt x="40447" y="33662"/>
                  </a:moveTo>
                  <a:cubicBezTo>
                    <a:pt x="49894" y="30069"/>
                    <a:pt x="71315" y="34859"/>
                    <a:pt x="76504" y="30069"/>
                  </a:cubicBezTo>
                  <a:cubicBezTo>
                    <a:pt x="81693" y="25280"/>
                    <a:pt x="63066" y="19426"/>
                    <a:pt x="56280" y="13837"/>
                  </a:cubicBezTo>
                  <a:cubicBezTo>
                    <a:pt x="52422" y="10644"/>
                    <a:pt x="50958" y="4657"/>
                    <a:pt x="49628" y="0"/>
                  </a:cubicBezTo>
                  <a:cubicBezTo>
                    <a:pt x="46435" y="2129"/>
                    <a:pt x="42443" y="3859"/>
                    <a:pt x="38851" y="1996"/>
                  </a:cubicBezTo>
                  <a:cubicBezTo>
                    <a:pt x="31799" y="-1597"/>
                    <a:pt x="14503" y="798"/>
                    <a:pt x="11575" y="1996"/>
                  </a:cubicBezTo>
                  <a:cubicBezTo>
                    <a:pt x="8648" y="3193"/>
                    <a:pt x="13970" y="13305"/>
                    <a:pt x="13970" y="19825"/>
                  </a:cubicBezTo>
                  <a:cubicBezTo>
                    <a:pt x="13970" y="26344"/>
                    <a:pt x="6253" y="28074"/>
                    <a:pt x="6253" y="32332"/>
                  </a:cubicBezTo>
                  <a:cubicBezTo>
                    <a:pt x="6253" y="35525"/>
                    <a:pt x="3459" y="37786"/>
                    <a:pt x="0" y="41512"/>
                  </a:cubicBezTo>
                  <a:cubicBezTo>
                    <a:pt x="5189" y="45370"/>
                    <a:pt x="10245" y="49096"/>
                    <a:pt x="15567" y="49096"/>
                  </a:cubicBezTo>
                  <a:cubicBezTo>
                    <a:pt x="26610" y="49096"/>
                    <a:pt x="30868" y="37121"/>
                    <a:pt x="40447" y="3366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33"/>
            <p:cNvSpPr/>
            <p:nvPr/>
          </p:nvSpPr>
          <p:spPr>
            <a:xfrm>
              <a:off x="7885138" y="3358297"/>
              <a:ext cx="61358" cy="58830"/>
            </a:xfrm>
            <a:custGeom>
              <a:rect b="b" l="l" r="r" t="t"/>
              <a:pathLst>
                <a:path extrusionOk="0" h="58830" w="61358">
                  <a:moveTo>
                    <a:pt x="30336" y="22"/>
                  </a:moveTo>
                  <a:cubicBezTo>
                    <a:pt x="20889" y="-511"/>
                    <a:pt x="2661" y="8936"/>
                    <a:pt x="0" y="17451"/>
                  </a:cubicBezTo>
                  <a:cubicBezTo>
                    <a:pt x="1863" y="19580"/>
                    <a:pt x="3725" y="22108"/>
                    <a:pt x="4524" y="25035"/>
                  </a:cubicBezTo>
                  <a:cubicBezTo>
                    <a:pt x="6653" y="32353"/>
                    <a:pt x="12906" y="38739"/>
                    <a:pt x="20357" y="42997"/>
                  </a:cubicBezTo>
                  <a:cubicBezTo>
                    <a:pt x="24881" y="45658"/>
                    <a:pt x="24215" y="52577"/>
                    <a:pt x="23018" y="58830"/>
                  </a:cubicBezTo>
                  <a:cubicBezTo>
                    <a:pt x="27275" y="58697"/>
                    <a:pt x="31533" y="58298"/>
                    <a:pt x="34460" y="57633"/>
                  </a:cubicBezTo>
                  <a:cubicBezTo>
                    <a:pt x="42177" y="55903"/>
                    <a:pt x="58809" y="32087"/>
                    <a:pt x="61204" y="25567"/>
                  </a:cubicBezTo>
                  <a:cubicBezTo>
                    <a:pt x="63465" y="18915"/>
                    <a:pt x="40448" y="554"/>
                    <a:pt x="30336" y="2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33"/>
            <p:cNvSpPr/>
            <p:nvPr/>
          </p:nvSpPr>
          <p:spPr>
            <a:xfrm>
              <a:off x="9093110" y="3135191"/>
              <a:ext cx="183743" cy="170802"/>
            </a:xfrm>
            <a:custGeom>
              <a:rect b="b" l="l" r="r" t="t"/>
              <a:pathLst>
                <a:path extrusionOk="0" h="170802" w="183743">
                  <a:moveTo>
                    <a:pt x="176426" y="8648"/>
                  </a:moveTo>
                  <a:cubicBezTo>
                    <a:pt x="166048" y="12108"/>
                    <a:pt x="162588" y="0"/>
                    <a:pt x="153940" y="0"/>
                  </a:cubicBezTo>
                  <a:cubicBezTo>
                    <a:pt x="145292" y="0"/>
                    <a:pt x="147021" y="20756"/>
                    <a:pt x="138506" y="20756"/>
                  </a:cubicBezTo>
                  <a:cubicBezTo>
                    <a:pt x="129858" y="20756"/>
                    <a:pt x="131588" y="32864"/>
                    <a:pt x="119480" y="34460"/>
                  </a:cubicBezTo>
                  <a:cubicBezTo>
                    <a:pt x="107372" y="36190"/>
                    <a:pt x="103913" y="36190"/>
                    <a:pt x="109102" y="44838"/>
                  </a:cubicBezTo>
                  <a:cubicBezTo>
                    <a:pt x="114290" y="53487"/>
                    <a:pt x="102183" y="50027"/>
                    <a:pt x="91938" y="50027"/>
                  </a:cubicBezTo>
                  <a:cubicBezTo>
                    <a:pt x="81560" y="50027"/>
                    <a:pt x="81560" y="43109"/>
                    <a:pt x="74775" y="43109"/>
                  </a:cubicBezTo>
                  <a:cubicBezTo>
                    <a:pt x="67856" y="43109"/>
                    <a:pt x="62667" y="55216"/>
                    <a:pt x="57611" y="62002"/>
                  </a:cubicBezTo>
                  <a:cubicBezTo>
                    <a:pt x="52422" y="68921"/>
                    <a:pt x="17962" y="84354"/>
                    <a:pt x="7584" y="89543"/>
                  </a:cubicBezTo>
                  <a:cubicBezTo>
                    <a:pt x="4656" y="91007"/>
                    <a:pt x="2128" y="95531"/>
                    <a:pt x="0" y="101252"/>
                  </a:cubicBezTo>
                  <a:cubicBezTo>
                    <a:pt x="12374" y="102316"/>
                    <a:pt x="25014" y="109368"/>
                    <a:pt x="30602" y="116287"/>
                  </a:cubicBezTo>
                  <a:cubicBezTo>
                    <a:pt x="38186" y="125733"/>
                    <a:pt x="21953" y="136510"/>
                    <a:pt x="14768" y="145159"/>
                  </a:cubicBezTo>
                  <a:cubicBezTo>
                    <a:pt x="7584" y="153940"/>
                    <a:pt x="19159" y="154206"/>
                    <a:pt x="19558" y="161391"/>
                  </a:cubicBezTo>
                  <a:cubicBezTo>
                    <a:pt x="19958" y="168443"/>
                    <a:pt x="29537" y="174430"/>
                    <a:pt x="32996" y="168177"/>
                  </a:cubicBezTo>
                  <a:cubicBezTo>
                    <a:pt x="36589" y="161923"/>
                    <a:pt x="42443" y="164185"/>
                    <a:pt x="53619" y="164185"/>
                  </a:cubicBezTo>
                  <a:cubicBezTo>
                    <a:pt x="56813" y="164185"/>
                    <a:pt x="58675" y="165782"/>
                    <a:pt x="59873" y="167778"/>
                  </a:cubicBezTo>
                  <a:cubicBezTo>
                    <a:pt x="65993" y="162855"/>
                    <a:pt x="73178" y="158331"/>
                    <a:pt x="75573" y="155936"/>
                  </a:cubicBezTo>
                  <a:cubicBezTo>
                    <a:pt x="79831" y="151678"/>
                    <a:pt x="90341" y="150614"/>
                    <a:pt x="99922" y="150614"/>
                  </a:cubicBezTo>
                  <a:cubicBezTo>
                    <a:pt x="105776" y="150614"/>
                    <a:pt x="109767" y="148751"/>
                    <a:pt x="114025" y="145292"/>
                  </a:cubicBezTo>
                  <a:cubicBezTo>
                    <a:pt x="103913" y="134249"/>
                    <a:pt x="94067" y="125334"/>
                    <a:pt x="90341" y="123072"/>
                  </a:cubicBezTo>
                  <a:cubicBezTo>
                    <a:pt x="81294" y="117484"/>
                    <a:pt x="86750" y="102050"/>
                    <a:pt x="97792" y="99389"/>
                  </a:cubicBezTo>
                  <a:cubicBezTo>
                    <a:pt x="108836" y="96595"/>
                    <a:pt x="136111" y="75706"/>
                    <a:pt x="144493" y="70916"/>
                  </a:cubicBezTo>
                  <a:cubicBezTo>
                    <a:pt x="152742" y="66126"/>
                    <a:pt x="147288" y="50692"/>
                    <a:pt x="153940" y="38452"/>
                  </a:cubicBezTo>
                  <a:cubicBezTo>
                    <a:pt x="157400" y="32065"/>
                    <a:pt x="170572" y="19825"/>
                    <a:pt x="183744" y="9580"/>
                  </a:cubicBezTo>
                  <a:cubicBezTo>
                    <a:pt x="180949" y="8515"/>
                    <a:pt x="178288" y="7983"/>
                    <a:pt x="176426" y="864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33"/>
            <p:cNvSpPr/>
            <p:nvPr/>
          </p:nvSpPr>
          <p:spPr>
            <a:xfrm>
              <a:off x="7941419" y="3526979"/>
              <a:ext cx="201655" cy="114232"/>
            </a:xfrm>
            <a:custGeom>
              <a:rect b="b" l="l" r="r" t="t"/>
              <a:pathLst>
                <a:path extrusionOk="0" h="114232" w="201655">
                  <a:moveTo>
                    <a:pt x="201440" y="74025"/>
                  </a:moveTo>
                  <a:cubicBezTo>
                    <a:pt x="199577" y="73892"/>
                    <a:pt x="197581" y="73759"/>
                    <a:pt x="195319" y="73892"/>
                  </a:cubicBezTo>
                  <a:cubicBezTo>
                    <a:pt x="179885" y="74424"/>
                    <a:pt x="170438" y="66707"/>
                    <a:pt x="160326" y="67372"/>
                  </a:cubicBezTo>
                  <a:cubicBezTo>
                    <a:pt x="150214" y="67904"/>
                    <a:pt x="121209" y="56728"/>
                    <a:pt x="108703" y="46616"/>
                  </a:cubicBezTo>
                  <a:cubicBezTo>
                    <a:pt x="96196" y="36504"/>
                    <a:pt x="62401" y="15216"/>
                    <a:pt x="54152" y="6834"/>
                  </a:cubicBezTo>
                  <a:cubicBezTo>
                    <a:pt x="45902" y="-1415"/>
                    <a:pt x="33928" y="-1415"/>
                    <a:pt x="32730" y="2709"/>
                  </a:cubicBezTo>
                  <a:cubicBezTo>
                    <a:pt x="31666" y="6568"/>
                    <a:pt x="25546" y="6834"/>
                    <a:pt x="16365" y="7765"/>
                  </a:cubicBezTo>
                  <a:cubicBezTo>
                    <a:pt x="13970" y="11890"/>
                    <a:pt x="4257" y="17478"/>
                    <a:pt x="4257" y="23066"/>
                  </a:cubicBezTo>
                  <a:cubicBezTo>
                    <a:pt x="4257" y="29453"/>
                    <a:pt x="0" y="37835"/>
                    <a:pt x="0" y="43157"/>
                  </a:cubicBezTo>
                  <a:cubicBezTo>
                    <a:pt x="0" y="48479"/>
                    <a:pt x="10511" y="49410"/>
                    <a:pt x="13704" y="53668"/>
                  </a:cubicBezTo>
                  <a:cubicBezTo>
                    <a:pt x="16897" y="57926"/>
                    <a:pt x="33795" y="60054"/>
                    <a:pt x="34859" y="64179"/>
                  </a:cubicBezTo>
                  <a:cubicBezTo>
                    <a:pt x="35924" y="68436"/>
                    <a:pt x="47499" y="73625"/>
                    <a:pt x="54950" y="74690"/>
                  </a:cubicBezTo>
                  <a:cubicBezTo>
                    <a:pt x="62401" y="75754"/>
                    <a:pt x="72912" y="84137"/>
                    <a:pt x="77170" y="87330"/>
                  </a:cubicBezTo>
                  <a:cubicBezTo>
                    <a:pt x="81427" y="90523"/>
                    <a:pt x="97260" y="83072"/>
                    <a:pt x="102449" y="83072"/>
                  </a:cubicBezTo>
                  <a:cubicBezTo>
                    <a:pt x="107771" y="83072"/>
                    <a:pt x="116153" y="92519"/>
                    <a:pt x="117218" y="97841"/>
                  </a:cubicBezTo>
                  <a:cubicBezTo>
                    <a:pt x="118282" y="103163"/>
                    <a:pt x="145691" y="106356"/>
                    <a:pt x="152077" y="111545"/>
                  </a:cubicBezTo>
                  <a:cubicBezTo>
                    <a:pt x="158464" y="116867"/>
                    <a:pt x="192259" y="113674"/>
                    <a:pt x="198512" y="107287"/>
                  </a:cubicBezTo>
                  <a:cubicBezTo>
                    <a:pt x="204898" y="100901"/>
                    <a:pt x="199577" y="89326"/>
                    <a:pt x="199577" y="79879"/>
                  </a:cubicBezTo>
                  <a:cubicBezTo>
                    <a:pt x="199577" y="76952"/>
                    <a:pt x="200375" y="75222"/>
                    <a:pt x="201440" y="7402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33"/>
            <p:cNvSpPr/>
            <p:nvPr/>
          </p:nvSpPr>
          <p:spPr>
            <a:xfrm>
              <a:off x="8238921" y="3582275"/>
              <a:ext cx="229114" cy="500720"/>
            </a:xfrm>
            <a:custGeom>
              <a:rect b="b" l="l" r="r" t="t"/>
              <a:pathLst>
                <a:path extrusionOk="0" h="500720" w="229114">
                  <a:moveTo>
                    <a:pt x="185074" y="456733"/>
                  </a:moveTo>
                  <a:cubicBezTo>
                    <a:pt x="185074" y="446222"/>
                    <a:pt x="176692" y="445157"/>
                    <a:pt x="176692" y="436642"/>
                  </a:cubicBezTo>
                  <a:cubicBezTo>
                    <a:pt x="176692" y="428127"/>
                    <a:pt x="176692" y="413358"/>
                    <a:pt x="166181" y="403912"/>
                  </a:cubicBezTo>
                  <a:cubicBezTo>
                    <a:pt x="155537" y="394465"/>
                    <a:pt x="150348" y="380628"/>
                    <a:pt x="156735" y="375439"/>
                  </a:cubicBezTo>
                  <a:cubicBezTo>
                    <a:pt x="163121" y="370117"/>
                    <a:pt x="157798" y="355348"/>
                    <a:pt x="160992" y="356412"/>
                  </a:cubicBezTo>
                  <a:cubicBezTo>
                    <a:pt x="164185" y="357477"/>
                    <a:pt x="168442" y="346966"/>
                    <a:pt x="162056" y="343773"/>
                  </a:cubicBezTo>
                  <a:cubicBezTo>
                    <a:pt x="155670" y="340579"/>
                    <a:pt x="162056" y="327939"/>
                    <a:pt x="156735" y="325811"/>
                  </a:cubicBezTo>
                  <a:cubicBezTo>
                    <a:pt x="151412" y="323682"/>
                    <a:pt x="136644" y="306784"/>
                    <a:pt x="136644" y="301595"/>
                  </a:cubicBezTo>
                  <a:cubicBezTo>
                    <a:pt x="136644" y="296273"/>
                    <a:pt x="140902" y="266736"/>
                    <a:pt x="141965" y="259285"/>
                  </a:cubicBezTo>
                  <a:cubicBezTo>
                    <a:pt x="143030" y="251834"/>
                    <a:pt x="153541" y="250770"/>
                    <a:pt x="156735" y="250770"/>
                  </a:cubicBezTo>
                  <a:cubicBezTo>
                    <a:pt x="159928" y="250770"/>
                    <a:pt x="172568" y="251834"/>
                    <a:pt x="176825" y="244383"/>
                  </a:cubicBezTo>
                  <a:cubicBezTo>
                    <a:pt x="181082" y="236933"/>
                    <a:pt x="199045" y="236001"/>
                    <a:pt x="201173" y="230679"/>
                  </a:cubicBezTo>
                  <a:cubicBezTo>
                    <a:pt x="203303" y="225357"/>
                    <a:pt x="214878" y="225357"/>
                    <a:pt x="214878" y="219104"/>
                  </a:cubicBezTo>
                  <a:cubicBezTo>
                    <a:pt x="214878" y="212717"/>
                    <a:pt x="228582" y="196884"/>
                    <a:pt x="228582" y="196884"/>
                  </a:cubicBezTo>
                  <a:cubicBezTo>
                    <a:pt x="228848" y="196884"/>
                    <a:pt x="228981" y="196884"/>
                    <a:pt x="229115" y="196884"/>
                  </a:cubicBezTo>
                  <a:cubicBezTo>
                    <a:pt x="227517" y="194090"/>
                    <a:pt x="224058" y="196618"/>
                    <a:pt x="217006" y="199412"/>
                  </a:cubicBezTo>
                  <a:cubicBezTo>
                    <a:pt x="205165" y="204202"/>
                    <a:pt x="199178" y="197682"/>
                    <a:pt x="200375" y="190498"/>
                  </a:cubicBezTo>
                  <a:cubicBezTo>
                    <a:pt x="201573" y="183313"/>
                    <a:pt x="192126" y="183313"/>
                    <a:pt x="185473" y="183313"/>
                  </a:cubicBezTo>
                  <a:cubicBezTo>
                    <a:pt x="178954" y="183313"/>
                    <a:pt x="183079" y="172669"/>
                    <a:pt x="185473" y="165484"/>
                  </a:cubicBezTo>
                  <a:cubicBezTo>
                    <a:pt x="187868" y="158299"/>
                    <a:pt x="183079" y="154175"/>
                    <a:pt x="175361" y="153643"/>
                  </a:cubicBezTo>
                  <a:cubicBezTo>
                    <a:pt x="167644" y="153110"/>
                    <a:pt x="164052" y="136479"/>
                    <a:pt x="167112" y="131689"/>
                  </a:cubicBezTo>
                  <a:cubicBezTo>
                    <a:pt x="170040" y="126899"/>
                    <a:pt x="151146" y="122775"/>
                    <a:pt x="142764" y="126899"/>
                  </a:cubicBezTo>
                  <a:cubicBezTo>
                    <a:pt x="134381" y="131024"/>
                    <a:pt x="140369" y="119714"/>
                    <a:pt x="137974" y="113860"/>
                  </a:cubicBezTo>
                  <a:cubicBezTo>
                    <a:pt x="135579" y="107873"/>
                    <a:pt x="148618" y="87782"/>
                    <a:pt x="159928" y="76473"/>
                  </a:cubicBezTo>
                  <a:cubicBezTo>
                    <a:pt x="171237" y="65163"/>
                    <a:pt x="166447" y="50395"/>
                    <a:pt x="166447" y="37356"/>
                  </a:cubicBezTo>
                  <a:cubicBezTo>
                    <a:pt x="166447" y="24317"/>
                    <a:pt x="161125" y="24317"/>
                    <a:pt x="155803" y="24317"/>
                  </a:cubicBezTo>
                  <a:cubicBezTo>
                    <a:pt x="150481" y="24317"/>
                    <a:pt x="149816" y="16600"/>
                    <a:pt x="149816" y="9548"/>
                  </a:cubicBezTo>
                  <a:cubicBezTo>
                    <a:pt x="149816" y="2363"/>
                    <a:pt x="138506" y="-2959"/>
                    <a:pt x="131987" y="1831"/>
                  </a:cubicBezTo>
                  <a:cubicBezTo>
                    <a:pt x="131055" y="2496"/>
                    <a:pt x="129459" y="3428"/>
                    <a:pt x="127463" y="4492"/>
                  </a:cubicBezTo>
                  <a:cubicBezTo>
                    <a:pt x="127729" y="4492"/>
                    <a:pt x="127995" y="4625"/>
                    <a:pt x="127995" y="4625"/>
                  </a:cubicBezTo>
                  <a:cubicBezTo>
                    <a:pt x="127995" y="4625"/>
                    <a:pt x="125867" y="15136"/>
                    <a:pt x="121609" y="17265"/>
                  </a:cubicBezTo>
                  <a:cubicBezTo>
                    <a:pt x="117351" y="19394"/>
                    <a:pt x="117351" y="25647"/>
                    <a:pt x="123737" y="35227"/>
                  </a:cubicBezTo>
                  <a:cubicBezTo>
                    <a:pt x="130124" y="44674"/>
                    <a:pt x="114291" y="40549"/>
                    <a:pt x="112162" y="35227"/>
                  </a:cubicBezTo>
                  <a:cubicBezTo>
                    <a:pt x="110034" y="29905"/>
                    <a:pt x="97394" y="38420"/>
                    <a:pt x="89943" y="44674"/>
                  </a:cubicBezTo>
                  <a:cubicBezTo>
                    <a:pt x="82492" y="51060"/>
                    <a:pt x="71980" y="54120"/>
                    <a:pt x="71980" y="65829"/>
                  </a:cubicBezTo>
                  <a:cubicBezTo>
                    <a:pt x="71980" y="77404"/>
                    <a:pt x="62534" y="89113"/>
                    <a:pt x="64529" y="98559"/>
                  </a:cubicBezTo>
                  <a:cubicBezTo>
                    <a:pt x="66659" y="108006"/>
                    <a:pt x="54019" y="125968"/>
                    <a:pt x="55083" y="131290"/>
                  </a:cubicBezTo>
                  <a:cubicBezTo>
                    <a:pt x="56148" y="136612"/>
                    <a:pt x="37121" y="130225"/>
                    <a:pt x="33928" y="130225"/>
                  </a:cubicBezTo>
                  <a:cubicBezTo>
                    <a:pt x="30735" y="130225"/>
                    <a:pt x="32864" y="150316"/>
                    <a:pt x="28606" y="156569"/>
                  </a:cubicBezTo>
                  <a:cubicBezTo>
                    <a:pt x="24349" y="162956"/>
                    <a:pt x="27542" y="185042"/>
                    <a:pt x="21155" y="185042"/>
                  </a:cubicBezTo>
                  <a:cubicBezTo>
                    <a:pt x="14902" y="185042"/>
                    <a:pt x="9580" y="205133"/>
                    <a:pt x="9580" y="205133"/>
                  </a:cubicBezTo>
                  <a:cubicBezTo>
                    <a:pt x="9580" y="205133"/>
                    <a:pt x="4391" y="208593"/>
                    <a:pt x="0" y="212983"/>
                  </a:cubicBezTo>
                  <a:cubicBezTo>
                    <a:pt x="5189" y="223627"/>
                    <a:pt x="14635" y="235070"/>
                    <a:pt x="25147" y="239461"/>
                  </a:cubicBezTo>
                  <a:cubicBezTo>
                    <a:pt x="40580" y="245714"/>
                    <a:pt x="50826" y="276981"/>
                    <a:pt x="55615" y="293612"/>
                  </a:cubicBezTo>
                  <a:cubicBezTo>
                    <a:pt x="60405" y="310244"/>
                    <a:pt x="57212" y="327274"/>
                    <a:pt x="51624" y="336721"/>
                  </a:cubicBezTo>
                  <a:cubicBezTo>
                    <a:pt x="46036" y="346167"/>
                    <a:pt x="53620" y="346567"/>
                    <a:pt x="62667" y="351356"/>
                  </a:cubicBezTo>
                  <a:cubicBezTo>
                    <a:pt x="71715" y="356146"/>
                    <a:pt x="82092" y="357743"/>
                    <a:pt x="88745" y="348163"/>
                  </a:cubicBezTo>
                  <a:cubicBezTo>
                    <a:pt x="95531" y="338717"/>
                    <a:pt x="109368" y="331931"/>
                    <a:pt x="111364" y="321287"/>
                  </a:cubicBezTo>
                  <a:cubicBezTo>
                    <a:pt x="113360" y="310643"/>
                    <a:pt x="119613" y="326476"/>
                    <a:pt x="125201" y="331931"/>
                  </a:cubicBezTo>
                  <a:cubicBezTo>
                    <a:pt x="130790" y="337519"/>
                    <a:pt x="134648" y="348163"/>
                    <a:pt x="135846" y="361601"/>
                  </a:cubicBezTo>
                  <a:cubicBezTo>
                    <a:pt x="137043" y="375040"/>
                    <a:pt x="138240" y="408702"/>
                    <a:pt x="149683" y="419346"/>
                  </a:cubicBezTo>
                  <a:cubicBezTo>
                    <a:pt x="161125" y="429990"/>
                    <a:pt x="163121" y="453407"/>
                    <a:pt x="159928" y="461656"/>
                  </a:cubicBezTo>
                  <a:cubicBezTo>
                    <a:pt x="156735" y="470038"/>
                    <a:pt x="165915" y="484142"/>
                    <a:pt x="163520" y="493322"/>
                  </a:cubicBezTo>
                  <a:cubicBezTo>
                    <a:pt x="162988" y="495185"/>
                    <a:pt x="162589" y="497713"/>
                    <a:pt x="161923" y="500640"/>
                  </a:cubicBezTo>
                  <a:cubicBezTo>
                    <a:pt x="172568" y="502902"/>
                    <a:pt x="185074" y="456733"/>
                    <a:pt x="185074" y="45673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33"/>
            <p:cNvSpPr/>
            <p:nvPr/>
          </p:nvSpPr>
          <p:spPr>
            <a:xfrm>
              <a:off x="8161485" y="3589701"/>
              <a:ext cx="77951" cy="43643"/>
            </a:xfrm>
            <a:custGeom>
              <a:rect b="b" l="l" r="r" t="t"/>
              <a:pathLst>
                <a:path extrusionOk="0" h="43643" w="77951">
                  <a:moveTo>
                    <a:pt x="77835" y="14229"/>
                  </a:moveTo>
                  <a:cubicBezTo>
                    <a:pt x="61869" y="-406"/>
                    <a:pt x="57611" y="11435"/>
                    <a:pt x="46967" y="5847"/>
                  </a:cubicBezTo>
                  <a:cubicBezTo>
                    <a:pt x="35658" y="-140"/>
                    <a:pt x="30336" y="-1870"/>
                    <a:pt x="25014" y="2255"/>
                  </a:cubicBezTo>
                  <a:cubicBezTo>
                    <a:pt x="19691" y="6379"/>
                    <a:pt x="11310" y="5847"/>
                    <a:pt x="5987" y="18886"/>
                  </a:cubicBezTo>
                  <a:cubicBezTo>
                    <a:pt x="4258" y="23144"/>
                    <a:pt x="2129" y="27135"/>
                    <a:pt x="0" y="30196"/>
                  </a:cubicBezTo>
                  <a:cubicBezTo>
                    <a:pt x="1863" y="34187"/>
                    <a:pt x="4657" y="36981"/>
                    <a:pt x="6919" y="36449"/>
                  </a:cubicBezTo>
                  <a:cubicBezTo>
                    <a:pt x="11177" y="35385"/>
                    <a:pt x="16365" y="42835"/>
                    <a:pt x="24881" y="40707"/>
                  </a:cubicBezTo>
                  <a:cubicBezTo>
                    <a:pt x="33396" y="38578"/>
                    <a:pt x="38585" y="46029"/>
                    <a:pt x="50294" y="42835"/>
                  </a:cubicBezTo>
                  <a:cubicBezTo>
                    <a:pt x="61869" y="39642"/>
                    <a:pt x="72513" y="47093"/>
                    <a:pt x="76638" y="39642"/>
                  </a:cubicBezTo>
                  <a:cubicBezTo>
                    <a:pt x="80895" y="32191"/>
                    <a:pt x="73444" y="16358"/>
                    <a:pt x="73444" y="16358"/>
                  </a:cubicBezTo>
                  <a:cubicBezTo>
                    <a:pt x="73444" y="16358"/>
                    <a:pt x="75440" y="15427"/>
                    <a:pt x="77835" y="1422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33"/>
            <p:cNvSpPr/>
            <p:nvPr/>
          </p:nvSpPr>
          <p:spPr>
            <a:xfrm>
              <a:off x="8496908" y="3731161"/>
              <a:ext cx="193498" cy="406022"/>
            </a:xfrm>
            <a:custGeom>
              <a:rect b="b" l="l" r="r" t="t"/>
              <a:pathLst>
                <a:path extrusionOk="0" h="406022" w="193498">
                  <a:moveTo>
                    <a:pt x="145824" y="48131"/>
                  </a:moveTo>
                  <a:cubicBezTo>
                    <a:pt x="138506" y="47067"/>
                    <a:pt x="119480" y="33363"/>
                    <a:pt x="119480" y="28041"/>
                  </a:cubicBezTo>
                  <a:cubicBezTo>
                    <a:pt x="119480" y="22718"/>
                    <a:pt x="129060" y="14336"/>
                    <a:pt x="112029" y="12207"/>
                  </a:cubicBezTo>
                  <a:cubicBezTo>
                    <a:pt x="95131" y="10079"/>
                    <a:pt x="93003" y="3692"/>
                    <a:pt x="89810" y="632"/>
                  </a:cubicBezTo>
                  <a:cubicBezTo>
                    <a:pt x="86616" y="-2561"/>
                    <a:pt x="72912" y="7018"/>
                    <a:pt x="68654" y="14336"/>
                  </a:cubicBezTo>
                  <a:cubicBezTo>
                    <a:pt x="64396" y="21787"/>
                    <a:pt x="60272" y="12207"/>
                    <a:pt x="50692" y="17529"/>
                  </a:cubicBezTo>
                  <a:cubicBezTo>
                    <a:pt x="41246" y="22851"/>
                    <a:pt x="31666" y="10079"/>
                    <a:pt x="27409" y="17529"/>
                  </a:cubicBezTo>
                  <a:cubicBezTo>
                    <a:pt x="23151" y="24980"/>
                    <a:pt x="12640" y="13272"/>
                    <a:pt x="7318" y="19658"/>
                  </a:cubicBezTo>
                  <a:cubicBezTo>
                    <a:pt x="5322" y="22053"/>
                    <a:pt x="2661" y="24049"/>
                    <a:pt x="0" y="25379"/>
                  </a:cubicBezTo>
                  <a:cubicBezTo>
                    <a:pt x="4656" y="30568"/>
                    <a:pt x="9712" y="35624"/>
                    <a:pt x="9712" y="39483"/>
                  </a:cubicBezTo>
                  <a:cubicBezTo>
                    <a:pt x="9712" y="46269"/>
                    <a:pt x="23284" y="51325"/>
                    <a:pt x="23284" y="59840"/>
                  </a:cubicBezTo>
                  <a:cubicBezTo>
                    <a:pt x="23284" y="68355"/>
                    <a:pt x="40181" y="75141"/>
                    <a:pt x="45370" y="71681"/>
                  </a:cubicBezTo>
                  <a:cubicBezTo>
                    <a:pt x="50426" y="68355"/>
                    <a:pt x="62268" y="64896"/>
                    <a:pt x="63998" y="76737"/>
                  </a:cubicBezTo>
                  <a:cubicBezTo>
                    <a:pt x="65727" y="88579"/>
                    <a:pt x="72513" y="88579"/>
                    <a:pt x="72513" y="97094"/>
                  </a:cubicBezTo>
                  <a:cubicBezTo>
                    <a:pt x="72513" y="105609"/>
                    <a:pt x="55615" y="100553"/>
                    <a:pt x="52156" y="108935"/>
                  </a:cubicBezTo>
                  <a:cubicBezTo>
                    <a:pt x="48830" y="117451"/>
                    <a:pt x="80895" y="127563"/>
                    <a:pt x="80895" y="134348"/>
                  </a:cubicBezTo>
                  <a:cubicBezTo>
                    <a:pt x="80895" y="141134"/>
                    <a:pt x="91007" y="149649"/>
                    <a:pt x="94466" y="158031"/>
                  </a:cubicBezTo>
                  <a:cubicBezTo>
                    <a:pt x="97925" y="166547"/>
                    <a:pt x="113093" y="176659"/>
                    <a:pt x="116553" y="186903"/>
                  </a:cubicBezTo>
                  <a:cubicBezTo>
                    <a:pt x="119879" y="197015"/>
                    <a:pt x="133450" y="202204"/>
                    <a:pt x="138639" y="207260"/>
                  </a:cubicBezTo>
                  <a:cubicBezTo>
                    <a:pt x="143695" y="212316"/>
                    <a:pt x="145425" y="224158"/>
                    <a:pt x="143695" y="234403"/>
                  </a:cubicBezTo>
                  <a:cubicBezTo>
                    <a:pt x="141965" y="244515"/>
                    <a:pt x="141965" y="263275"/>
                    <a:pt x="152211" y="278443"/>
                  </a:cubicBezTo>
                  <a:cubicBezTo>
                    <a:pt x="162323" y="293744"/>
                    <a:pt x="140369" y="300529"/>
                    <a:pt x="133583" y="308911"/>
                  </a:cubicBezTo>
                  <a:cubicBezTo>
                    <a:pt x="126797" y="317294"/>
                    <a:pt x="130257" y="329268"/>
                    <a:pt x="109900" y="324212"/>
                  </a:cubicBezTo>
                  <a:cubicBezTo>
                    <a:pt x="89543" y="319156"/>
                    <a:pt x="113359" y="341110"/>
                    <a:pt x="109900" y="347895"/>
                  </a:cubicBezTo>
                  <a:cubicBezTo>
                    <a:pt x="106574" y="354681"/>
                    <a:pt x="79431" y="341110"/>
                    <a:pt x="79431" y="347895"/>
                  </a:cubicBezTo>
                  <a:cubicBezTo>
                    <a:pt x="79431" y="352020"/>
                    <a:pt x="70251" y="357209"/>
                    <a:pt x="62933" y="360801"/>
                  </a:cubicBezTo>
                  <a:cubicBezTo>
                    <a:pt x="65860" y="364660"/>
                    <a:pt x="69985" y="366789"/>
                    <a:pt x="74775" y="369716"/>
                  </a:cubicBezTo>
                  <a:cubicBezTo>
                    <a:pt x="81161" y="373707"/>
                    <a:pt x="66924" y="380360"/>
                    <a:pt x="67324" y="393000"/>
                  </a:cubicBezTo>
                  <a:cubicBezTo>
                    <a:pt x="67723" y="405640"/>
                    <a:pt x="77170" y="408833"/>
                    <a:pt x="80762" y="403644"/>
                  </a:cubicBezTo>
                  <a:cubicBezTo>
                    <a:pt x="84354" y="398455"/>
                    <a:pt x="98990" y="387013"/>
                    <a:pt x="104844" y="385017"/>
                  </a:cubicBezTo>
                  <a:cubicBezTo>
                    <a:pt x="110832" y="383021"/>
                    <a:pt x="104844" y="374373"/>
                    <a:pt x="111097" y="374772"/>
                  </a:cubicBezTo>
                  <a:cubicBezTo>
                    <a:pt x="117484" y="375171"/>
                    <a:pt x="115488" y="365724"/>
                    <a:pt x="118283" y="360535"/>
                  </a:cubicBezTo>
                  <a:cubicBezTo>
                    <a:pt x="121076" y="355346"/>
                    <a:pt x="125334" y="357342"/>
                    <a:pt x="134914" y="357741"/>
                  </a:cubicBezTo>
                  <a:cubicBezTo>
                    <a:pt x="144360" y="358140"/>
                    <a:pt x="157798" y="348960"/>
                    <a:pt x="171237" y="340311"/>
                  </a:cubicBezTo>
                  <a:cubicBezTo>
                    <a:pt x="184675" y="331663"/>
                    <a:pt x="187070" y="329668"/>
                    <a:pt x="192126" y="304787"/>
                  </a:cubicBezTo>
                  <a:cubicBezTo>
                    <a:pt x="197315" y="279906"/>
                    <a:pt x="186138" y="250236"/>
                    <a:pt x="185872" y="242652"/>
                  </a:cubicBezTo>
                  <a:cubicBezTo>
                    <a:pt x="185473" y="235201"/>
                    <a:pt x="167245" y="200342"/>
                    <a:pt x="160593" y="200741"/>
                  </a:cubicBezTo>
                  <a:cubicBezTo>
                    <a:pt x="153807" y="201140"/>
                    <a:pt x="123072" y="169474"/>
                    <a:pt x="117484" y="164418"/>
                  </a:cubicBezTo>
                  <a:cubicBezTo>
                    <a:pt x="111896" y="159229"/>
                    <a:pt x="113492" y="150581"/>
                    <a:pt x="105643" y="143795"/>
                  </a:cubicBezTo>
                  <a:cubicBezTo>
                    <a:pt x="97792" y="137142"/>
                    <a:pt x="96994" y="119713"/>
                    <a:pt x="98990" y="107472"/>
                  </a:cubicBezTo>
                  <a:cubicBezTo>
                    <a:pt x="100985" y="95231"/>
                    <a:pt x="118415" y="92437"/>
                    <a:pt x="118016" y="84188"/>
                  </a:cubicBezTo>
                  <a:cubicBezTo>
                    <a:pt x="117617" y="75939"/>
                    <a:pt x="119613" y="68754"/>
                    <a:pt x="128262" y="68355"/>
                  </a:cubicBezTo>
                  <a:cubicBezTo>
                    <a:pt x="137043" y="67956"/>
                    <a:pt x="145292" y="60771"/>
                    <a:pt x="149283" y="54518"/>
                  </a:cubicBezTo>
                  <a:cubicBezTo>
                    <a:pt x="149816" y="53586"/>
                    <a:pt x="150614" y="53054"/>
                    <a:pt x="151545" y="52522"/>
                  </a:cubicBezTo>
                  <a:cubicBezTo>
                    <a:pt x="149017" y="49994"/>
                    <a:pt x="147155" y="48264"/>
                    <a:pt x="145824" y="4813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33"/>
            <p:cNvSpPr/>
            <p:nvPr/>
          </p:nvSpPr>
          <p:spPr>
            <a:xfrm>
              <a:off x="8502194" y="3976208"/>
              <a:ext cx="149458" cy="115488"/>
            </a:xfrm>
            <a:custGeom>
              <a:rect b="b" l="l" r="r" t="t"/>
              <a:pathLst>
                <a:path extrusionOk="0" h="115488" w="149458">
                  <a:moveTo>
                    <a:pt x="74011" y="102716"/>
                  </a:moveTo>
                  <a:cubicBezTo>
                    <a:pt x="74011" y="95930"/>
                    <a:pt x="101154" y="109501"/>
                    <a:pt x="104480" y="102716"/>
                  </a:cubicBezTo>
                  <a:cubicBezTo>
                    <a:pt x="107940" y="95930"/>
                    <a:pt x="84123" y="73843"/>
                    <a:pt x="104480" y="79032"/>
                  </a:cubicBezTo>
                  <a:cubicBezTo>
                    <a:pt x="124837" y="84088"/>
                    <a:pt x="121377" y="72247"/>
                    <a:pt x="128163" y="63731"/>
                  </a:cubicBezTo>
                  <a:cubicBezTo>
                    <a:pt x="134949" y="55216"/>
                    <a:pt x="157036" y="48564"/>
                    <a:pt x="146791" y="33263"/>
                  </a:cubicBezTo>
                  <a:cubicBezTo>
                    <a:pt x="139606" y="22486"/>
                    <a:pt x="137477" y="9979"/>
                    <a:pt x="137477" y="0"/>
                  </a:cubicBezTo>
                  <a:cubicBezTo>
                    <a:pt x="130957" y="5189"/>
                    <a:pt x="122975" y="5588"/>
                    <a:pt x="118451" y="3725"/>
                  </a:cubicBezTo>
                  <a:cubicBezTo>
                    <a:pt x="112730" y="1464"/>
                    <a:pt x="100223" y="266"/>
                    <a:pt x="100223" y="9447"/>
                  </a:cubicBezTo>
                  <a:cubicBezTo>
                    <a:pt x="100223" y="18627"/>
                    <a:pt x="91042" y="20889"/>
                    <a:pt x="92240" y="16232"/>
                  </a:cubicBezTo>
                  <a:cubicBezTo>
                    <a:pt x="93437" y="11708"/>
                    <a:pt x="83059" y="12773"/>
                    <a:pt x="77337" y="5987"/>
                  </a:cubicBezTo>
                  <a:cubicBezTo>
                    <a:pt x="71616" y="-798"/>
                    <a:pt x="51127" y="8249"/>
                    <a:pt x="40748" y="4790"/>
                  </a:cubicBezTo>
                  <a:cubicBezTo>
                    <a:pt x="30504" y="1330"/>
                    <a:pt x="14538" y="10511"/>
                    <a:pt x="4293" y="23018"/>
                  </a:cubicBezTo>
                  <a:cubicBezTo>
                    <a:pt x="-5952" y="35525"/>
                    <a:pt x="5357" y="35525"/>
                    <a:pt x="5357" y="46967"/>
                  </a:cubicBezTo>
                  <a:cubicBezTo>
                    <a:pt x="5357" y="58409"/>
                    <a:pt x="12276" y="58409"/>
                    <a:pt x="8817" y="67457"/>
                  </a:cubicBezTo>
                  <a:cubicBezTo>
                    <a:pt x="8683" y="67723"/>
                    <a:pt x="8683" y="67989"/>
                    <a:pt x="8550" y="68255"/>
                  </a:cubicBezTo>
                  <a:cubicBezTo>
                    <a:pt x="18662" y="72646"/>
                    <a:pt x="14671" y="85286"/>
                    <a:pt x="15736" y="92338"/>
                  </a:cubicBezTo>
                  <a:cubicBezTo>
                    <a:pt x="16933" y="99788"/>
                    <a:pt x="26778" y="95531"/>
                    <a:pt x="32367" y="95131"/>
                  </a:cubicBezTo>
                  <a:cubicBezTo>
                    <a:pt x="37955" y="94732"/>
                    <a:pt x="28774" y="103780"/>
                    <a:pt x="33564" y="109368"/>
                  </a:cubicBezTo>
                  <a:cubicBezTo>
                    <a:pt x="38354" y="114956"/>
                    <a:pt x="52191" y="104578"/>
                    <a:pt x="54985" y="111364"/>
                  </a:cubicBezTo>
                  <a:cubicBezTo>
                    <a:pt x="55651" y="112960"/>
                    <a:pt x="56449" y="114291"/>
                    <a:pt x="57380" y="115488"/>
                  </a:cubicBezTo>
                  <a:cubicBezTo>
                    <a:pt x="64831" y="112029"/>
                    <a:pt x="74011" y="106707"/>
                    <a:pt x="74011" y="10271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33"/>
            <p:cNvSpPr/>
            <p:nvPr/>
          </p:nvSpPr>
          <p:spPr>
            <a:xfrm>
              <a:off x="8444219" y="3756407"/>
              <a:ext cx="196901" cy="238560"/>
            </a:xfrm>
            <a:custGeom>
              <a:rect b="b" l="l" r="r" t="t"/>
              <a:pathLst>
                <a:path extrusionOk="0" h="238560" w="196901">
                  <a:moveTo>
                    <a:pt x="133584" y="108969"/>
                  </a:moveTo>
                  <a:cubicBezTo>
                    <a:pt x="133584" y="102183"/>
                    <a:pt x="101385" y="92071"/>
                    <a:pt x="104844" y="83556"/>
                  </a:cubicBezTo>
                  <a:cubicBezTo>
                    <a:pt x="108171" y="75041"/>
                    <a:pt x="125202" y="80230"/>
                    <a:pt x="125202" y="71715"/>
                  </a:cubicBezTo>
                  <a:cubicBezTo>
                    <a:pt x="125202" y="63199"/>
                    <a:pt x="118416" y="63199"/>
                    <a:pt x="116686" y="51358"/>
                  </a:cubicBezTo>
                  <a:cubicBezTo>
                    <a:pt x="114956" y="39516"/>
                    <a:pt x="103115" y="42842"/>
                    <a:pt x="98059" y="46302"/>
                  </a:cubicBezTo>
                  <a:cubicBezTo>
                    <a:pt x="93003" y="49761"/>
                    <a:pt x="75972" y="42975"/>
                    <a:pt x="75972" y="34460"/>
                  </a:cubicBezTo>
                  <a:cubicBezTo>
                    <a:pt x="75972" y="25945"/>
                    <a:pt x="62401" y="20889"/>
                    <a:pt x="62401" y="14103"/>
                  </a:cubicBezTo>
                  <a:cubicBezTo>
                    <a:pt x="62401" y="10245"/>
                    <a:pt x="57345" y="5189"/>
                    <a:pt x="52689" y="0"/>
                  </a:cubicBezTo>
                  <a:cubicBezTo>
                    <a:pt x="48431" y="2129"/>
                    <a:pt x="44040" y="2661"/>
                    <a:pt x="42045" y="665"/>
                  </a:cubicBezTo>
                  <a:cubicBezTo>
                    <a:pt x="38851" y="-2528"/>
                    <a:pt x="34594" y="11176"/>
                    <a:pt x="37787" y="14370"/>
                  </a:cubicBezTo>
                  <a:cubicBezTo>
                    <a:pt x="40980" y="17563"/>
                    <a:pt x="45238" y="37654"/>
                    <a:pt x="36722" y="35525"/>
                  </a:cubicBezTo>
                  <a:cubicBezTo>
                    <a:pt x="28207" y="33396"/>
                    <a:pt x="28207" y="21820"/>
                    <a:pt x="23018" y="22885"/>
                  </a:cubicBezTo>
                  <a:cubicBezTo>
                    <a:pt x="23018" y="22885"/>
                    <a:pt x="9314" y="38718"/>
                    <a:pt x="9314" y="45104"/>
                  </a:cubicBezTo>
                  <a:cubicBezTo>
                    <a:pt x="9314" y="49362"/>
                    <a:pt x="3991" y="50825"/>
                    <a:pt x="0" y="52821"/>
                  </a:cubicBezTo>
                  <a:cubicBezTo>
                    <a:pt x="2395" y="54950"/>
                    <a:pt x="4524" y="56946"/>
                    <a:pt x="5189" y="58010"/>
                  </a:cubicBezTo>
                  <a:cubicBezTo>
                    <a:pt x="7451" y="61470"/>
                    <a:pt x="4125" y="70517"/>
                    <a:pt x="7451" y="78500"/>
                  </a:cubicBezTo>
                  <a:cubicBezTo>
                    <a:pt x="10910" y="86483"/>
                    <a:pt x="22352" y="73976"/>
                    <a:pt x="25679" y="85419"/>
                  </a:cubicBezTo>
                  <a:cubicBezTo>
                    <a:pt x="29138" y="96861"/>
                    <a:pt x="23417" y="102583"/>
                    <a:pt x="23417" y="113892"/>
                  </a:cubicBezTo>
                  <a:cubicBezTo>
                    <a:pt x="23417" y="125334"/>
                    <a:pt x="14237" y="124137"/>
                    <a:pt x="16631" y="134515"/>
                  </a:cubicBezTo>
                  <a:cubicBezTo>
                    <a:pt x="18893" y="144760"/>
                    <a:pt x="31533" y="132253"/>
                    <a:pt x="40580" y="125334"/>
                  </a:cubicBezTo>
                  <a:cubicBezTo>
                    <a:pt x="49761" y="118415"/>
                    <a:pt x="56547" y="119613"/>
                    <a:pt x="60006" y="124270"/>
                  </a:cubicBezTo>
                  <a:cubicBezTo>
                    <a:pt x="63466" y="128793"/>
                    <a:pt x="74908" y="125334"/>
                    <a:pt x="77170" y="119746"/>
                  </a:cubicBezTo>
                  <a:cubicBezTo>
                    <a:pt x="79432" y="114025"/>
                    <a:pt x="96595" y="111763"/>
                    <a:pt x="102316" y="118682"/>
                  </a:cubicBezTo>
                  <a:cubicBezTo>
                    <a:pt x="108037" y="125467"/>
                    <a:pt x="113759" y="133583"/>
                    <a:pt x="121742" y="138107"/>
                  </a:cubicBezTo>
                  <a:cubicBezTo>
                    <a:pt x="129725" y="142631"/>
                    <a:pt x="116021" y="167778"/>
                    <a:pt x="124004" y="170039"/>
                  </a:cubicBezTo>
                  <a:cubicBezTo>
                    <a:pt x="131987" y="172301"/>
                    <a:pt x="143430" y="184941"/>
                    <a:pt x="142232" y="198645"/>
                  </a:cubicBezTo>
                  <a:cubicBezTo>
                    <a:pt x="141300" y="210354"/>
                    <a:pt x="147820" y="218869"/>
                    <a:pt x="138772" y="228981"/>
                  </a:cubicBezTo>
                  <a:cubicBezTo>
                    <a:pt x="144361" y="232573"/>
                    <a:pt x="151146" y="232573"/>
                    <a:pt x="150215" y="236299"/>
                  </a:cubicBezTo>
                  <a:cubicBezTo>
                    <a:pt x="149017" y="240823"/>
                    <a:pt x="158198" y="238561"/>
                    <a:pt x="158198" y="229513"/>
                  </a:cubicBezTo>
                  <a:cubicBezTo>
                    <a:pt x="158198" y="220333"/>
                    <a:pt x="170705" y="221530"/>
                    <a:pt x="176426" y="223792"/>
                  </a:cubicBezTo>
                  <a:cubicBezTo>
                    <a:pt x="180950" y="225522"/>
                    <a:pt x="188800" y="225123"/>
                    <a:pt x="195452" y="220067"/>
                  </a:cubicBezTo>
                  <a:cubicBezTo>
                    <a:pt x="195452" y="215942"/>
                    <a:pt x="195719" y="212217"/>
                    <a:pt x="196250" y="209289"/>
                  </a:cubicBezTo>
                  <a:cubicBezTo>
                    <a:pt x="197980" y="199178"/>
                    <a:pt x="196250" y="187203"/>
                    <a:pt x="191194" y="182147"/>
                  </a:cubicBezTo>
                  <a:cubicBezTo>
                    <a:pt x="186138" y="177091"/>
                    <a:pt x="172568" y="172035"/>
                    <a:pt x="169108" y="161790"/>
                  </a:cubicBezTo>
                  <a:cubicBezTo>
                    <a:pt x="165782" y="151678"/>
                    <a:pt x="150481" y="141433"/>
                    <a:pt x="147021" y="132918"/>
                  </a:cubicBezTo>
                  <a:cubicBezTo>
                    <a:pt x="143828" y="124270"/>
                    <a:pt x="133584" y="115754"/>
                    <a:pt x="133584" y="10896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33"/>
            <p:cNvSpPr/>
            <p:nvPr/>
          </p:nvSpPr>
          <p:spPr>
            <a:xfrm>
              <a:off x="8375432" y="3809095"/>
              <a:ext cx="212559" cy="405264"/>
            </a:xfrm>
            <a:custGeom>
              <a:rect b="b" l="l" r="r" t="t"/>
              <a:pathLst>
                <a:path extrusionOk="0" h="405264" w="212559">
                  <a:moveTo>
                    <a:pt x="132253" y="214212"/>
                  </a:moveTo>
                  <a:cubicBezTo>
                    <a:pt x="132253" y="202770"/>
                    <a:pt x="120811" y="202770"/>
                    <a:pt x="131188" y="190263"/>
                  </a:cubicBezTo>
                  <a:cubicBezTo>
                    <a:pt x="141433" y="177623"/>
                    <a:pt x="157400" y="168576"/>
                    <a:pt x="167644" y="172035"/>
                  </a:cubicBezTo>
                  <a:cubicBezTo>
                    <a:pt x="177889" y="175494"/>
                    <a:pt x="198512" y="166314"/>
                    <a:pt x="204233" y="173232"/>
                  </a:cubicBezTo>
                  <a:cubicBezTo>
                    <a:pt x="205298" y="174430"/>
                    <a:pt x="206362" y="175361"/>
                    <a:pt x="207693" y="176160"/>
                  </a:cubicBezTo>
                  <a:cubicBezTo>
                    <a:pt x="216740" y="166048"/>
                    <a:pt x="210221" y="157665"/>
                    <a:pt x="211152" y="145824"/>
                  </a:cubicBezTo>
                  <a:cubicBezTo>
                    <a:pt x="212217" y="132120"/>
                    <a:pt x="200907" y="119613"/>
                    <a:pt x="192924" y="117218"/>
                  </a:cubicBezTo>
                  <a:cubicBezTo>
                    <a:pt x="184941" y="114956"/>
                    <a:pt x="198645" y="89810"/>
                    <a:pt x="190663" y="85286"/>
                  </a:cubicBezTo>
                  <a:cubicBezTo>
                    <a:pt x="182679" y="80762"/>
                    <a:pt x="176958" y="72779"/>
                    <a:pt x="171237" y="65860"/>
                  </a:cubicBezTo>
                  <a:cubicBezTo>
                    <a:pt x="165516" y="58942"/>
                    <a:pt x="148352" y="61336"/>
                    <a:pt x="146090" y="66925"/>
                  </a:cubicBezTo>
                  <a:cubicBezTo>
                    <a:pt x="143828" y="72646"/>
                    <a:pt x="132386" y="76105"/>
                    <a:pt x="128927" y="71448"/>
                  </a:cubicBezTo>
                  <a:cubicBezTo>
                    <a:pt x="125467" y="66925"/>
                    <a:pt x="118681" y="65727"/>
                    <a:pt x="109501" y="72513"/>
                  </a:cubicBezTo>
                  <a:cubicBezTo>
                    <a:pt x="100320" y="79431"/>
                    <a:pt x="87813" y="91938"/>
                    <a:pt x="85552" y="81693"/>
                  </a:cubicBezTo>
                  <a:cubicBezTo>
                    <a:pt x="83290" y="71448"/>
                    <a:pt x="92338" y="72513"/>
                    <a:pt x="92338" y="61070"/>
                  </a:cubicBezTo>
                  <a:cubicBezTo>
                    <a:pt x="92338" y="49628"/>
                    <a:pt x="98059" y="43907"/>
                    <a:pt x="94599" y="32597"/>
                  </a:cubicBezTo>
                  <a:cubicBezTo>
                    <a:pt x="91140" y="21155"/>
                    <a:pt x="79698" y="33662"/>
                    <a:pt x="76371" y="25679"/>
                  </a:cubicBezTo>
                  <a:cubicBezTo>
                    <a:pt x="72912" y="17696"/>
                    <a:pt x="76371" y="8515"/>
                    <a:pt x="74110" y="5189"/>
                  </a:cubicBezTo>
                  <a:cubicBezTo>
                    <a:pt x="73444" y="4125"/>
                    <a:pt x="71315" y="2129"/>
                    <a:pt x="68920" y="0"/>
                  </a:cubicBezTo>
                  <a:cubicBezTo>
                    <a:pt x="66924" y="1064"/>
                    <a:pt x="65195" y="2129"/>
                    <a:pt x="64529" y="3858"/>
                  </a:cubicBezTo>
                  <a:cubicBezTo>
                    <a:pt x="62401" y="9180"/>
                    <a:pt x="44439" y="10245"/>
                    <a:pt x="40182" y="17563"/>
                  </a:cubicBezTo>
                  <a:cubicBezTo>
                    <a:pt x="35924" y="25013"/>
                    <a:pt x="23284" y="23949"/>
                    <a:pt x="20091" y="23949"/>
                  </a:cubicBezTo>
                  <a:cubicBezTo>
                    <a:pt x="16898" y="23949"/>
                    <a:pt x="6386" y="25013"/>
                    <a:pt x="5322" y="32464"/>
                  </a:cubicBezTo>
                  <a:cubicBezTo>
                    <a:pt x="4258" y="39782"/>
                    <a:pt x="0" y="69453"/>
                    <a:pt x="0" y="74775"/>
                  </a:cubicBezTo>
                  <a:cubicBezTo>
                    <a:pt x="0" y="80097"/>
                    <a:pt x="14768" y="96994"/>
                    <a:pt x="20091" y="98990"/>
                  </a:cubicBezTo>
                  <a:cubicBezTo>
                    <a:pt x="25412" y="101119"/>
                    <a:pt x="19026" y="113759"/>
                    <a:pt x="25412" y="116952"/>
                  </a:cubicBezTo>
                  <a:cubicBezTo>
                    <a:pt x="31799" y="120145"/>
                    <a:pt x="27542" y="130656"/>
                    <a:pt x="24349" y="129592"/>
                  </a:cubicBezTo>
                  <a:cubicBezTo>
                    <a:pt x="21155" y="128527"/>
                    <a:pt x="26477" y="143296"/>
                    <a:pt x="20091" y="148618"/>
                  </a:cubicBezTo>
                  <a:cubicBezTo>
                    <a:pt x="13704" y="153940"/>
                    <a:pt x="19026" y="167644"/>
                    <a:pt x="29537" y="177091"/>
                  </a:cubicBezTo>
                  <a:cubicBezTo>
                    <a:pt x="40049" y="186538"/>
                    <a:pt x="40049" y="201439"/>
                    <a:pt x="40049" y="209822"/>
                  </a:cubicBezTo>
                  <a:cubicBezTo>
                    <a:pt x="40049" y="218204"/>
                    <a:pt x="48431" y="219268"/>
                    <a:pt x="48431" y="229912"/>
                  </a:cubicBezTo>
                  <a:cubicBezTo>
                    <a:pt x="48431" y="229912"/>
                    <a:pt x="35791" y="275948"/>
                    <a:pt x="25546" y="273952"/>
                  </a:cubicBezTo>
                  <a:cubicBezTo>
                    <a:pt x="23284" y="285528"/>
                    <a:pt x="20490" y="303490"/>
                    <a:pt x="17962" y="313335"/>
                  </a:cubicBezTo>
                  <a:cubicBezTo>
                    <a:pt x="14768" y="325576"/>
                    <a:pt x="12507" y="336220"/>
                    <a:pt x="19558" y="337018"/>
                  </a:cubicBezTo>
                  <a:cubicBezTo>
                    <a:pt x="26743" y="337817"/>
                    <a:pt x="40980" y="354049"/>
                    <a:pt x="54684" y="371479"/>
                  </a:cubicBezTo>
                  <a:cubicBezTo>
                    <a:pt x="58010" y="375736"/>
                    <a:pt x="60671" y="380127"/>
                    <a:pt x="62667" y="384784"/>
                  </a:cubicBezTo>
                  <a:cubicBezTo>
                    <a:pt x="67457" y="384518"/>
                    <a:pt x="72779" y="384784"/>
                    <a:pt x="78234" y="385848"/>
                  </a:cubicBezTo>
                  <a:cubicBezTo>
                    <a:pt x="88745" y="387844"/>
                    <a:pt x="91406" y="396359"/>
                    <a:pt x="91406" y="401681"/>
                  </a:cubicBezTo>
                  <a:cubicBezTo>
                    <a:pt x="91406" y="407003"/>
                    <a:pt x="109235" y="405008"/>
                    <a:pt x="112428" y="404342"/>
                  </a:cubicBezTo>
                  <a:cubicBezTo>
                    <a:pt x="114956" y="403810"/>
                    <a:pt x="111762" y="396492"/>
                    <a:pt x="120677" y="393565"/>
                  </a:cubicBezTo>
                  <a:cubicBezTo>
                    <a:pt x="115355" y="385981"/>
                    <a:pt x="101385" y="376668"/>
                    <a:pt x="89943" y="375603"/>
                  </a:cubicBezTo>
                  <a:cubicBezTo>
                    <a:pt x="76504" y="374406"/>
                    <a:pt x="70118" y="354182"/>
                    <a:pt x="71315" y="345135"/>
                  </a:cubicBezTo>
                  <a:cubicBezTo>
                    <a:pt x="72513" y="336087"/>
                    <a:pt x="61470" y="328104"/>
                    <a:pt x="61470" y="320254"/>
                  </a:cubicBezTo>
                  <a:cubicBezTo>
                    <a:pt x="61470" y="312271"/>
                    <a:pt x="53619" y="311872"/>
                    <a:pt x="44439" y="307614"/>
                  </a:cubicBezTo>
                  <a:cubicBezTo>
                    <a:pt x="35391" y="303223"/>
                    <a:pt x="46435" y="276347"/>
                    <a:pt x="47633" y="264905"/>
                  </a:cubicBezTo>
                  <a:cubicBezTo>
                    <a:pt x="48830" y="253462"/>
                    <a:pt x="67856" y="220599"/>
                    <a:pt x="62268" y="210354"/>
                  </a:cubicBezTo>
                  <a:cubicBezTo>
                    <a:pt x="56680" y="200109"/>
                    <a:pt x="81694" y="192126"/>
                    <a:pt x="84754" y="203568"/>
                  </a:cubicBezTo>
                  <a:cubicBezTo>
                    <a:pt x="87947" y="215011"/>
                    <a:pt x="89144" y="220599"/>
                    <a:pt x="104978" y="219800"/>
                  </a:cubicBezTo>
                  <a:cubicBezTo>
                    <a:pt x="120811" y="219002"/>
                    <a:pt x="120811" y="231243"/>
                    <a:pt x="133450" y="234835"/>
                  </a:cubicBezTo>
                  <a:cubicBezTo>
                    <a:pt x="134248" y="234968"/>
                    <a:pt x="134648" y="235367"/>
                    <a:pt x="135313" y="235633"/>
                  </a:cubicBezTo>
                  <a:cubicBezTo>
                    <a:pt x="135446" y="235367"/>
                    <a:pt x="135446" y="235101"/>
                    <a:pt x="135579" y="234835"/>
                  </a:cubicBezTo>
                  <a:cubicBezTo>
                    <a:pt x="139172" y="225655"/>
                    <a:pt x="132253" y="225655"/>
                    <a:pt x="132253" y="21421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33"/>
            <p:cNvSpPr/>
            <p:nvPr/>
          </p:nvSpPr>
          <p:spPr>
            <a:xfrm>
              <a:off x="6177993" y="2714107"/>
              <a:ext cx="254578" cy="207271"/>
            </a:xfrm>
            <a:custGeom>
              <a:rect b="b" l="l" r="r" t="t"/>
              <a:pathLst>
                <a:path extrusionOk="0" h="207271" w="254578">
                  <a:moveTo>
                    <a:pt x="2893" y="41490"/>
                  </a:moveTo>
                  <a:cubicBezTo>
                    <a:pt x="4623" y="46280"/>
                    <a:pt x="6485" y="62778"/>
                    <a:pt x="2361" y="69430"/>
                  </a:cubicBezTo>
                  <a:cubicBezTo>
                    <a:pt x="-1764" y="75950"/>
                    <a:pt x="-34" y="77680"/>
                    <a:pt x="4091" y="80075"/>
                  </a:cubicBezTo>
                  <a:cubicBezTo>
                    <a:pt x="8215" y="82470"/>
                    <a:pt x="10078" y="88324"/>
                    <a:pt x="10078" y="93114"/>
                  </a:cubicBezTo>
                  <a:cubicBezTo>
                    <a:pt x="10078" y="97903"/>
                    <a:pt x="13005" y="97238"/>
                    <a:pt x="13670" y="107350"/>
                  </a:cubicBezTo>
                  <a:cubicBezTo>
                    <a:pt x="14203" y="117462"/>
                    <a:pt x="16597" y="124514"/>
                    <a:pt x="20190" y="128638"/>
                  </a:cubicBezTo>
                  <a:cubicBezTo>
                    <a:pt x="22984" y="131832"/>
                    <a:pt x="22452" y="136887"/>
                    <a:pt x="20988" y="140613"/>
                  </a:cubicBezTo>
                  <a:cubicBezTo>
                    <a:pt x="25911" y="144338"/>
                    <a:pt x="31499" y="147798"/>
                    <a:pt x="36422" y="149527"/>
                  </a:cubicBezTo>
                  <a:cubicBezTo>
                    <a:pt x="48796" y="153918"/>
                    <a:pt x="53186" y="157510"/>
                    <a:pt x="54118" y="161901"/>
                  </a:cubicBezTo>
                  <a:cubicBezTo>
                    <a:pt x="55049" y="166292"/>
                    <a:pt x="65560" y="174275"/>
                    <a:pt x="68221" y="168021"/>
                  </a:cubicBezTo>
                  <a:cubicBezTo>
                    <a:pt x="70882" y="161901"/>
                    <a:pt x="77934" y="165360"/>
                    <a:pt x="83256" y="165360"/>
                  </a:cubicBezTo>
                  <a:cubicBezTo>
                    <a:pt x="88578" y="165360"/>
                    <a:pt x="89510" y="171481"/>
                    <a:pt x="90308" y="175073"/>
                  </a:cubicBezTo>
                  <a:cubicBezTo>
                    <a:pt x="91239" y="178665"/>
                    <a:pt x="103613" y="176803"/>
                    <a:pt x="108003" y="179464"/>
                  </a:cubicBezTo>
                  <a:cubicBezTo>
                    <a:pt x="112394" y="182125"/>
                    <a:pt x="114124" y="191838"/>
                    <a:pt x="120377" y="195430"/>
                  </a:cubicBezTo>
                  <a:cubicBezTo>
                    <a:pt x="126631" y="198889"/>
                    <a:pt x="131820" y="191039"/>
                    <a:pt x="136343" y="193700"/>
                  </a:cubicBezTo>
                  <a:cubicBezTo>
                    <a:pt x="140734" y="196361"/>
                    <a:pt x="152309" y="199022"/>
                    <a:pt x="159361" y="196361"/>
                  </a:cubicBezTo>
                  <a:cubicBezTo>
                    <a:pt x="166413" y="193700"/>
                    <a:pt x="170804" y="199022"/>
                    <a:pt x="179718" y="198091"/>
                  </a:cubicBezTo>
                  <a:cubicBezTo>
                    <a:pt x="188499" y="197160"/>
                    <a:pt x="200075" y="200752"/>
                    <a:pt x="202736" y="203413"/>
                  </a:cubicBezTo>
                  <a:cubicBezTo>
                    <a:pt x="204200" y="204744"/>
                    <a:pt x="211650" y="206207"/>
                    <a:pt x="218436" y="207271"/>
                  </a:cubicBezTo>
                  <a:cubicBezTo>
                    <a:pt x="220165" y="203679"/>
                    <a:pt x="216706" y="192503"/>
                    <a:pt x="217372" y="189709"/>
                  </a:cubicBezTo>
                  <a:cubicBezTo>
                    <a:pt x="217904" y="186782"/>
                    <a:pt x="238660" y="168421"/>
                    <a:pt x="242252" y="164163"/>
                  </a:cubicBezTo>
                  <a:cubicBezTo>
                    <a:pt x="245845" y="160038"/>
                    <a:pt x="251167" y="160038"/>
                    <a:pt x="254094" y="154716"/>
                  </a:cubicBezTo>
                  <a:cubicBezTo>
                    <a:pt x="257021" y="149394"/>
                    <a:pt x="245845" y="132231"/>
                    <a:pt x="243449" y="128638"/>
                  </a:cubicBezTo>
                  <a:cubicBezTo>
                    <a:pt x="241055" y="125046"/>
                    <a:pt x="239857" y="110809"/>
                    <a:pt x="241720" y="104955"/>
                  </a:cubicBezTo>
                  <a:cubicBezTo>
                    <a:pt x="243449" y="98968"/>
                    <a:pt x="232806" y="95508"/>
                    <a:pt x="232806" y="91384"/>
                  </a:cubicBezTo>
                  <a:cubicBezTo>
                    <a:pt x="232806" y="87259"/>
                    <a:pt x="242918" y="80075"/>
                    <a:pt x="248239" y="77680"/>
                  </a:cubicBezTo>
                  <a:cubicBezTo>
                    <a:pt x="253561" y="75285"/>
                    <a:pt x="251832" y="58653"/>
                    <a:pt x="247042" y="54529"/>
                  </a:cubicBezTo>
                  <a:cubicBezTo>
                    <a:pt x="242252" y="50404"/>
                    <a:pt x="239857" y="42687"/>
                    <a:pt x="242918" y="34305"/>
                  </a:cubicBezTo>
                  <a:cubicBezTo>
                    <a:pt x="245845" y="26056"/>
                    <a:pt x="225088" y="19536"/>
                    <a:pt x="222161" y="19536"/>
                  </a:cubicBezTo>
                  <a:cubicBezTo>
                    <a:pt x="221629" y="19536"/>
                    <a:pt x="221363" y="19004"/>
                    <a:pt x="221230" y="18339"/>
                  </a:cubicBezTo>
                  <a:cubicBezTo>
                    <a:pt x="202736" y="21798"/>
                    <a:pt x="155236" y="16875"/>
                    <a:pt x="151644" y="15412"/>
                  </a:cubicBezTo>
                  <a:cubicBezTo>
                    <a:pt x="149249" y="14480"/>
                    <a:pt x="143262" y="12352"/>
                    <a:pt x="138073" y="10489"/>
                  </a:cubicBezTo>
                  <a:cubicBezTo>
                    <a:pt x="135678" y="14347"/>
                    <a:pt x="130888" y="18073"/>
                    <a:pt x="123437" y="18073"/>
                  </a:cubicBezTo>
                  <a:cubicBezTo>
                    <a:pt x="111995" y="18073"/>
                    <a:pt x="111197" y="6630"/>
                    <a:pt x="110797" y="1441"/>
                  </a:cubicBezTo>
                  <a:cubicBezTo>
                    <a:pt x="110398" y="-3748"/>
                    <a:pt x="64496" y="5832"/>
                    <a:pt x="52255" y="18073"/>
                  </a:cubicBezTo>
                  <a:cubicBezTo>
                    <a:pt x="40015" y="30314"/>
                    <a:pt x="11541" y="25524"/>
                    <a:pt x="10743" y="32309"/>
                  </a:cubicBezTo>
                  <a:cubicBezTo>
                    <a:pt x="10211" y="37232"/>
                    <a:pt x="5820" y="39760"/>
                    <a:pt x="3159" y="38430"/>
                  </a:cubicBezTo>
                  <a:cubicBezTo>
                    <a:pt x="2494" y="39361"/>
                    <a:pt x="2494" y="40558"/>
                    <a:pt x="2893" y="4149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33"/>
            <p:cNvSpPr/>
            <p:nvPr/>
          </p:nvSpPr>
          <p:spPr>
            <a:xfrm>
              <a:off x="6214557" y="3054989"/>
              <a:ext cx="95257" cy="90580"/>
            </a:xfrm>
            <a:custGeom>
              <a:rect b="b" l="l" r="r" t="t"/>
              <a:pathLst>
                <a:path extrusionOk="0" h="90580" w="95257">
                  <a:moveTo>
                    <a:pt x="71040" y="82199"/>
                  </a:moveTo>
                  <a:cubicBezTo>
                    <a:pt x="69976" y="76876"/>
                    <a:pt x="87007" y="52395"/>
                    <a:pt x="91264" y="52395"/>
                  </a:cubicBezTo>
                  <a:cubicBezTo>
                    <a:pt x="94857" y="52395"/>
                    <a:pt x="96187" y="28845"/>
                    <a:pt x="94590" y="16737"/>
                  </a:cubicBezTo>
                  <a:cubicBezTo>
                    <a:pt x="81418" y="7690"/>
                    <a:pt x="70508" y="4497"/>
                    <a:pt x="70508" y="4497"/>
                  </a:cubicBezTo>
                  <a:cubicBezTo>
                    <a:pt x="70508" y="4497"/>
                    <a:pt x="35116" y="2767"/>
                    <a:pt x="29129" y="372"/>
                  </a:cubicBezTo>
                  <a:cubicBezTo>
                    <a:pt x="23275" y="-2023"/>
                    <a:pt x="17288" y="8089"/>
                    <a:pt x="11966" y="3964"/>
                  </a:cubicBezTo>
                  <a:cubicBezTo>
                    <a:pt x="6644" y="-160"/>
                    <a:pt x="-1073" y="5162"/>
                    <a:pt x="124" y="11016"/>
                  </a:cubicBezTo>
                  <a:cubicBezTo>
                    <a:pt x="1322" y="16870"/>
                    <a:pt x="12498" y="20463"/>
                    <a:pt x="12498" y="29377"/>
                  </a:cubicBezTo>
                  <a:cubicBezTo>
                    <a:pt x="12498" y="38292"/>
                    <a:pt x="34984" y="51198"/>
                    <a:pt x="34318" y="55987"/>
                  </a:cubicBezTo>
                  <a:cubicBezTo>
                    <a:pt x="33919" y="59314"/>
                    <a:pt x="47757" y="68361"/>
                    <a:pt x="56006" y="80469"/>
                  </a:cubicBezTo>
                  <a:cubicBezTo>
                    <a:pt x="60397" y="83263"/>
                    <a:pt x="65053" y="86855"/>
                    <a:pt x="69710" y="90581"/>
                  </a:cubicBezTo>
                  <a:cubicBezTo>
                    <a:pt x="70907" y="86589"/>
                    <a:pt x="71306" y="83529"/>
                    <a:pt x="71040" y="8219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33"/>
            <p:cNvSpPr/>
            <p:nvPr/>
          </p:nvSpPr>
          <p:spPr>
            <a:xfrm>
              <a:off x="6166384" y="3010256"/>
              <a:ext cx="142896" cy="124535"/>
            </a:xfrm>
            <a:custGeom>
              <a:rect b="b" l="l" r="r" t="t"/>
              <a:pathLst>
                <a:path extrusionOk="0" h="124535" w="142896">
                  <a:moveTo>
                    <a:pt x="82625" y="100587"/>
                  </a:moveTo>
                  <a:cubicBezTo>
                    <a:pt x="83157" y="95930"/>
                    <a:pt x="60804" y="82891"/>
                    <a:pt x="60804" y="73976"/>
                  </a:cubicBezTo>
                  <a:cubicBezTo>
                    <a:pt x="60804" y="65195"/>
                    <a:pt x="49628" y="61603"/>
                    <a:pt x="48430" y="55615"/>
                  </a:cubicBezTo>
                  <a:cubicBezTo>
                    <a:pt x="47233" y="49761"/>
                    <a:pt x="54950" y="44439"/>
                    <a:pt x="60272" y="48564"/>
                  </a:cubicBezTo>
                  <a:cubicBezTo>
                    <a:pt x="65594" y="52688"/>
                    <a:pt x="71448" y="42710"/>
                    <a:pt x="77435" y="44971"/>
                  </a:cubicBezTo>
                  <a:cubicBezTo>
                    <a:pt x="83290" y="47366"/>
                    <a:pt x="118815" y="49096"/>
                    <a:pt x="118815" y="49096"/>
                  </a:cubicBezTo>
                  <a:cubicBezTo>
                    <a:pt x="118815" y="49096"/>
                    <a:pt x="129725" y="52156"/>
                    <a:pt x="142897" y="61337"/>
                  </a:cubicBezTo>
                  <a:cubicBezTo>
                    <a:pt x="142631" y="58942"/>
                    <a:pt x="142232" y="56813"/>
                    <a:pt x="141699" y="55615"/>
                  </a:cubicBezTo>
                  <a:cubicBezTo>
                    <a:pt x="138506" y="48164"/>
                    <a:pt x="141699" y="39649"/>
                    <a:pt x="133184" y="36456"/>
                  </a:cubicBezTo>
                  <a:cubicBezTo>
                    <a:pt x="128793" y="34859"/>
                    <a:pt x="126931" y="27276"/>
                    <a:pt x="126265" y="20224"/>
                  </a:cubicBezTo>
                  <a:cubicBezTo>
                    <a:pt x="122274" y="21421"/>
                    <a:pt x="118815" y="22486"/>
                    <a:pt x="117085" y="22885"/>
                  </a:cubicBezTo>
                  <a:cubicBezTo>
                    <a:pt x="110033" y="24615"/>
                    <a:pt x="94998" y="23816"/>
                    <a:pt x="89676" y="16631"/>
                  </a:cubicBezTo>
                  <a:cubicBezTo>
                    <a:pt x="85685" y="11309"/>
                    <a:pt x="73444" y="3592"/>
                    <a:pt x="67457" y="0"/>
                  </a:cubicBezTo>
                  <a:cubicBezTo>
                    <a:pt x="64929" y="2129"/>
                    <a:pt x="55615" y="10245"/>
                    <a:pt x="51491" y="10644"/>
                  </a:cubicBezTo>
                  <a:cubicBezTo>
                    <a:pt x="46701" y="11176"/>
                    <a:pt x="49761" y="23683"/>
                    <a:pt x="44971" y="23683"/>
                  </a:cubicBezTo>
                  <a:cubicBezTo>
                    <a:pt x="40181" y="23683"/>
                    <a:pt x="36722" y="31932"/>
                    <a:pt x="35524" y="35525"/>
                  </a:cubicBezTo>
                  <a:cubicBezTo>
                    <a:pt x="34327" y="39117"/>
                    <a:pt x="23683" y="33130"/>
                    <a:pt x="18893" y="34993"/>
                  </a:cubicBezTo>
                  <a:cubicBezTo>
                    <a:pt x="15567" y="36323"/>
                    <a:pt x="5455" y="37786"/>
                    <a:pt x="0" y="38585"/>
                  </a:cubicBezTo>
                  <a:cubicBezTo>
                    <a:pt x="798" y="44040"/>
                    <a:pt x="532" y="50027"/>
                    <a:pt x="4790" y="50027"/>
                  </a:cubicBezTo>
                  <a:cubicBezTo>
                    <a:pt x="11975" y="50027"/>
                    <a:pt x="25014" y="49229"/>
                    <a:pt x="25413" y="58676"/>
                  </a:cubicBezTo>
                  <a:cubicBezTo>
                    <a:pt x="25812" y="68122"/>
                    <a:pt x="42842" y="89144"/>
                    <a:pt x="49096" y="96196"/>
                  </a:cubicBezTo>
                  <a:cubicBezTo>
                    <a:pt x="55482" y="103381"/>
                    <a:pt x="69719" y="101784"/>
                    <a:pt x="70517" y="107638"/>
                  </a:cubicBezTo>
                  <a:cubicBezTo>
                    <a:pt x="71315" y="113626"/>
                    <a:pt x="81560" y="119081"/>
                    <a:pt x="93535" y="119879"/>
                  </a:cubicBezTo>
                  <a:cubicBezTo>
                    <a:pt x="96728" y="120145"/>
                    <a:pt x="100587" y="122008"/>
                    <a:pt x="104844" y="124536"/>
                  </a:cubicBezTo>
                  <a:cubicBezTo>
                    <a:pt x="96063" y="112961"/>
                    <a:pt x="82226" y="103913"/>
                    <a:pt x="82625" y="10058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33"/>
            <p:cNvSpPr/>
            <p:nvPr/>
          </p:nvSpPr>
          <p:spPr>
            <a:xfrm>
              <a:off x="6304890" y="3140912"/>
              <a:ext cx="48430" cy="98058"/>
            </a:xfrm>
            <a:custGeom>
              <a:rect b="b" l="l" r="r" t="t"/>
              <a:pathLst>
                <a:path extrusionOk="0" h="98058" w="48430">
                  <a:moveTo>
                    <a:pt x="31932" y="83822"/>
                  </a:moveTo>
                  <a:cubicBezTo>
                    <a:pt x="37919" y="82625"/>
                    <a:pt x="34327" y="77835"/>
                    <a:pt x="38452" y="73710"/>
                  </a:cubicBezTo>
                  <a:cubicBezTo>
                    <a:pt x="42576" y="69586"/>
                    <a:pt x="47366" y="61203"/>
                    <a:pt x="47898" y="58276"/>
                  </a:cubicBezTo>
                  <a:cubicBezTo>
                    <a:pt x="47898" y="58010"/>
                    <a:pt x="48164" y="57744"/>
                    <a:pt x="48430" y="57478"/>
                  </a:cubicBezTo>
                  <a:cubicBezTo>
                    <a:pt x="40314" y="51358"/>
                    <a:pt x="34726" y="47100"/>
                    <a:pt x="32996" y="40847"/>
                  </a:cubicBezTo>
                  <a:cubicBezTo>
                    <a:pt x="31134" y="34460"/>
                    <a:pt x="32996" y="22086"/>
                    <a:pt x="35924" y="13039"/>
                  </a:cubicBezTo>
                  <a:cubicBezTo>
                    <a:pt x="31267" y="9713"/>
                    <a:pt x="17163" y="0"/>
                    <a:pt x="12773" y="0"/>
                  </a:cubicBezTo>
                  <a:cubicBezTo>
                    <a:pt x="8382" y="0"/>
                    <a:pt x="1597" y="9713"/>
                    <a:pt x="0" y="19159"/>
                  </a:cubicBezTo>
                  <a:cubicBezTo>
                    <a:pt x="10378" y="24748"/>
                    <a:pt x="14503" y="28606"/>
                    <a:pt x="7318" y="35791"/>
                  </a:cubicBezTo>
                  <a:cubicBezTo>
                    <a:pt x="-133" y="43242"/>
                    <a:pt x="-1730" y="68654"/>
                    <a:pt x="6519" y="75307"/>
                  </a:cubicBezTo>
                  <a:cubicBezTo>
                    <a:pt x="14369" y="81693"/>
                    <a:pt x="16631" y="94466"/>
                    <a:pt x="24348" y="98059"/>
                  </a:cubicBezTo>
                  <a:cubicBezTo>
                    <a:pt x="26477" y="91938"/>
                    <a:pt x="28074" y="84621"/>
                    <a:pt x="31932" y="8382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33"/>
            <p:cNvSpPr/>
            <p:nvPr/>
          </p:nvSpPr>
          <p:spPr>
            <a:xfrm>
              <a:off x="6058208" y="2924704"/>
              <a:ext cx="197053" cy="89809"/>
            </a:xfrm>
            <a:custGeom>
              <a:rect b="b" l="l" r="r" t="t"/>
              <a:pathLst>
                <a:path extrusionOk="0" h="89809" w="197053">
                  <a:moveTo>
                    <a:pt x="165787" y="7983"/>
                  </a:moveTo>
                  <a:cubicBezTo>
                    <a:pt x="158735" y="0"/>
                    <a:pt x="141039" y="0"/>
                    <a:pt x="141039" y="0"/>
                  </a:cubicBezTo>
                  <a:cubicBezTo>
                    <a:pt x="141039" y="0"/>
                    <a:pt x="139310" y="7983"/>
                    <a:pt x="136649" y="12374"/>
                  </a:cubicBezTo>
                  <a:cubicBezTo>
                    <a:pt x="134387" y="16099"/>
                    <a:pt x="121614" y="15966"/>
                    <a:pt x="113365" y="13837"/>
                  </a:cubicBezTo>
                  <a:cubicBezTo>
                    <a:pt x="110970" y="16898"/>
                    <a:pt x="100326" y="19292"/>
                    <a:pt x="98862" y="23683"/>
                  </a:cubicBezTo>
                  <a:cubicBezTo>
                    <a:pt x="97132" y="29005"/>
                    <a:pt x="84094" y="26078"/>
                    <a:pt x="88218" y="40314"/>
                  </a:cubicBezTo>
                  <a:cubicBezTo>
                    <a:pt x="92343" y="54551"/>
                    <a:pt x="81698" y="49761"/>
                    <a:pt x="77574" y="48031"/>
                  </a:cubicBezTo>
                  <a:cubicBezTo>
                    <a:pt x="73449" y="46302"/>
                    <a:pt x="55088" y="48564"/>
                    <a:pt x="50298" y="53354"/>
                  </a:cubicBezTo>
                  <a:cubicBezTo>
                    <a:pt x="45508" y="58143"/>
                    <a:pt x="38989" y="56946"/>
                    <a:pt x="34864" y="54551"/>
                  </a:cubicBezTo>
                  <a:cubicBezTo>
                    <a:pt x="30740" y="52156"/>
                    <a:pt x="22358" y="50959"/>
                    <a:pt x="18898" y="56946"/>
                  </a:cubicBezTo>
                  <a:cubicBezTo>
                    <a:pt x="15306" y="62933"/>
                    <a:pt x="8787" y="52156"/>
                    <a:pt x="3465" y="52821"/>
                  </a:cubicBezTo>
                  <a:cubicBezTo>
                    <a:pt x="-1858" y="53354"/>
                    <a:pt x="537" y="64663"/>
                    <a:pt x="537" y="67058"/>
                  </a:cubicBezTo>
                  <a:cubicBezTo>
                    <a:pt x="537" y="69453"/>
                    <a:pt x="8787" y="76505"/>
                    <a:pt x="14242" y="74243"/>
                  </a:cubicBezTo>
                  <a:cubicBezTo>
                    <a:pt x="19564" y="71848"/>
                    <a:pt x="26083" y="74775"/>
                    <a:pt x="30873" y="77835"/>
                  </a:cubicBezTo>
                  <a:cubicBezTo>
                    <a:pt x="35663" y="80762"/>
                    <a:pt x="44577" y="75440"/>
                    <a:pt x="47505" y="72513"/>
                  </a:cubicBezTo>
                  <a:cubicBezTo>
                    <a:pt x="50432" y="69586"/>
                    <a:pt x="67063" y="69586"/>
                    <a:pt x="68926" y="69586"/>
                  </a:cubicBezTo>
                  <a:cubicBezTo>
                    <a:pt x="70655" y="69586"/>
                    <a:pt x="71320" y="79032"/>
                    <a:pt x="74248" y="80895"/>
                  </a:cubicBezTo>
                  <a:cubicBezTo>
                    <a:pt x="77175" y="82625"/>
                    <a:pt x="88484" y="83822"/>
                    <a:pt x="98596" y="84487"/>
                  </a:cubicBezTo>
                  <a:cubicBezTo>
                    <a:pt x="108708" y="85020"/>
                    <a:pt x="123477" y="89810"/>
                    <a:pt x="128266" y="89810"/>
                  </a:cubicBezTo>
                  <a:cubicBezTo>
                    <a:pt x="133056" y="89810"/>
                    <a:pt x="140773" y="81427"/>
                    <a:pt x="151417" y="81427"/>
                  </a:cubicBezTo>
                  <a:cubicBezTo>
                    <a:pt x="162061" y="81427"/>
                    <a:pt x="168049" y="74908"/>
                    <a:pt x="169779" y="75440"/>
                  </a:cubicBezTo>
                  <a:cubicBezTo>
                    <a:pt x="169779" y="75440"/>
                    <a:pt x="169911" y="75440"/>
                    <a:pt x="169911" y="75573"/>
                  </a:cubicBezTo>
                  <a:cubicBezTo>
                    <a:pt x="170710" y="72247"/>
                    <a:pt x="171907" y="69586"/>
                    <a:pt x="174302" y="69320"/>
                  </a:cubicBezTo>
                  <a:cubicBezTo>
                    <a:pt x="178693" y="68654"/>
                    <a:pt x="175500" y="61204"/>
                    <a:pt x="178693" y="57611"/>
                  </a:cubicBezTo>
                  <a:cubicBezTo>
                    <a:pt x="181753" y="53886"/>
                    <a:pt x="176165" y="46435"/>
                    <a:pt x="181753" y="47100"/>
                  </a:cubicBezTo>
                  <a:cubicBezTo>
                    <a:pt x="187341" y="47765"/>
                    <a:pt x="193462" y="48298"/>
                    <a:pt x="193462" y="40314"/>
                  </a:cubicBezTo>
                  <a:cubicBezTo>
                    <a:pt x="193462" y="37654"/>
                    <a:pt x="194925" y="35259"/>
                    <a:pt x="197054" y="33263"/>
                  </a:cubicBezTo>
                  <a:cubicBezTo>
                    <a:pt x="190934" y="24748"/>
                    <a:pt x="186543" y="11043"/>
                    <a:pt x="186543" y="11043"/>
                  </a:cubicBezTo>
                  <a:cubicBezTo>
                    <a:pt x="186543" y="11043"/>
                    <a:pt x="172972" y="15833"/>
                    <a:pt x="165787" y="798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33"/>
            <p:cNvSpPr/>
            <p:nvPr/>
          </p:nvSpPr>
          <p:spPr>
            <a:xfrm>
              <a:off x="6227853" y="2937041"/>
              <a:ext cx="172513" cy="96984"/>
            </a:xfrm>
            <a:custGeom>
              <a:rect b="b" l="l" r="r" t="t"/>
              <a:pathLst>
                <a:path extrusionOk="0" h="96984" w="172513">
                  <a:moveTo>
                    <a:pt x="167777" y="17866"/>
                  </a:moveTo>
                  <a:cubicBezTo>
                    <a:pt x="165782" y="17201"/>
                    <a:pt x="163520" y="15737"/>
                    <a:pt x="161524" y="14008"/>
                  </a:cubicBezTo>
                  <a:cubicBezTo>
                    <a:pt x="154073" y="12411"/>
                    <a:pt x="146889" y="10149"/>
                    <a:pt x="144760" y="8020"/>
                  </a:cubicBezTo>
                  <a:cubicBezTo>
                    <a:pt x="140369" y="3630"/>
                    <a:pt x="122673" y="968"/>
                    <a:pt x="120012" y="37"/>
                  </a:cubicBezTo>
                  <a:cubicBezTo>
                    <a:pt x="117351" y="-894"/>
                    <a:pt x="100587" y="16003"/>
                    <a:pt x="95265" y="16003"/>
                  </a:cubicBezTo>
                  <a:cubicBezTo>
                    <a:pt x="89943" y="16003"/>
                    <a:pt x="66925" y="18664"/>
                    <a:pt x="66925" y="24785"/>
                  </a:cubicBezTo>
                  <a:cubicBezTo>
                    <a:pt x="66925" y="31038"/>
                    <a:pt x="38718" y="31836"/>
                    <a:pt x="30735" y="24785"/>
                  </a:cubicBezTo>
                  <a:cubicBezTo>
                    <a:pt x="29537" y="23720"/>
                    <a:pt x="28340" y="22124"/>
                    <a:pt x="27143" y="20527"/>
                  </a:cubicBezTo>
                  <a:cubicBezTo>
                    <a:pt x="25014" y="22523"/>
                    <a:pt x="23550" y="24918"/>
                    <a:pt x="23550" y="27579"/>
                  </a:cubicBezTo>
                  <a:cubicBezTo>
                    <a:pt x="23550" y="35562"/>
                    <a:pt x="17430" y="35030"/>
                    <a:pt x="11841" y="34364"/>
                  </a:cubicBezTo>
                  <a:cubicBezTo>
                    <a:pt x="6253" y="33699"/>
                    <a:pt x="11841" y="41150"/>
                    <a:pt x="8781" y="44875"/>
                  </a:cubicBezTo>
                  <a:cubicBezTo>
                    <a:pt x="5721" y="48601"/>
                    <a:pt x="8781" y="56052"/>
                    <a:pt x="4391" y="56584"/>
                  </a:cubicBezTo>
                  <a:cubicBezTo>
                    <a:pt x="2129" y="56850"/>
                    <a:pt x="798" y="59511"/>
                    <a:pt x="0" y="62837"/>
                  </a:cubicBezTo>
                  <a:cubicBezTo>
                    <a:pt x="1863" y="63769"/>
                    <a:pt x="6387" y="72816"/>
                    <a:pt x="6387" y="72816"/>
                  </a:cubicBezTo>
                  <a:cubicBezTo>
                    <a:pt x="6387" y="72816"/>
                    <a:pt x="6120" y="73082"/>
                    <a:pt x="5721" y="73348"/>
                  </a:cubicBezTo>
                  <a:cubicBezTo>
                    <a:pt x="11709" y="76941"/>
                    <a:pt x="24082" y="84658"/>
                    <a:pt x="27941" y="89980"/>
                  </a:cubicBezTo>
                  <a:cubicBezTo>
                    <a:pt x="33263" y="97032"/>
                    <a:pt x="48298" y="97963"/>
                    <a:pt x="55349" y="96233"/>
                  </a:cubicBezTo>
                  <a:cubicBezTo>
                    <a:pt x="62401" y="94504"/>
                    <a:pt x="92470" y="84791"/>
                    <a:pt x="92470" y="84791"/>
                  </a:cubicBezTo>
                  <a:cubicBezTo>
                    <a:pt x="92470" y="84791"/>
                    <a:pt x="99522" y="87452"/>
                    <a:pt x="103913" y="88250"/>
                  </a:cubicBezTo>
                  <a:cubicBezTo>
                    <a:pt x="104977" y="88516"/>
                    <a:pt x="107772" y="88915"/>
                    <a:pt x="111497" y="89448"/>
                  </a:cubicBezTo>
                  <a:cubicBezTo>
                    <a:pt x="113626" y="87186"/>
                    <a:pt x="120278" y="85323"/>
                    <a:pt x="127330" y="78138"/>
                  </a:cubicBezTo>
                  <a:cubicBezTo>
                    <a:pt x="135579" y="69889"/>
                    <a:pt x="148086" y="40219"/>
                    <a:pt x="151678" y="37824"/>
                  </a:cubicBezTo>
                  <a:cubicBezTo>
                    <a:pt x="155270" y="35429"/>
                    <a:pt x="164717" y="30107"/>
                    <a:pt x="169507" y="26514"/>
                  </a:cubicBezTo>
                  <a:cubicBezTo>
                    <a:pt x="174297" y="23188"/>
                    <a:pt x="173100" y="19596"/>
                    <a:pt x="167777" y="1786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3"/>
            <p:cNvSpPr/>
            <p:nvPr/>
          </p:nvSpPr>
          <p:spPr>
            <a:xfrm>
              <a:off x="6129618" y="2854852"/>
              <a:ext cx="165026" cy="85818"/>
            </a:xfrm>
            <a:custGeom>
              <a:rect b="b" l="l" r="r" t="t"/>
              <a:pathLst>
                <a:path extrusionOk="0" h="85818" w="165026">
                  <a:moveTo>
                    <a:pt x="156245" y="38851"/>
                  </a:moveTo>
                  <a:cubicBezTo>
                    <a:pt x="151855" y="36190"/>
                    <a:pt x="139481" y="37920"/>
                    <a:pt x="138550" y="34460"/>
                  </a:cubicBezTo>
                  <a:cubicBezTo>
                    <a:pt x="137751" y="30868"/>
                    <a:pt x="136820" y="24748"/>
                    <a:pt x="131498" y="24748"/>
                  </a:cubicBezTo>
                  <a:cubicBezTo>
                    <a:pt x="126176" y="24748"/>
                    <a:pt x="119124" y="21288"/>
                    <a:pt x="116463" y="27409"/>
                  </a:cubicBezTo>
                  <a:cubicBezTo>
                    <a:pt x="113802" y="33529"/>
                    <a:pt x="103158" y="25679"/>
                    <a:pt x="102360" y="21288"/>
                  </a:cubicBezTo>
                  <a:cubicBezTo>
                    <a:pt x="101561" y="16898"/>
                    <a:pt x="97038" y="13305"/>
                    <a:pt x="84664" y="8914"/>
                  </a:cubicBezTo>
                  <a:cubicBezTo>
                    <a:pt x="79741" y="7185"/>
                    <a:pt x="74153" y="3592"/>
                    <a:pt x="69230" y="0"/>
                  </a:cubicBezTo>
                  <a:cubicBezTo>
                    <a:pt x="68831" y="1064"/>
                    <a:pt x="68299" y="2129"/>
                    <a:pt x="67766" y="2794"/>
                  </a:cubicBezTo>
                  <a:cubicBezTo>
                    <a:pt x="65372" y="6387"/>
                    <a:pt x="57122" y="-133"/>
                    <a:pt x="53530" y="3326"/>
                  </a:cubicBezTo>
                  <a:cubicBezTo>
                    <a:pt x="49938" y="6919"/>
                    <a:pt x="38096" y="7451"/>
                    <a:pt x="31576" y="13438"/>
                  </a:cubicBezTo>
                  <a:cubicBezTo>
                    <a:pt x="25057" y="19425"/>
                    <a:pt x="11353" y="22353"/>
                    <a:pt x="3636" y="24082"/>
                  </a:cubicBezTo>
                  <a:cubicBezTo>
                    <a:pt x="-4081" y="25812"/>
                    <a:pt x="2438" y="32997"/>
                    <a:pt x="5365" y="38319"/>
                  </a:cubicBezTo>
                  <a:cubicBezTo>
                    <a:pt x="8292" y="43641"/>
                    <a:pt x="8292" y="56680"/>
                    <a:pt x="14280" y="60804"/>
                  </a:cubicBezTo>
                  <a:cubicBezTo>
                    <a:pt x="20267" y="64929"/>
                    <a:pt x="39826" y="77436"/>
                    <a:pt x="42221" y="81560"/>
                  </a:cubicBezTo>
                  <a:cubicBezTo>
                    <a:pt x="42620" y="82226"/>
                    <a:pt x="42354" y="82891"/>
                    <a:pt x="41822" y="83556"/>
                  </a:cubicBezTo>
                  <a:cubicBezTo>
                    <a:pt x="50071" y="85818"/>
                    <a:pt x="62844" y="85818"/>
                    <a:pt x="65106" y="82093"/>
                  </a:cubicBezTo>
                  <a:cubicBezTo>
                    <a:pt x="67766" y="77702"/>
                    <a:pt x="69496" y="69719"/>
                    <a:pt x="69496" y="69719"/>
                  </a:cubicBezTo>
                  <a:cubicBezTo>
                    <a:pt x="69496" y="69719"/>
                    <a:pt x="87192" y="69719"/>
                    <a:pt x="94243" y="77702"/>
                  </a:cubicBezTo>
                  <a:cubicBezTo>
                    <a:pt x="101296" y="85685"/>
                    <a:pt x="114601" y="80363"/>
                    <a:pt x="114601" y="80363"/>
                  </a:cubicBezTo>
                  <a:cubicBezTo>
                    <a:pt x="114601" y="80363"/>
                    <a:pt x="115266" y="82625"/>
                    <a:pt x="116463" y="85818"/>
                  </a:cubicBezTo>
                  <a:cubicBezTo>
                    <a:pt x="118326" y="81427"/>
                    <a:pt x="120854" y="77569"/>
                    <a:pt x="123914" y="77170"/>
                  </a:cubicBezTo>
                  <a:cubicBezTo>
                    <a:pt x="131365" y="76105"/>
                    <a:pt x="142009" y="75041"/>
                    <a:pt x="149460" y="64397"/>
                  </a:cubicBezTo>
                  <a:cubicBezTo>
                    <a:pt x="153318" y="58942"/>
                    <a:pt x="159705" y="54551"/>
                    <a:pt x="165027" y="51624"/>
                  </a:cubicBezTo>
                  <a:cubicBezTo>
                    <a:pt x="161568" y="47233"/>
                    <a:pt x="159705" y="40980"/>
                    <a:pt x="156245" y="3885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33"/>
            <p:cNvSpPr/>
            <p:nvPr/>
          </p:nvSpPr>
          <p:spPr>
            <a:xfrm>
              <a:off x="6246081" y="2906476"/>
              <a:ext cx="149815" cy="60343"/>
            </a:xfrm>
            <a:custGeom>
              <a:rect b="b" l="l" r="r" t="t"/>
              <a:pathLst>
                <a:path extrusionOk="0" h="60343" w="149815">
                  <a:moveTo>
                    <a:pt x="111364" y="5854"/>
                  </a:moveTo>
                  <a:cubicBezTo>
                    <a:pt x="102582" y="6653"/>
                    <a:pt x="98059" y="1463"/>
                    <a:pt x="91007" y="4125"/>
                  </a:cubicBezTo>
                  <a:cubicBezTo>
                    <a:pt x="83955" y="6786"/>
                    <a:pt x="72380" y="4125"/>
                    <a:pt x="67989" y="1463"/>
                  </a:cubicBezTo>
                  <a:cubicBezTo>
                    <a:pt x="63598" y="-1198"/>
                    <a:pt x="58276" y="6786"/>
                    <a:pt x="52023" y="3193"/>
                  </a:cubicBezTo>
                  <a:cubicBezTo>
                    <a:pt x="50692" y="2395"/>
                    <a:pt x="49495" y="1330"/>
                    <a:pt x="48564" y="0"/>
                  </a:cubicBezTo>
                  <a:cubicBezTo>
                    <a:pt x="43242" y="2927"/>
                    <a:pt x="36855" y="7318"/>
                    <a:pt x="32997" y="12773"/>
                  </a:cubicBezTo>
                  <a:cubicBezTo>
                    <a:pt x="25546" y="23417"/>
                    <a:pt x="14902" y="24481"/>
                    <a:pt x="7451" y="25546"/>
                  </a:cubicBezTo>
                  <a:cubicBezTo>
                    <a:pt x="4391" y="25945"/>
                    <a:pt x="1863" y="29803"/>
                    <a:pt x="0" y="34194"/>
                  </a:cubicBezTo>
                  <a:cubicBezTo>
                    <a:pt x="2395" y="40447"/>
                    <a:pt x="6919" y="50559"/>
                    <a:pt x="12241" y="55349"/>
                  </a:cubicBezTo>
                  <a:cubicBezTo>
                    <a:pt x="20224" y="62401"/>
                    <a:pt x="48431" y="61603"/>
                    <a:pt x="48431" y="55349"/>
                  </a:cubicBezTo>
                  <a:cubicBezTo>
                    <a:pt x="48431" y="49229"/>
                    <a:pt x="71448" y="46568"/>
                    <a:pt x="76770" y="46568"/>
                  </a:cubicBezTo>
                  <a:cubicBezTo>
                    <a:pt x="82093" y="46568"/>
                    <a:pt x="98857" y="29803"/>
                    <a:pt x="101518" y="30602"/>
                  </a:cubicBezTo>
                  <a:cubicBezTo>
                    <a:pt x="104179" y="31533"/>
                    <a:pt x="121875" y="34194"/>
                    <a:pt x="126265" y="38585"/>
                  </a:cubicBezTo>
                  <a:cubicBezTo>
                    <a:pt x="128394" y="40847"/>
                    <a:pt x="135579" y="42975"/>
                    <a:pt x="143030" y="44572"/>
                  </a:cubicBezTo>
                  <a:cubicBezTo>
                    <a:pt x="139970" y="41778"/>
                    <a:pt x="137442" y="38319"/>
                    <a:pt x="137442" y="35392"/>
                  </a:cubicBezTo>
                  <a:cubicBezTo>
                    <a:pt x="137442" y="30602"/>
                    <a:pt x="146356" y="18228"/>
                    <a:pt x="149283" y="15833"/>
                  </a:cubicBezTo>
                  <a:cubicBezTo>
                    <a:pt x="149549" y="15700"/>
                    <a:pt x="149683" y="15301"/>
                    <a:pt x="149816" y="15035"/>
                  </a:cubicBezTo>
                  <a:cubicBezTo>
                    <a:pt x="143030" y="13970"/>
                    <a:pt x="135579" y="12640"/>
                    <a:pt x="134115" y="11176"/>
                  </a:cubicBezTo>
                  <a:cubicBezTo>
                    <a:pt x="131721" y="8515"/>
                    <a:pt x="120145" y="4923"/>
                    <a:pt x="111364" y="58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33"/>
            <p:cNvSpPr/>
            <p:nvPr/>
          </p:nvSpPr>
          <p:spPr>
            <a:xfrm>
              <a:off x="5541516" y="3157849"/>
              <a:ext cx="89470" cy="163469"/>
            </a:xfrm>
            <a:custGeom>
              <a:rect b="b" l="l" r="r" t="t"/>
              <a:pathLst>
                <a:path extrusionOk="0" h="163469" w="89470">
                  <a:moveTo>
                    <a:pt x="67117" y="133811"/>
                  </a:moveTo>
                  <a:cubicBezTo>
                    <a:pt x="77762" y="131948"/>
                    <a:pt x="64190" y="123167"/>
                    <a:pt x="61263" y="120372"/>
                  </a:cubicBezTo>
                  <a:cubicBezTo>
                    <a:pt x="58336" y="117445"/>
                    <a:pt x="62194" y="106003"/>
                    <a:pt x="68049" y="106003"/>
                  </a:cubicBezTo>
                  <a:cubicBezTo>
                    <a:pt x="73770" y="106003"/>
                    <a:pt x="68049" y="99217"/>
                    <a:pt x="60331" y="91500"/>
                  </a:cubicBezTo>
                  <a:cubicBezTo>
                    <a:pt x="52615" y="83783"/>
                    <a:pt x="60331" y="80989"/>
                    <a:pt x="67117" y="80989"/>
                  </a:cubicBezTo>
                  <a:cubicBezTo>
                    <a:pt x="73903" y="80989"/>
                    <a:pt x="65255" y="69414"/>
                    <a:pt x="71907" y="62761"/>
                  </a:cubicBezTo>
                  <a:cubicBezTo>
                    <a:pt x="78693" y="55976"/>
                    <a:pt x="69911" y="43469"/>
                    <a:pt x="69911" y="37748"/>
                  </a:cubicBezTo>
                  <a:cubicBezTo>
                    <a:pt x="69911" y="32026"/>
                    <a:pt x="79491" y="30031"/>
                    <a:pt x="87208" y="22314"/>
                  </a:cubicBezTo>
                  <a:cubicBezTo>
                    <a:pt x="94925" y="14597"/>
                    <a:pt x="80422" y="17524"/>
                    <a:pt x="80422" y="11670"/>
                  </a:cubicBezTo>
                  <a:cubicBezTo>
                    <a:pt x="80422" y="5949"/>
                    <a:pt x="70843" y="3953"/>
                    <a:pt x="64057" y="8743"/>
                  </a:cubicBezTo>
                  <a:cubicBezTo>
                    <a:pt x="57272" y="13532"/>
                    <a:pt x="59267" y="8743"/>
                    <a:pt x="53413" y="8743"/>
                  </a:cubicBezTo>
                  <a:cubicBezTo>
                    <a:pt x="47692" y="8743"/>
                    <a:pt x="37048" y="10605"/>
                    <a:pt x="37048" y="4884"/>
                  </a:cubicBezTo>
                  <a:cubicBezTo>
                    <a:pt x="37048" y="-970"/>
                    <a:pt x="32258" y="-1902"/>
                    <a:pt x="27468" y="3953"/>
                  </a:cubicBezTo>
                  <a:cubicBezTo>
                    <a:pt x="26004" y="5682"/>
                    <a:pt x="23610" y="6614"/>
                    <a:pt x="20283" y="7013"/>
                  </a:cubicBezTo>
                  <a:cubicBezTo>
                    <a:pt x="19618" y="14597"/>
                    <a:pt x="18820" y="21648"/>
                    <a:pt x="20948" y="25108"/>
                  </a:cubicBezTo>
                  <a:cubicBezTo>
                    <a:pt x="26138" y="33357"/>
                    <a:pt x="14562" y="77264"/>
                    <a:pt x="4317" y="89238"/>
                  </a:cubicBezTo>
                  <a:cubicBezTo>
                    <a:pt x="-5928" y="101080"/>
                    <a:pt x="3918" y="104273"/>
                    <a:pt x="14562" y="112522"/>
                  </a:cubicBezTo>
                  <a:cubicBezTo>
                    <a:pt x="25206" y="120772"/>
                    <a:pt x="18154" y="150841"/>
                    <a:pt x="18154" y="158026"/>
                  </a:cubicBezTo>
                  <a:cubicBezTo>
                    <a:pt x="18154" y="165211"/>
                    <a:pt x="27601" y="163215"/>
                    <a:pt x="38644" y="163215"/>
                  </a:cubicBezTo>
                  <a:cubicBezTo>
                    <a:pt x="45297" y="163215"/>
                    <a:pt x="52748" y="160288"/>
                    <a:pt x="60066" y="158957"/>
                  </a:cubicBezTo>
                  <a:cubicBezTo>
                    <a:pt x="57937" y="155631"/>
                    <a:pt x="56207" y="152438"/>
                    <a:pt x="56207" y="150309"/>
                  </a:cubicBezTo>
                  <a:cubicBezTo>
                    <a:pt x="56473" y="144322"/>
                    <a:pt x="56473" y="135673"/>
                    <a:pt x="67117" y="13381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33"/>
            <p:cNvSpPr/>
            <p:nvPr/>
          </p:nvSpPr>
          <p:spPr>
            <a:xfrm>
              <a:off x="5884448" y="2768103"/>
              <a:ext cx="109479" cy="93934"/>
            </a:xfrm>
            <a:custGeom>
              <a:rect b="b" l="l" r="r" t="t"/>
              <a:pathLst>
                <a:path extrusionOk="0" h="93934" w="109479">
                  <a:moveTo>
                    <a:pt x="34859" y="73178"/>
                  </a:moveTo>
                  <a:cubicBezTo>
                    <a:pt x="39649" y="68388"/>
                    <a:pt x="48164" y="70783"/>
                    <a:pt x="52954" y="75573"/>
                  </a:cubicBezTo>
                  <a:cubicBezTo>
                    <a:pt x="57744" y="80363"/>
                    <a:pt x="65062" y="81560"/>
                    <a:pt x="72247" y="88878"/>
                  </a:cubicBezTo>
                  <a:cubicBezTo>
                    <a:pt x="74110" y="90741"/>
                    <a:pt x="76105" y="92471"/>
                    <a:pt x="78101" y="93934"/>
                  </a:cubicBezTo>
                  <a:cubicBezTo>
                    <a:pt x="78766" y="88878"/>
                    <a:pt x="78899" y="78633"/>
                    <a:pt x="81161" y="73444"/>
                  </a:cubicBezTo>
                  <a:cubicBezTo>
                    <a:pt x="83556" y="67856"/>
                    <a:pt x="78766" y="60804"/>
                    <a:pt x="82758" y="60804"/>
                  </a:cubicBezTo>
                  <a:cubicBezTo>
                    <a:pt x="86749" y="60804"/>
                    <a:pt x="97793" y="60804"/>
                    <a:pt x="97793" y="53753"/>
                  </a:cubicBezTo>
                  <a:cubicBezTo>
                    <a:pt x="97793" y="46568"/>
                    <a:pt x="100986" y="48963"/>
                    <a:pt x="103381" y="44971"/>
                  </a:cubicBezTo>
                  <a:cubicBezTo>
                    <a:pt x="105775" y="40980"/>
                    <a:pt x="96196" y="33130"/>
                    <a:pt x="94732" y="30735"/>
                  </a:cubicBezTo>
                  <a:cubicBezTo>
                    <a:pt x="93136" y="28340"/>
                    <a:pt x="101917" y="27542"/>
                    <a:pt x="108171" y="18095"/>
                  </a:cubicBezTo>
                  <a:cubicBezTo>
                    <a:pt x="110432" y="14636"/>
                    <a:pt x="109501" y="7584"/>
                    <a:pt x="107372" y="0"/>
                  </a:cubicBezTo>
                  <a:cubicBezTo>
                    <a:pt x="106308" y="2794"/>
                    <a:pt x="104179" y="4790"/>
                    <a:pt x="100587" y="2661"/>
                  </a:cubicBezTo>
                  <a:cubicBezTo>
                    <a:pt x="94599" y="-931"/>
                    <a:pt x="85552" y="1064"/>
                    <a:pt x="73710" y="3459"/>
                  </a:cubicBezTo>
                  <a:cubicBezTo>
                    <a:pt x="61869" y="5854"/>
                    <a:pt x="58276" y="17297"/>
                    <a:pt x="62667" y="22086"/>
                  </a:cubicBezTo>
                  <a:cubicBezTo>
                    <a:pt x="67058" y="26876"/>
                    <a:pt x="51225" y="29271"/>
                    <a:pt x="50027" y="22885"/>
                  </a:cubicBezTo>
                  <a:cubicBezTo>
                    <a:pt x="48830" y="16498"/>
                    <a:pt x="36988" y="20889"/>
                    <a:pt x="37786" y="29138"/>
                  </a:cubicBezTo>
                  <a:cubicBezTo>
                    <a:pt x="38585" y="37387"/>
                    <a:pt x="24747" y="40581"/>
                    <a:pt x="25546" y="50826"/>
                  </a:cubicBezTo>
                  <a:cubicBezTo>
                    <a:pt x="26344" y="61070"/>
                    <a:pt x="12906" y="70650"/>
                    <a:pt x="4125" y="75706"/>
                  </a:cubicBezTo>
                  <a:cubicBezTo>
                    <a:pt x="2794" y="76504"/>
                    <a:pt x="1331" y="77303"/>
                    <a:pt x="0" y="78101"/>
                  </a:cubicBezTo>
                  <a:cubicBezTo>
                    <a:pt x="4391" y="80097"/>
                    <a:pt x="7850" y="81427"/>
                    <a:pt x="9580" y="81427"/>
                  </a:cubicBezTo>
                  <a:cubicBezTo>
                    <a:pt x="16764" y="81693"/>
                    <a:pt x="30069" y="77968"/>
                    <a:pt x="34859" y="7317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3"/>
            <p:cNvSpPr/>
            <p:nvPr/>
          </p:nvSpPr>
          <p:spPr>
            <a:xfrm>
              <a:off x="5954878" y="2887317"/>
              <a:ext cx="17783" cy="24747"/>
            </a:xfrm>
            <a:custGeom>
              <a:rect b="b" l="l" r="r" t="t"/>
              <a:pathLst>
                <a:path extrusionOk="0" h="24747" w="17783">
                  <a:moveTo>
                    <a:pt x="9401" y="0"/>
                  </a:moveTo>
                  <a:cubicBezTo>
                    <a:pt x="4079" y="2927"/>
                    <a:pt x="-711" y="9314"/>
                    <a:pt x="87" y="22752"/>
                  </a:cubicBezTo>
                  <a:cubicBezTo>
                    <a:pt x="5277" y="22619"/>
                    <a:pt x="12461" y="23151"/>
                    <a:pt x="17783" y="24748"/>
                  </a:cubicBezTo>
                  <a:cubicBezTo>
                    <a:pt x="16453" y="10112"/>
                    <a:pt x="10732" y="5588"/>
                    <a:pt x="9268" y="2528"/>
                  </a:cubicBezTo>
                  <a:cubicBezTo>
                    <a:pt x="8869" y="1730"/>
                    <a:pt x="9002" y="798"/>
                    <a:pt x="9401" y="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33"/>
            <p:cNvSpPr/>
            <p:nvPr/>
          </p:nvSpPr>
          <p:spPr>
            <a:xfrm>
              <a:off x="5866486" y="2838612"/>
              <a:ext cx="103166" cy="71811"/>
            </a:xfrm>
            <a:custGeom>
              <a:rect b="b" l="l" r="r" t="t"/>
              <a:pathLst>
                <a:path extrusionOk="0" h="71811" w="103166">
                  <a:moveTo>
                    <a:pt x="3459" y="18901"/>
                  </a:moveTo>
                  <a:cubicBezTo>
                    <a:pt x="3991" y="23026"/>
                    <a:pt x="10644" y="33138"/>
                    <a:pt x="12906" y="29013"/>
                  </a:cubicBezTo>
                  <a:cubicBezTo>
                    <a:pt x="15301" y="24889"/>
                    <a:pt x="21155" y="34335"/>
                    <a:pt x="26610" y="37262"/>
                  </a:cubicBezTo>
                  <a:cubicBezTo>
                    <a:pt x="31932" y="40190"/>
                    <a:pt x="42577" y="43782"/>
                    <a:pt x="43242" y="47374"/>
                  </a:cubicBezTo>
                  <a:cubicBezTo>
                    <a:pt x="43774" y="50967"/>
                    <a:pt x="45636" y="58684"/>
                    <a:pt x="50958" y="56289"/>
                  </a:cubicBezTo>
                  <a:cubicBezTo>
                    <a:pt x="56281" y="53894"/>
                    <a:pt x="62800" y="45645"/>
                    <a:pt x="62800" y="50301"/>
                  </a:cubicBezTo>
                  <a:cubicBezTo>
                    <a:pt x="62800" y="55091"/>
                    <a:pt x="64530" y="64006"/>
                    <a:pt x="70517" y="62808"/>
                  </a:cubicBezTo>
                  <a:cubicBezTo>
                    <a:pt x="76504" y="61611"/>
                    <a:pt x="78234" y="72920"/>
                    <a:pt x="84221" y="71723"/>
                  </a:cubicBezTo>
                  <a:cubicBezTo>
                    <a:pt x="85286" y="71590"/>
                    <a:pt x="86749" y="71457"/>
                    <a:pt x="88479" y="71323"/>
                  </a:cubicBezTo>
                  <a:cubicBezTo>
                    <a:pt x="87681" y="57885"/>
                    <a:pt x="92603" y="51499"/>
                    <a:pt x="97793" y="48572"/>
                  </a:cubicBezTo>
                  <a:cubicBezTo>
                    <a:pt x="98990" y="46177"/>
                    <a:pt x="102582" y="43782"/>
                    <a:pt x="103115" y="40855"/>
                  </a:cubicBezTo>
                  <a:cubicBezTo>
                    <a:pt x="103913" y="36863"/>
                    <a:pt x="95265" y="29013"/>
                    <a:pt x="95930" y="24223"/>
                  </a:cubicBezTo>
                  <a:cubicBezTo>
                    <a:pt x="95930" y="23957"/>
                    <a:pt x="96063" y="23691"/>
                    <a:pt x="96063" y="23425"/>
                  </a:cubicBezTo>
                  <a:cubicBezTo>
                    <a:pt x="94067" y="21962"/>
                    <a:pt x="92072" y="20232"/>
                    <a:pt x="90209" y="18369"/>
                  </a:cubicBezTo>
                  <a:cubicBezTo>
                    <a:pt x="82891" y="11184"/>
                    <a:pt x="75706" y="9987"/>
                    <a:pt x="70916" y="5064"/>
                  </a:cubicBezTo>
                  <a:cubicBezTo>
                    <a:pt x="66126" y="274"/>
                    <a:pt x="57611" y="-2254"/>
                    <a:pt x="52821" y="2669"/>
                  </a:cubicBezTo>
                  <a:cubicBezTo>
                    <a:pt x="48031" y="7459"/>
                    <a:pt x="34726" y="11184"/>
                    <a:pt x="27409" y="11184"/>
                  </a:cubicBezTo>
                  <a:cubicBezTo>
                    <a:pt x="25812" y="11184"/>
                    <a:pt x="22220" y="9854"/>
                    <a:pt x="17829" y="7858"/>
                  </a:cubicBezTo>
                  <a:cubicBezTo>
                    <a:pt x="12108" y="11184"/>
                    <a:pt x="5987" y="14245"/>
                    <a:pt x="0" y="15575"/>
                  </a:cubicBezTo>
                  <a:cubicBezTo>
                    <a:pt x="1331" y="17039"/>
                    <a:pt x="3060" y="16240"/>
                    <a:pt x="3459" y="1890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3"/>
            <p:cNvSpPr/>
            <p:nvPr/>
          </p:nvSpPr>
          <p:spPr>
            <a:xfrm>
              <a:off x="6338664" y="2947722"/>
              <a:ext cx="241113" cy="157133"/>
            </a:xfrm>
            <a:custGeom>
              <a:rect b="b" l="l" r="r" t="t"/>
              <a:pathLst>
                <a:path extrusionOk="0" h="157133" w="241113">
                  <a:moveTo>
                    <a:pt x="216362" y="104977"/>
                  </a:moveTo>
                  <a:cubicBezTo>
                    <a:pt x="210774" y="104179"/>
                    <a:pt x="203722" y="101784"/>
                    <a:pt x="206117" y="98724"/>
                  </a:cubicBezTo>
                  <a:cubicBezTo>
                    <a:pt x="206250" y="98458"/>
                    <a:pt x="206649" y="98192"/>
                    <a:pt x="206782" y="97792"/>
                  </a:cubicBezTo>
                  <a:cubicBezTo>
                    <a:pt x="199331" y="91805"/>
                    <a:pt x="197468" y="72380"/>
                    <a:pt x="202125" y="67723"/>
                  </a:cubicBezTo>
                  <a:cubicBezTo>
                    <a:pt x="208113" y="61736"/>
                    <a:pt x="192413" y="38718"/>
                    <a:pt x="185228" y="30203"/>
                  </a:cubicBezTo>
                  <a:cubicBezTo>
                    <a:pt x="181902" y="26211"/>
                    <a:pt x="174451" y="13039"/>
                    <a:pt x="167532" y="0"/>
                  </a:cubicBezTo>
                  <a:cubicBezTo>
                    <a:pt x="161278" y="1996"/>
                    <a:pt x="155691" y="4391"/>
                    <a:pt x="154626" y="6120"/>
                  </a:cubicBezTo>
                  <a:cubicBezTo>
                    <a:pt x="152231" y="10112"/>
                    <a:pt x="144381" y="13970"/>
                    <a:pt x="139591" y="13970"/>
                  </a:cubicBezTo>
                  <a:cubicBezTo>
                    <a:pt x="134801" y="13970"/>
                    <a:pt x="130145" y="11575"/>
                    <a:pt x="126153" y="15567"/>
                  </a:cubicBezTo>
                  <a:cubicBezTo>
                    <a:pt x="122162" y="19559"/>
                    <a:pt x="116707" y="21155"/>
                    <a:pt x="114311" y="18760"/>
                  </a:cubicBezTo>
                  <a:cubicBezTo>
                    <a:pt x="111917" y="16365"/>
                    <a:pt x="104067" y="13970"/>
                    <a:pt x="98479" y="13970"/>
                  </a:cubicBezTo>
                  <a:cubicBezTo>
                    <a:pt x="93024" y="13970"/>
                    <a:pt x="75594" y="9180"/>
                    <a:pt x="71602" y="9180"/>
                  </a:cubicBezTo>
                  <a:cubicBezTo>
                    <a:pt x="69207" y="9180"/>
                    <a:pt x="65482" y="9447"/>
                    <a:pt x="61357" y="10112"/>
                  </a:cubicBezTo>
                  <a:cubicBezTo>
                    <a:pt x="62289" y="11842"/>
                    <a:pt x="61490" y="13837"/>
                    <a:pt x="58829" y="15966"/>
                  </a:cubicBezTo>
                  <a:cubicBezTo>
                    <a:pt x="54039" y="19559"/>
                    <a:pt x="44593" y="24881"/>
                    <a:pt x="41001" y="27275"/>
                  </a:cubicBezTo>
                  <a:cubicBezTo>
                    <a:pt x="37408" y="29670"/>
                    <a:pt x="25034" y="59341"/>
                    <a:pt x="16652" y="67590"/>
                  </a:cubicBezTo>
                  <a:cubicBezTo>
                    <a:pt x="8403" y="75839"/>
                    <a:pt x="686" y="77037"/>
                    <a:pt x="21" y="80097"/>
                  </a:cubicBezTo>
                  <a:cubicBezTo>
                    <a:pt x="-511" y="83024"/>
                    <a:pt x="9467" y="90741"/>
                    <a:pt x="9467" y="95531"/>
                  </a:cubicBezTo>
                  <a:cubicBezTo>
                    <a:pt x="9467" y="100320"/>
                    <a:pt x="11862" y="104977"/>
                    <a:pt x="18382" y="104977"/>
                  </a:cubicBezTo>
                  <a:cubicBezTo>
                    <a:pt x="24901" y="104977"/>
                    <a:pt x="17849" y="120411"/>
                    <a:pt x="21974" y="121609"/>
                  </a:cubicBezTo>
                  <a:cubicBezTo>
                    <a:pt x="26099" y="122806"/>
                    <a:pt x="51644" y="124536"/>
                    <a:pt x="51644" y="130523"/>
                  </a:cubicBezTo>
                  <a:cubicBezTo>
                    <a:pt x="51644" y="135180"/>
                    <a:pt x="54438" y="139038"/>
                    <a:pt x="53241" y="142232"/>
                  </a:cubicBezTo>
                  <a:cubicBezTo>
                    <a:pt x="60426" y="143429"/>
                    <a:pt x="65615" y="153142"/>
                    <a:pt x="68542" y="152477"/>
                  </a:cubicBezTo>
                  <a:cubicBezTo>
                    <a:pt x="71735" y="151678"/>
                    <a:pt x="93024" y="156468"/>
                    <a:pt x="97015" y="155670"/>
                  </a:cubicBezTo>
                  <a:cubicBezTo>
                    <a:pt x="101006" y="154872"/>
                    <a:pt x="119235" y="155670"/>
                    <a:pt x="125488" y="156468"/>
                  </a:cubicBezTo>
                  <a:cubicBezTo>
                    <a:pt x="131874" y="157266"/>
                    <a:pt x="138926" y="154073"/>
                    <a:pt x="144514" y="148618"/>
                  </a:cubicBezTo>
                  <a:cubicBezTo>
                    <a:pt x="150102" y="143030"/>
                    <a:pt x="169794" y="142232"/>
                    <a:pt x="176181" y="143030"/>
                  </a:cubicBezTo>
                  <a:cubicBezTo>
                    <a:pt x="182434" y="143828"/>
                    <a:pt x="195207" y="145425"/>
                    <a:pt x="197468" y="149416"/>
                  </a:cubicBezTo>
                  <a:cubicBezTo>
                    <a:pt x="198666" y="151412"/>
                    <a:pt x="206117" y="154605"/>
                    <a:pt x="213701" y="157133"/>
                  </a:cubicBezTo>
                  <a:cubicBezTo>
                    <a:pt x="214632" y="153275"/>
                    <a:pt x="213435" y="148086"/>
                    <a:pt x="213701" y="143030"/>
                  </a:cubicBezTo>
                  <a:cubicBezTo>
                    <a:pt x="214100" y="134781"/>
                    <a:pt x="218890" y="122141"/>
                    <a:pt x="227139" y="121343"/>
                  </a:cubicBezTo>
                  <a:cubicBezTo>
                    <a:pt x="235388" y="120544"/>
                    <a:pt x="242174" y="120544"/>
                    <a:pt x="240976" y="106707"/>
                  </a:cubicBezTo>
                  <a:cubicBezTo>
                    <a:pt x="240976" y="106175"/>
                    <a:pt x="240976" y="105909"/>
                    <a:pt x="240976" y="105376"/>
                  </a:cubicBezTo>
                  <a:cubicBezTo>
                    <a:pt x="236719" y="101784"/>
                    <a:pt x="232860" y="98724"/>
                    <a:pt x="231530" y="98724"/>
                  </a:cubicBezTo>
                  <a:cubicBezTo>
                    <a:pt x="228204" y="98724"/>
                    <a:pt x="218624" y="105376"/>
                    <a:pt x="216362" y="10497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3"/>
            <p:cNvSpPr/>
            <p:nvPr/>
          </p:nvSpPr>
          <p:spPr>
            <a:xfrm>
              <a:off x="6506196" y="2942763"/>
              <a:ext cx="82891" cy="102751"/>
            </a:xfrm>
            <a:custGeom>
              <a:rect b="b" l="l" r="r" t="t"/>
              <a:pathLst>
                <a:path extrusionOk="0" h="102751" w="82891">
                  <a:moveTo>
                    <a:pt x="59873" y="26114"/>
                  </a:moveTo>
                  <a:cubicBezTo>
                    <a:pt x="56680" y="15869"/>
                    <a:pt x="46435" y="11878"/>
                    <a:pt x="40847" y="11878"/>
                  </a:cubicBezTo>
                  <a:cubicBezTo>
                    <a:pt x="35259" y="11878"/>
                    <a:pt x="25812" y="-762"/>
                    <a:pt x="19559" y="36"/>
                  </a:cubicBezTo>
                  <a:cubicBezTo>
                    <a:pt x="16099" y="435"/>
                    <a:pt x="7584" y="2564"/>
                    <a:pt x="0" y="4959"/>
                  </a:cubicBezTo>
                  <a:cubicBezTo>
                    <a:pt x="6919" y="17865"/>
                    <a:pt x="14237" y="31170"/>
                    <a:pt x="17696" y="35162"/>
                  </a:cubicBezTo>
                  <a:cubicBezTo>
                    <a:pt x="24881" y="43677"/>
                    <a:pt x="40714" y="66562"/>
                    <a:pt x="34593" y="72682"/>
                  </a:cubicBezTo>
                  <a:cubicBezTo>
                    <a:pt x="29804" y="77472"/>
                    <a:pt x="31799" y="96764"/>
                    <a:pt x="39250" y="102752"/>
                  </a:cubicBezTo>
                  <a:cubicBezTo>
                    <a:pt x="42710" y="98228"/>
                    <a:pt x="54418" y="83592"/>
                    <a:pt x="54418" y="79069"/>
                  </a:cubicBezTo>
                  <a:cubicBezTo>
                    <a:pt x="54418" y="74279"/>
                    <a:pt x="55217" y="64832"/>
                    <a:pt x="64663" y="67227"/>
                  </a:cubicBezTo>
                  <a:cubicBezTo>
                    <a:pt x="74110" y="69622"/>
                    <a:pt x="82891" y="73614"/>
                    <a:pt x="82891" y="70420"/>
                  </a:cubicBezTo>
                  <a:cubicBezTo>
                    <a:pt x="82891" y="67227"/>
                    <a:pt x="80496" y="56982"/>
                    <a:pt x="76638" y="52991"/>
                  </a:cubicBezTo>
                  <a:cubicBezTo>
                    <a:pt x="72513" y="49132"/>
                    <a:pt x="63067" y="36492"/>
                    <a:pt x="59873" y="2611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3"/>
            <p:cNvSpPr/>
            <p:nvPr/>
          </p:nvSpPr>
          <p:spPr>
            <a:xfrm>
              <a:off x="6385399" y="3089954"/>
              <a:ext cx="166566" cy="91539"/>
            </a:xfrm>
            <a:custGeom>
              <a:rect b="b" l="l" r="r" t="t"/>
              <a:pathLst>
                <a:path extrusionOk="0" h="91539" w="166566">
                  <a:moveTo>
                    <a:pt x="129313" y="798"/>
                  </a:moveTo>
                  <a:cubicBezTo>
                    <a:pt x="122926" y="0"/>
                    <a:pt x="103235" y="798"/>
                    <a:pt x="97646" y="6386"/>
                  </a:cubicBezTo>
                  <a:cubicBezTo>
                    <a:pt x="92059" y="11975"/>
                    <a:pt x="85007" y="15035"/>
                    <a:pt x="78620" y="14236"/>
                  </a:cubicBezTo>
                  <a:cubicBezTo>
                    <a:pt x="72234" y="13438"/>
                    <a:pt x="54139" y="12640"/>
                    <a:pt x="50147" y="13438"/>
                  </a:cubicBezTo>
                  <a:cubicBezTo>
                    <a:pt x="46156" y="14236"/>
                    <a:pt x="24867" y="9447"/>
                    <a:pt x="21674" y="10245"/>
                  </a:cubicBezTo>
                  <a:cubicBezTo>
                    <a:pt x="18880" y="10910"/>
                    <a:pt x="13558" y="1197"/>
                    <a:pt x="6374" y="0"/>
                  </a:cubicBezTo>
                  <a:cubicBezTo>
                    <a:pt x="5974" y="931"/>
                    <a:pt x="5442" y="1730"/>
                    <a:pt x="4245" y="2528"/>
                  </a:cubicBezTo>
                  <a:cubicBezTo>
                    <a:pt x="-1077" y="6120"/>
                    <a:pt x="-1743" y="15567"/>
                    <a:pt x="4245" y="20889"/>
                  </a:cubicBezTo>
                  <a:cubicBezTo>
                    <a:pt x="10232" y="26211"/>
                    <a:pt x="17949" y="38053"/>
                    <a:pt x="12494" y="38053"/>
                  </a:cubicBezTo>
                  <a:cubicBezTo>
                    <a:pt x="7172" y="38053"/>
                    <a:pt x="3047" y="45104"/>
                    <a:pt x="3579" y="48697"/>
                  </a:cubicBezTo>
                  <a:cubicBezTo>
                    <a:pt x="4245" y="52289"/>
                    <a:pt x="1850" y="60006"/>
                    <a:pt x="3579" y="61736"/>
                  </a:cubicBezTo>
                  <a:cubicBezTo>
                    <a:pt x="5309" y="63465"/>
                    <a:pt x="17816" y="75440"/>
                    <a:pt x="18348" y="78899"/>
                  </a:cubicBezTo>
                  <a:cubicBezTo>
                    <a:pt x="18880" y="82093"/>
                    <a:pt x="23936" y="83689"/>
                    <a:pt x="23537" y="86350"/>
                  </a:cubicBezTo>
                  <a:cubicBezTo>
                    <a:pt x="33516" y="85552"/>
                    <a:pt x="54671" y="84354"/>
                    <a:pt x="59461" y="86749"/>
                  </a:cubicBezTo>
                  <a:cubicBezTo>
                    <a:pt x="65847" y="89943"/>
                    <a:pt x="87934" y="91539"/>
                    <a:pt x="87934" y="91539"/>
                  </a:cubicBezTo>
                  <a:cubicBezTo>
                    <a:pt x="94187" y="91539"/>
                    <a:pt x="99775" y="89144"/>
                    <a:pt x="98179" y="85286"/>
                  </a:cubicBezTo>
                  <a:cubicBezTo>
                    <a:pt x="96848" y="81959"/>
                    <a:pt x="105097" y="79698"/>
                    <a:pt x="111085" y="79165"/>
                  </a:cubicBezTo>
                  <a:cubicBezTo>
                    <a:pt x="110020" y="75573"/>
                    <a:pt x="109355" y="72513"/>
                    <a:pt x="110818" y="71848"/>
                  </a:cubicBezTo>
                  <a:cubicBezTo>
                    <a:pt x="113746" y="70650"/>
                    <a:pt x="131042" y="68255"/>
                    <a:pt x="138094" y="71848"/>
                  </a:cubicBezTo>
                  <a:cubicBezTo>
                    <a:pt x="141686" y="73710"/>
                    <a:pt x="145811" y="71981"/>
                    <a:pt x="148871" y="69852"/>
                  </a:cubicBezTo>
                  <a:cubicBezTo>
                    <a:pt x="147940" y="66526"/>
                    <a:pt x="147008" y="63865"/>
                    <a:pt x="145146" y="63598"/>
                  </a:cubicBezTo>
                  <a:cubicBezTo>
                    <a:pt x="140755" y="62800"/>
                    <a:pt x="134102" y="44572"/>
                    <a:pt x="139557" y="43375"/>
                  </a:cubicBezTo>
                  <a:cubicBezTo>
                    <a:pt x="145146" y="42177"/>
                    <a:pt x="152198" y="23151"/>
                    <a:pt x="160979" y="20490"/>
                  </a:cubicBezTo>
                  <a:cubicBezTo>
                    <a:pt x="164438" y="19425"/>
                    <a:pt x="165902" y="17297"/>
                    <a:pt x="166567" y="14769"/>
                  </a:cubicBezTo>
                  <a:cubicBezTo>
                    <a:pt x="158983" y="12241"/>
                    <a:pt x="151532" y="9181"/>
                    <a:pt x="150335" y="7052"/>
                  </a:cubicBezTo>
                  <a:cubicBezTo>
                    <a:pt x="148206" y="3193"/>
                    <a:pt x="135566" y="1597"/>
                    <a:pt x="129313" y="79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3"/>
            <p:cNvSpPr/>
            <p:nvPr/>
          </p:nvSpPr>
          <p:spPr>
            <a:xfrm>
              <a:off x="6337618" y="3146767"/>
              <a:ext cx="71606" cy="51756"/>
            </a:xfrm>
            <a:custGeom>
              <a:rect b="b" l="l" r="r" t="t"/>
              <a:pathLst>
                <a:path extrusionOk="0" h="51756" w="71606">
                  <a:moveTo>
                    <a:pt x="15836" y="51757"/>
                  </a:moveTo>
                  <a:lnTo>
                    <a:pt x="15836" y="51757"/>
                  </a:lnTo>
                  <a:cubicBezTo>
                    <a:pt x="16102" y="51624"/>
                    <a:pt x="16368" y="51358"/>
                    <a:pt x="16900" y="51358"/>
                  </a:cubicBezTo>
                  <a:cubicBezTo>
                    <a:pt x="17033" y="51358"/>
                    <a:pt x="17033" y="51358"/>
                    <a:pt x="17166" y="51225"/>
                  </a:cubicBezTo>
                  <a:cubicBezTo>
                    <a:pt x="17566" y="51092"/>
                    <a:pt x="18097" y="51092"/>
                    <a:pt x="18630" y="50959"/>
                  </a:cubicBezTo>
                  <a:cubicBezTo>
                    <a:pt x="18763" y="50959"/>
                    <a:pt x="18763" y="50959"/>
                    <a:pt x="18896" y="50959"/>
                  </a:cubicBezTo>
                  <a:cubicBezTo>
                    <a:pt x="21158" y="50826"/>
                    <a:pt x="24351" y="50959"/>
                    <a:pt x="27411" y="50826"/>
                  </a:cubicBezTo>
                  <a:cubicBezTo>
                    <a:pt x="27544" y="50826"/>
                    <a:pt x="27810" y="50826"/>
                    <a:pt x="28076" y="50826"/>
                  </a:cubicBezTo>
                  <a:cubicBezTo>
                    <a:pt x="28742" y="50826"/>
                    <a:pt x="29540" y="50693"/>
                    <a:pt x="30205" y="50693"/>
                  </a:cubicBezTo>
                  <a:cubicBezTo>
                    <a:pt x="30472" y="50693"/>
                    <a:pt x="30738" y="50693"/>
                    <a:pt x="31003" y="50559"/>
                  </a:cubicBezTo>
                  <a:cubicBezTo>
                    <a:pt x="31935" y="50427"/>
                    <a:pt x="32866" y="50294"/>
                    <a:pt x="33665" y="50027"/>
                  </a:cubicBezTo>
                  <a:cubicBezTo>
                    <a:pt x="40716" y="48298"/>
                    <a:pt x="42579" y="40581"/>
                    <a:pt x="46171" y="42310"/>
                  </a:cubicBezTo>
                  <a:cubicBezTo>
                    <a:pt x="49764" y="44040"/>
                    <a:pt x="68657" y="34460"/>
                    <a:pt x="71052" y="30868"/>
                  </a:cubicBezTo>
                  <a:cubicBezTo>
                    <a:pt x="71318" y="30469"/>
                    <a:pt x="71451" y="30070"/>
                    <a:pt x="71584" y="29671"/>
                  </a:cubicBezTo>
                  <a:cubicBezTo>
                    <a:pt x="71983" y="26876"/>
                    <a:pt x="66927" y="25280"/>
                    <a:pt x="66395" y="22220"/>
                  </a:cubicBezTo>
                  <a:cubicBezTo>
                    <a:pt x="65863" y="18627"/>
                    <a:pt x="53356" y="6786"/>
                    <a:pt x="51627" y="5056"/>
                  </a:cubicBezTo>
                  <a:cubicBezTo>
                    <a:pt x="51228" y="4657"/>
                    <a:pt x="51094" y="3992"/>
                    <a:pt x="51094" y="3193"/>
                  </a:cubicBezTo>
                  <a:cubicBezTo>
                    <a:pt x="51094" y="3060"/>
                    <a:pt x="51094" y="3060"/>
                    <a:pt x="51094" y="2927"/>
                  </a:cubicBezTo>
                  <a:cubicBezTo>
                    <a:pt x="51094" y="2129"/>
                    <a:pt x="51094" y="1064"/>
                    <a:pt x="51228" y="0"/>
                  </a:cubicBezTo>
                  <a:cubicBezTo>
                    <a:pt x="32733" y="2661"/>
                    <a:pt x="5192" y="8382"/>
                    <a:pt x="5192" y="8382"/>
                  </a:cubicBezTo>
                  <a:cubicBezTo>
                    <a:pt x="5192" y="8382"/>
                    <a:pt x="4526" y="7850"/>
                    <a:pt x="3595" y="7318"/>
                  </a:cubicBezTo>
                  <a:cubicBezTo>
                    <a:pt x="801" y="16365"/>
                    <a:pt x="-1062" y="28739"/>
                    <a:pt x="668" y="35125"/>
                  </a:cubicBezTo>
                  <a:cubicBezTo>
                    <a:pt x="2132" y="41379"/>
                    <a:pt x="7720" y="45770"/>
                    <a:pt x="15836" y="5175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33"/>
            <p:cNvSpPr/>
            <p:nvPr/>
          </p:nvSpPr>
          <p:spPr>
            <a:xfrm>
              <a:off x="6383257" y="2805662"/>
              <a:ext cx="476747" cy="273822"/>
            </a:xfrm>
            <a:custGeom>
              <a:rect b="b" l="l" r="r" t="t"/>
              <a:pathLst>
                <a:path extrusionOk="0" h="273822" w="476747">
                  <a:moveTo>
                    <a:pt x="424566" y="171730"/>
                  </a:moveTo>
                  <a:cubicBezTo>
                    <a:pt x="428691" y="171198"/>
                    <a:pt x="441198" y="157494"/>
                    <a:pt x="445322" y="157494"/>
                  </a:cubicBezTo>
                  <a:cubicBezTo>
                    <a:pt x="449447" y="157494"/>
                    <a:pt x="467276" y="161086"/>
                    <a:pt x="467276" y="158026"/>
                  </a:cubicBezTo>
                  <a:cubicBezTo>
                    <a:pt x="467276" y="155099"/>
                    <a:pt x="473263" y="144987"/>
                    <a:pt x="472066" y="142060"/>
                  </a:cubicBezTo>
                  <a:cubicBezTo>
                    <a:pt x="470868" y="139133"/>
                    <a:pt x="464881" y="135008"/>
                    <a:pt x="466078" y="131948"/>
                  </a:cubicBezTo>
                  <a:cubicBezTo>
                    <a:pt x="467276" y="129021"/>
                    <a:pt x="475525" y="129021"/>
                    <a:pt x="475525" y="125428"/>
                  </a:cubicBezTo>
                  <a:cubicBezTo>
                    <a:pt x="475525" y="121836"/>
                    <a:pt x="469005" y="120106"/>
                    <a:pt x="469005" y="117711"/>
                  </a:cubicBezTo>
                  <a:cubicBezTo>
                    <a:pt x="469005" y="115317"/>
                    <a:pt x="477254" y="111192"/>
                    <a:pt x="476722" y="106402"/>
                  </a:cubicBezTo>
                  <a:cubicBezTo>
                    <a:pt x="476190" y="101612"/>
                    <a:pt x="469005" y="101080"/>
                    <a:pt x="461289" y="96956"/>
                  </a:cubicBezTo>
                  <a:cubicBezTo>
                    <a:pt x="453571" y="92831"/>
                    <a:pt x="445855" y="94561"/>
                    <a:pt x="438670" y="90968"/>
                  </a:cubicBezTo>
                  <a:cubicBezTo>
                    <a:pt x="431618" y="87376"/>
                    <a:pt x="416716" y="89771"/>
                    <a:pt x="416716" y="87376"/>
                  </a:cubicBezTo>
                  <a:cubicBezTo>
                    <a:pt x="416716" y="84981"/>
                    <a:pt x="407270" y="77264"/>
                    <a:pt x="404875" y="73139"/>
                  </a:cubicBezTo>
                  <a:cubicBezTo>
                    <a:pt x="402480" y="69015"/>
                    <a:pt x="394763" y="71410"/>
                    <a:pt x="390106" y="74337"/>
                  </a:cubicBezTo>
                  <a:cubicBezTo>
                    <a:pt x="385316" y="77264"/>
                    <a:pt x="381191" y="78461"/>
                    <a:pt x="376402" y="75534"/>
                  </a:cubicBezTo>
                  <a:cubicBezTo>
                    <a:pt x="371612" y="72607"/>
                    <a:pt x="367487" y="67817"/>
                    <a:pt x="363363" y="69547"/>
                  </a:cubicBezTo>
                  <a:cubicBezTo>
                    <a:pt x="359238" y="71277"/>
                    <a:pt x="351521" y="70079"/>
                    <a:pt x="353251" y="64225"/>
                  </a:cubicBezTo>
                  <a:cubicBezTo>
                    <a:pt x="354980" y="58238"/>
                    <a:pt x="345534" y="45199"/>
                    <a:pt x="341409" y="43469"/>
                  </a:cubicBezTo>
                  <a:cubicBezTo>
                    <a:pt x="337285" y="41739"/>
                    <a:pt x="324778" y="44666"/>
                    <a:pt x="321851" y="38679"/>
                  </a:cubicBezTo>
                  <a:cubicBezTo>
                    <a:pt x="318924" y="32692"/>
                    <a:pt x="313468" y="28035"/>
                    <a:pt x="315863" y="23910"/>
                  </a:cubicBezTo>
                  <a:cubicBezTo>
                    <a:pt x="318259" y="19786"/>
                    <a:pt x="315331" y="8477"/>
                    <a:pt x="312271" y="3687"/>
                  </a:cubicBezTo>
                  <a:cubicBezTo>
                    <a:pt x="309344" y="-1103"/>
                    <a:pt x="294442" y="-438"/>
                    <a:pt x="290318" y="1292"/>
                  </a:cubicBezTo>
                  <a:cubicBezTo>
                    <a:pt x="286193" y="3021"/>
                    <a:pt x="276613" y="-438"/>
                    <a:pt x="272489" y="1824"/>
                  </a:cubicBezTo>
                  <a:cubicBezTo>
                    <a:pt x="268364" y="4219"/>
                    <a:pt x="265969" y="8343"/>
                    <a:pt x="259982" y="8343"/>
                  </a:cubicBezTo>
                  <a:cubicBezTo>
                    <a:pt x="256656" y="8343"/>
                    <a:pt x="254527" y="7944"/>
                    <a:pt x="252664" y="5283"/>
                  </a:cubicBezTo>
                  <a:cubicBezTo>
                    <a:pt x="246278" y="8210"/>
                    <a:pt x="235501" y="8743"/>
                    <a:pt x="235501" y="8743"/>
                  </a:cubicBezTo>
                  <a:cubicBezTo>
                    <a:pt x="235501" y="8743"/>
                    <a:pt x="219668" y="21382"/>
                    <a:pt x="219668" y="26172"/>
                  </a:cubicBezTo>
                  <a:cubicBezTo>
                    <a:pt x="219668" y="30962"/>
                    <a:pt x="218869" y="38812"/>
                    <a:pt x="214878" y="34954"/>
                  </a:cubicBezTo>
                  <a:cubicBezTo>
                    <a:pt x="210886" y="30962"/>
                    <a:pt x="194388" y="30962"/>
                    <a:pt x="190396" y="33357"/>
                  </a:cubicBezTo>
                  <a:cubicBezTo>
                    <a:pt x="186405" y="35752"/>
                    <a:pt x="180151" y="23910"/>
                    <a:pt x="172966" y="27769"/>
                  </a:cubicBezTo>
                  <a:cubicBezTo>
                    <a:pt x="165915" y="31760"/>
                    <a:pt x="156335" y="22181"/>
                    <a:pt x="155537" y="26172"/>
                  </a:cubicBezTo>
                  <a:cubicBezTo>
                    <a:pt x="154739" y="30164"/>
                    <a:pt x="144494" y="26971"/>
                    <a:pt x="137309" y="23777"/>
                  </a:cubicBezTo>
                  <a:cubicBezTo>
                    <a:pt x="130257" y="20584"/>
                    <a:pt x="117484" y="25374"/>
                    <a:pt x="112828" y="19786"/>
                  </a:cubicBezTo>
                  <a:cubicBezTo>
                    <a:pt x="108037" y="14198"/>
                    <a:pt x="77303" y="14198"/>
                    <a:pt x="66925" y="14198"/>
                  </a:cubicBezTo>
                  <a:cubicBezTo>
                    <a:pt x="56547" y="14198"/>
                    <a:pt x="54285" y="19786"/>
                    <a:pt x="49495" y="24443"/>
                  </a:cubicBezTo>
                  <a:cubicBezTo>
                    <a:pt x="45237" y="28700"/>
                    <a:pt x="40181" y="27902"/>
                    <a:pt x="35126" y="27636"/>
                  </a:cubicBezTo>
                  <a:cubicBezTo>
                    <a:pt x="35525" y="31627"/>
                    <a:pt x="36323" y="35220"/>
                    <a:pt x="37387" y="36683"/>
                  </a:cubicBezTo>
                  <a:cubicBezTo>
                    <a:pt x="39782" y="40276"/>
                    <a:pt x="51092" y="57439"/>
                    <a:pt x="48032" y="62761"/>
                  </a:cubicBezTo>
                  <a:cubicBezTo>
                    <a:pt x="45105" y="68083"/>
                    <a:pt x="39782" y="68083"/>
                    <a:pt x="36190" y="72208"/>
                  </a:cubicBezTo>
                  <a:cubicBezTo>
                    <a:pt x="32598" y="76333"/>
                    <a:pt x="11842" y="94827"/>
                    <a:pt x="11309" y="97754"/>
                  </a:cubicBezTo>
                  <a:cubicBezTo>
                    <a:pt x="10777" y="100681"/>
                    <a:pt x="14902" y="113720"/>
                    <a:pt x="11842" y="116115"/>
                  </a:cubicBezTo>
                  <a:cubicBezTo>
                    <a:pt x="8915" y="118510"/>
                    <a:pt x="0" y="131017"/>
                    <a:pt x="0" y="135673"/>
                  </a:cubicBezTo>
                  <a:cubicBezTo>
                    <a:pt x="0" y="140463"/>
                    <a:pt x="6519" y="146983"/>
                    <a:pt x="11842" y="148712"/>
                  </a:cubicBezTo>
                  <a:cubicBezTo>
                    <a:pt x="14103" y="149511"/>
                    <a:pt x="15567" y="150575"/>
                    <a:pt x="16232" y="151773"/>
                  </a:cubicBezTo>
                  <a:cubicBezTo>
                    <a:pt x="20357" y="151240"/>
                    <a:pt x="24215" y="150841"/>
                    <a:pt x="26477" y="150841"/>
                  </a:cubicBezTo>
                  <a:cubicBezTo>
                    <a:pt x="30469" y="150841"/>
                    <a:pt x="47898" y="155631"/>
                    <a:pt x="53354" y="155631"/>
                  </a:cubicBezTo>
                  <a:cubicBezTo>
                    <a:pt x="58942" y="155631"/>
                    <a:pt x="66792" y="158026"/>
                    <a:pt x="69187" y="160421"/>
                  </a:cubicBezTo>
                  <a:cubicBezTo>
                    <a:pt x="71582" y="162816"/>
                    <a:pt x="77037" y="161219"/>
                    <a:pt x="81028" y="157228"/>
                  </a:cubicBezTo>
                  <a:cubicBezTo>
                    <a:pt x="85020" y="153236"/>
                    <a:pt x="89676" y="155631"/>
                    <a:pt x="94466" y="155631"/>
                  </a:cubicBezTo>
                  <a:cubicBezTo>
                    <a:pt x="99256" y="155631"/>
                    <a:pt x="107106" y="151640"/>
                    <a:pt x="109501" y="147781"/>
                  </a:cubicBezTo>
                  <a:cubicBezTo>
                    <a:pt x="111896" y="143790"/>
                    <a:pt x="135579" y="137536"/>
                    <a:pt x="141966" y="136738"/>
                  </a:cubicBezTo>
                  <a:cubicBezTo>
                    <a:pt x="148352" y="135940"/>
                    <a:pt x="157799" y="148579"/>
                    <a:pt x="163254" y="148579"/>
                  </a:cubicBezTo>
                  <a:cubicBezTo>
                    <a:pt x="168842" y="148579"/>
                    <a:pt x="179087" y="152571"/>
                    <a:pt x="182280" y="162816"/>
                  </a:cubicBezTo>
                  <a:cubicBezTo>
                    <a:pt x="185473" y="173061"/>
                    <a:pt x="194920" y="185701"/>
                    <a:pt x="198912" y="189692"/>
                  </a:cubicBezTo>
                  <a:cubicBezTo>
                    <a:pt x="202903" y="193684"/>
                    <a:pt x="205165" y="203929"/>
                    <a:pt x="205165" y="207122"/>
                  </a:cubicBezTo>
                  <a:cubicBezTo>
                    <a:pt x="205165" y="210315"/>
                    <a:pt x="196516" y="206324"/>
                    <a:pt x="186937" y="203929"/>
                  </a:cubicBezTo>
                  <a:cubicBezTo>
                    <a:pt x="177490" y="201534"/>
                    <a:pt x="176692" y="211113"/>
                    <a:pt x="176692" y="215770"/>
                  </a:cubicBezTo>
                  <a:cubicBezTo>
                    <a:pt x="176692" y="220560"/>
                    <a:pt x="163254" y="237191"/>
                    <a:pt x="160859" y="240252"/>
                  </a:cubicBezTo>
                  <a:cubicBezTo>
                    <a:pt x="158464" y="243445"/>
                    <a:pt x="165649" y="245840"/>
                    <a:pt x="171104" y="246505"/>
                  </a:cubicBezTo>
                  <a:cubicBezTo>
                    <a:pt x="173499" y="246904"/>
                    <a:pt x="182945" y="240252"/>
                    <a:pt x="186138" y="240252"/>
                  </a:cubicBezTo>
                  <a:cubicBezTo>
                    <a:pt x="187469" y="240252"/>
                    <a:pt x="191328" y="243312"/>
                    <a:pt x="195585" y="246904"/>
                  </a:cubicBezTo>
                  <a:cubicBezTo>
                    <a:pt x="194654" y="234530"/>
                    <a:pt x="197315" y="235196"/>
                    <a:pt x="208358" y="226813"/>
                  </a:cubicBezTo>
                  <a:cubicBezTo>
                    <a:pt x="219800" y="218165"/>
                    <a:pt x="220998" y="201933"/>
                    <a:pt x="231243" y="199937"/>
                  </a:cubicBezTo>
                  <a:cubicBezTo>
                    <a:pt x="241488" y="197941"/>
                    <a:pt x="245879" y="193151"/>
                    <a:pt x="260914" y="195547"/>
                  </a:cubicBezTo>
                  <a:cubicBezTo>
                    <a:pt x="275948" y="197941"/>
                    <a:pt x="253463" y="207388"/>
                    <a:pt x="263707" y="212976"/>
                  </a:cubicBezTo>
                  <a:cubicBezTo>
                    <a:pt x="273952" y="218564"/>
                    <a:pt x="305619" y="211379"/>
                    <a:pt x="307215" y="219363"/>
                  </a:cubicBezTo>
                  <a:cubicBezTo>
                    <a:pt x="308812" y="227213"/>
                    <a:pt x="270759" y="235196"/>
                    <a:pt x="271557" y="239187"/>
                  </a:cubicBezTo>
                  <a:cubicBezTo>
                    <a:pt x="272356" y="243179"/>
                    <a:pt x="291781" y="247037"/>
                    <a:pt x="298434" y="251428"/>
                  </a:cubicBezTo>
                  <a:cubicBezTo>
                    <a:pt x="305219" y="255819"/>
                    <a:pt x="296438" y="268059"/>
                    <a:pt x="299631" y="272051"/>
                  </a:cubicBezTo>
                  <a:cubicBezTo>
                    <a:pt x="302825" y="276042"/>
                    <a:pt x="313069" y="272849"/>
                    <a:pt x="321318" y="266862"/>
                  </a:cubicBezTo>
                  <a:cubicBezTo>
                    <a:pt x="329568" y="260874"/>
                    <a:pt x="336353" y="262870"/>
                    <a:pt x="346998" y="255819"/>
                  </a:cubicBezTo>
                  <a:cubicBezTo>
                    <a:pt x="357642" y="248634"/>
                    <a:pt x="379861" y="255020"/>
                    <a:pt x="382655" y="250630"/>
                  </a:cubicBezTo>
                  <a:cubicBezTo>
                    <a:pt x="385449" y="246239"/>
                    <a:pt x="376269" y="241981"/>
                    <a:pt x="355779" y="243445"/>
                  </a:cubicBezTo>
                  <a:cubicBezTo>
                    <a:pt x="335289" y="245042"/>
                    <a:pt x="334092" y="225616"/>
                    <a:pt x="334092" y="221624"/>
                  </a:cubicBezTo>
                  <a:cubicBezTo>
                    <a:pt x="334092" y="217633"/>
                    <a:pt x="355513" y="201401"/>
                    <a:pt x="367754" y="200336"/>
                  </a:cubicBezTo>
                  <a:cubicBezTo>
                    <a:pt x="379994" y="199139"/>
                    <a:pt x="389973" y="195547"/>
                    <a:pt x="401815" y="190091"/>
                  </a:cubicBezTo>
                  <a:cubicBezTo>
                    <a:pt x="406604" y="187829"/>
                    <a:pt x="414987" y="185568"/>
                    <a:pt x="423502" y="183971"/>
                  </a:cubicBezTo>
                  <a:cubicBezTo>
                    <a:pt x="422703" y="178782"/>
                    <a:pt x="421107" y="172262"/>
                    <a:pt x="424566" y="17173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33"/>
            <p:cNvSpPr/>
            <p:nvPr/>
          </p:nvSpPr>
          <p:spPr>
            <a:xfrm>
              <a:off x="6410399" y="2663392"/>
              <a:ext cx="250637" cy="178838"/>
            </a:xfrm>
            <a:custGeom>
              <a:rect b="b" l="l" r="r" t="t"/>
              <a:pathLst>
                <a:path extrusionOk="0" h="178838" w="250637">
                  <a:moveTo>
                    <a:pt x="235500" y="88612"/>
                  </a:moveTo>
                  <a:cubicBezTo>
                    <a:pt x="230711" y="87415"/>
                    <a:pt x="227784" y="76771"/>
                    <a:pt x="220067" y="73710"/>
                  </a:cubicBezTo>
                  <a:cubicBezTo>
                    <a:pt x="212350" y="70783"/>
                    <a:pt x="214079" y="61204"/>
                    <a:pt x="207560" y="57079"/>
                  </a:cubicBezTo>
                  <a:cubicBezTo>
                    <a:pt x="201040" y="52954"/>
                    <a:pt x="205165" y="44572"/>
                    <a:pt x="204633" y="38053"/>
                  </a:cubicBezTo>
                  <a:cubicBezTo>
                    <a:pt x="204100" y="31533"/>
                    <a:pt x="205830" y="21421"/>
                    <a:pt x="202238" y="19692"/>
                  </a:cubicBezTo>
                  <a:cubicBezTo>
                    <a:pt x="198645" y="17962"/>
                    <a:pt x="183877" y="9580"/>
                    <a:pt x="177357" y="12640"/>
                  </a:cubicBezTo>
                  <a:cubicBezTo>
                    <a:pt x="170838" y="15567"/>
                    <a:pt x="166048" y="17962"/>
                    <a:pt x="163121" y="12640"/>
                  </a:cubicBezTo>
                  <a:cubicBezTo>
                    <a:pt x="160194" y="7318"/>
                    <a:pt x="156069" y="4258"/>
                    <a:pt x="149549" y="6120"/>
                  </a:cubicBezTo>
                  <a:cubicBezTo>
                    <a:pt x="143030" y="7850"/>
                    <a:pt x="138905" y="4923"/>
                    <a:pt x="135313" y="1996"/>
                  </a:cubicBezTo>
                  <a:cubicBezTo>
                    <a:pt x="134781" y="1597"/>
                    <a:pt x="134382" y="798"/>
                    <a:pt x="133983" y="0"/>
                  </a:cubicBezTo>
                  <a:cubicBezTo>
                    <a:pt x="131321" y="532"/>
                    <a:pt x="127862" y="1597"/>
                    <a:pt x="125600" y="3326"/>
                  </a:cubicBezTo>
                  <a:cubicBezTo>
                    <a:pt x="121609" y="6519"/>
                    <a:pt x="120810" y="12773"/>
                    <a:pt x="115355" y="12773"/>
                  </a:cubicBezTo>
                  <a:cubicBezTo>
                    <a:pt x="109767" y="12773"/>
                    <a:pt x="103514" y="10378"/>
                    <a:pt x="97127" y="15168"/>
                  </a:cubicBezTo>
                  <a:cubicBezTo>
                    <a:pt x="90741" y="19958"/>
                    <a:pt x="89277" y="25413"/>
                    <a:pt x="89943" y="29404"/>
                  </a:cubicBezTo>
                  <a:cubicBezTo>
                    <a:pt x="90741" y="33396"/>
                    <a:pt x="91539" y="39649"/>
                    <a:pt x="86749" y="39649"/>
                  </a:cubicBezTo>
                  <a:cubicBezTo>
                    <a:pt x="81960" y="39649"/>
                    <a:pt x="82758" y="45237"/>
                    <a:pt x="78101" y="46834"/>
                  </a:cubicBezTo>
                  <a:cubicBezTo>
                    <a:pt x="73311" y="48431"/>
                    <a:pt x="65461" y="55482"/>
                    <a:pt x="64663" y="59474"/>
                  </a:cubicBezTo>
                  <a:cubicBezTo>
                    <a:pt x="63864" y="63465"/>
                    <a:pt x="63864" y="72114"/>
                    <a:pt x="60671" y="72114"/>
                  </a:cubicBezTo>
                  <a:cubicBezTo>
                    <a:pt x="57478" y="72114"/>
                    <a:pt x="46435" y="73710"/>
                    <a:pt x="43242" y="77702"/>
                  </a:cubicBezTo>
                  <a:cubicBezTo>
                    <a:pt x="40049" y="81693"/>
                    <a:pt x="36190" y="85552"/>
                    <a:pt x="29803" y="84088"/>
                  </a:cubicBezTo>
                  <a:cubicBezTo>
                    <a:pt x="26610" y="83290"/>
                    <a:pt x="17829" y="82891"/>
                    <a:pt x="10245" y="82758"/>
                  </a:cubicBezTo>
                  <a:cubicBezTo>
                    <a:pt x="10378" y="83556"/>
                    <a:pt x="10378" y="84354"/>
                    <a:pt x="10112" y="85153"/>
                  </a:cubicBezTo>
                  <a:cubicBezTo>
                    <a:pt x="7185" y="93402"/>
                    <a:pt x="9580" y="101119"/>
                    <a:pt x="14237" y="105376"/>
                  </a:cubicBezTo>
                  <a:cubicBezTo>
                    <a:pt x="19026" y="109501"/>
                    <a:pt x="20756" y="126133"/>
                    <a:pt x="15434" y="128527"/>
                  </a:cubicBezTo>
                  <a:cubicBezTo>
                    <a:pt x="10112" y="130922"/>
                    <a:pt x="0" y="137974"/>
                    <a:pt x="0" y="142232"/>
                  </a:cubicBezTo>
                  <a:cubicBezTo>
                    <a:pt x="0" y="146356"/>
                    <a:pt x="10644" y="149949"/>
                    <a:pt x="8914" y="155803"/>
                  </a:cubicBezTo>
                  <a:cubicBezTo>
                    <a:pt x="7850" y="159262"/>
                    <a:pt x="7850" y="165250"/>
                    <a:pt x="8382" y="170438"/>
                  </a:cubicBezTo>
                  <a:cubicBezTo>
                    <a:pt x="13438" y="170705"/>
                    <a:pt x="18361" y="171503"/>
                    <a:pt x="22752" y="167245"/>
                  </a:cubicBezTo>
                  <a:cubicBezTo>
                    <a:pt x="27542" y="162455"/>
                    <a:pt x="29937" y="157000"/>
                    <a:pt x="40181" y="157000"/>
                  </a:cubicBezTo>
                  <a:cubicBezTo>
                    <a:pt x="50426" y="157000"/>
                    <a:pt x="81294" y="157000"/>
                    <a:pt x="86084" y="162589"/>
                  </a:cubicBezTo>
                  <a:cubicBezTo>
                    <a:pt x="90874" y="168177"/>
                    <a:pt x="103514" y="163387"/>
                    <a:pt x="110565" y="166580"/>
                  </a:cubicBezTo>
                  <a:cubicBezTo>
                    <a:pt x="117750" y="169773"/>
                    <a:pt x="127995" y="172967"/>
                    <a:pt x="128793" y="168975"/>
                  </a:cubicBezTo>
                  <a:cubicBezTo>
                    <a:pt x="129592" y="164983"/>
                    <a:pt x="139038" y="174563"/>
                    <a:pt x="146223" y="170572"/>
                  </a:cubicBezTo>
                  <a:cubicBezTo>
                    <a:pt x="153408" y="166580"/>
                    <a:pt x="159661" y="178422"/>
                    <a:pt x="163653" y="176160"/>
                  </a:cubicBezTo>
                  <a:cubicBezTo>
                    <a:pt x="167645" y="173765"/>
                    <a:pt x="184143" y="173765"/>
                    <a:pt x="188134" y="177756"/>
                  </a:cubicBezTo>
                  <a:cubicBezTo>
                    <a:pt x="192126" y="181748"/>
                    <a:pt x="192924" y="173765"/>
                    <a:pt x="192924" y="168975"/>
                  </a:cubicBezTo>
                  <a:cubicBezTo>
                    <a:pt x="192924" y="164185"/>
                    <a:pt x="208757" y="151545"/>
                    <a:pt x="208757" y="151545"/>
                  </a:cubicBezTo>
                  <a:cubicBezTo>
                    <a:pt x="208757" y="151545"/>
                    <a:pt x="219534" y="151013"/>
                    <a:pt x="225921" y="148086"/>
                  </a:cubicBezTo>
                  <a:cubicBezTo>
                    <a:pt x="224457" y="146090"/>
                    <a:pt x="223260" y="142631"/>
                    <a:pt x="221929" y="136910"/>
                  </a:cubicBezTo>
                  <a:cubicBezTo>
                    <a:pt x="219002" y="123871"/>
                    <a:pt x="214212" y="116154"/>
                    <a:pt x="217805" y="112029"/>
                  </a:cubicBezTo>
                  <a:cubicBezTo>
                    <a:pt x="221397" y="107904"/>
                    <a:pt x="231509" y="117351"/>
                    <a:pt x="236831" y="114956"/>
                  </a:cubicBezTo>
                  <a:cubicBezTo>
                    <a:pt x="242153" y="112561"/>
                    <a:pt x="251733" y="107771"/>
                    <a:pt x="250535" y="102449"/>
                  </a:cubicBezTo>
                  <a:cubicBezTo>
                    <a:pt x="249205" y="96861"/>
                    <a:pt x="240290" y="89810"/>
                    <a:pt x="235500" y="8861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3"/>
            <p:cNvSpPr/>
            <p:nvPr/>
          </p:nvSpPr>
          <p:spPr>
            <a:xfrm>
              <a:off x="6350443" y="2591581"/>
              <a:ext cx="193939" cy="92832"/>
            </a:xfrm>
            <a:custGeom>
              <a:rect b="b" l="l" r="r" t="t"/>
              <a:pathLst>
                <a:path extrusionOk="0" h="92832" w="193939">
                  <a:moveTo>
                    <a:pt x="63416" y="64759"/>
                  </a:moveTo>
                  <a:cubicBezTo>
                    <a:pt x="70600" y="64759"/>
                    <a:pt x="87631" y="68351"/>
                    <a:pt x="97211" y="64759"/>
                  </a:cubicBezTo>
                  <a:cubicBezTo>
                    <a:pt x="106924" y="61166"/>
                    <a:pt x="106924" y="72077"/>
                    <a:pt x="112911" y="70746"/>
                  </a:cubicBezTo>
                  <a:cubicBezTo>
                    <a:pt x="118898" y="69549"/>
                    <a:pt x="131006" y="78064"/>
                    <a:pt x="138323" y="84051"/>
                  </a:cubicBezTo>
                  <a:cubicBezTo>
                    <a:pt x="142182" y="87244"/>
                    <a:pt x="146706" y="89905"/>
                    <a:pt x="151895" y="92832"/>
                  </a:cubicBezTo>
                  <a:cubicBezTo>
                    <a:pt x="153092" y="90837"/>
                    <a:pt x="154556" y="88974"/>
                    <a:pt x="157084" y="87111"/>
                  </a:cubicBezTo>
                  <a:cubicBezTo>
                    <a:pt x="163470" y="82321"/>
                    <a:pt x="169724" y="84716"/>
                    <a:pt x="175312" y="84716"/>
                  </a:cubicBezTo>
                  <a:cubicBezTo>
                    <a:pt x="180900" y="84716"/>
                    <a:pt x="181698" y="78330"/>
                    <a:pt x="185557" y="75270"/>
                  </a:cubicBezTo>
                  <a:cubicBezTo>
                    <a:pt x="187819" y="73540"/>
                    <a:pt x="191278" y="72476"/>
                    <a:pt x="193939" y="71943"/>
                  </a:cubicBezTo>
                  <a:cubicBezTo>
                    <a:pt x="191810" y="67553"/>
                    <a:pt x="191677" y="59037"/>
                    <a:pt x="188218" y="55445"/>
                  </a:cubicBezTo>
                  <a:cubicBezTo>
                    <a:pt x="184093" y="51320"/>
                    <a:pt x="178106" y="44136"/>
                    <a:pt x="179969" y="40011"/>
                  </a:cubicBezTo>
                  <a:cubicBezTo>
                    <a:pt x="181698" y="35887"/>
                    <a:pt x="181698" y="29899"/>
                    <a:pt x="177041" y="25242"/>
                  </a:cubicBezTo>
                  <a:cubicBezTo>
                    <a:pt x="174913" y="23114"/>
                    <a:pt x="173316" y="20719"/>
                    <a:pt x="172518" y="18457"/>
                  </a:cubicBezTo>
                  <a:cubicBezTo>
                    <a:pt x="162938" y="17259"/>
                    <a:pt x="149899" y="15796"/>
                    <a:pt x="146972" y="16727"/>
                  </a:cubicBezTo>
                  <a:cubicBezTo>
                    <a:pt x="142182" y="18324"/>
                    <a:pt x="123289" y="3289"/>
                    <a:pt x="120096" y="894"/>
                  </a:cubicBezTo>
                  <a:cubicBezTo>
                    <a:pt x="117967" y="-702"/>
                    <a:pt x="103996" y="96"/>
                    <a:pt x="91224" y="1293"/>
                  </a:cubicBezTo>
                  <a:cubicBezTo>
                    <a:pt x="83906" y="9409"/>
                    <a:pt x="89228" y="15264"/>
                    <a:pt x="88828" y="27770"/>
                  </a:cubicBezTo>
                  <a:cubicBezTo>
                    <a:pt x="88429" y="40410"/>
                    <a:pt x="74592" y="38015"/>
                    <a:pt x="67141" y="38015"/>
                  </a:cubicBezTo>
                  <a:cubicBezTo>
                    <a:pt x="59557" y="38015"/>
                    <a:pt x="47317" y="15530"/>
                    <a:pt x="43458" y="10341"/>
                  </a:cubicBezTo>
                  <a:cubicBezTo>
                    <a:pt x="39467" y="5152"/>
                    <a:pt x="26827" y="16727"/>
                    <a:pt x="17779" y="22182"/>
                  </a:cubicBezTo>
                  <a:cubicBezTo>
                    <a:pt x="8732" y="27770"/>
                    <a:pt x="13389" y="38414"/>
                    <a:pt x="7135" y="43603"/>
                  </a:cubicBezTo>
                  <a:cubicBezTo>
                    <a:pt x="882" y="48793"/>
                    <a:pt x="-3110" y="57441"/>
                    <a:pt x="3143" y="68883"/>
                  </a:cubicBezTo>
                  <a:cubicBezTo>
                    <a:pt x="3410" y="69415"/>
                    <a:pt x="3543" y="69815"/>
                    <a:pt x="3809" y="70347"/>
                  </a:cubicBezTo>
                  <a:cubicBezTo>
                    <a:pt x="11659" y="69682"/>
                    <a:pt x="20174" y="68218"/>
                    <a:pt x="24964" y="64759"/>
                  </a:cubicBezTo>
                  <a:cubicBezTo>
                    <a:pt x="33080" y="58638"/>
                    <a:pt x="56098" y="64759"/>
                    <a:pt x="63416" y="6475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33"/>
            <p:cNvSpPr/>
            <p:nvPr/>
          </p:nvSpPr>
          <p:spPr>
            <a:xfrm>
              <a:off x="6348765" y="2653679"/>
              <a:ext cx="153306" cy="94161"/>
            </a:xfrm>
            <a:custGeom>
              <a:rect b="b" l="l" r="r" t="t"/>
              <a:pathLst>
                <a:path extrusionOk="0" h="94161" w="153306">
                  <a:moveTo>
                    <a:pt x="20122" y="46036"/>
                  </a:moveTo>
                  <a:cubicBezTo>
                    <a:pt x="23049" y="50160"/>
                    <a:pt x="32629" y="53753"/>
                    <a:pt x="36088" y="52023"/>
                  </a:cubicBezTo>
                  <a:cubicBezTo>
                    <a:pt x="39681" y="50293"/>
                    <a:pt x="50857" y="56148"/>
                    <a:pt x="50857" y="60937"/>
                  </a:cubicBezTo>
                  <a:cubicBezTo>
                    <a:pt x="50857" y="65727"/>
                    <a:pt x="47930" y="79964"/>
                    <a:pt x="50857" y="79964"/>
                  </a:cubicBezTo>
                  <a:cubicBezTo>
                    <a:pt x="53518" y="79964"/>
                    <a:pt x="70682" y="85286"/>
                    <a:pt x="71746" y="92471"/>
                  </a:cubicBezTo>
                  <a:cubicBezTo>
                    <a:pt x="79463" y="92604"/>
                    <a:pt x="88111" y="93003"/>
                    <a:pt x="91304" y="93801"/>
                  </a:cubicBezTo>
                  <a:cubicBezTo>
                    <a:pt x="97691" y="95398"/>
                    <a:pt x="101550" y="91406"/>
                    <a:pt x="104743" y="87415"/>
                  </a:cubicBezTo>
                  <a:cubicBezTo>
                    <a:pt x="107936" y="83423"/>
                    <a:pt x="118979" y="81826"/>
                    <a:pt x="122172" y="81826"/>
                  </a:cubicBezTo>
                  <a:cubicBezTo>
                    <a:pt x="125366" y="81826"/>
                    <a:pt x="125366" y="73178"/>
                    <a:pt x="126164" y="69187"/>
                  </a:cubicBezTo>
                  <a:cubicBezTo>
                    <a:pt x="126962" y="65195"/>
                    <a:pt x="134946" y="58143"/>
                    <a:pt x="139602" y="56547"/>
                  </a:cubicBezTo>
                  <a:cubicBezTo>
                    <a:pt x="144392" y="54950"/>
                    <a:pt x="143594" y="49362"/>
                    <a:pt x="148251" y="49362"/>
                  </a:cubicBezTo>
                  <a:cubicBezTo>
                    <a:pt x="153040" y="49362"/>
                    <a:pt x="152242" y="42975"/>
                    <a:pt x="151444" y="39117"/>
                  </a:cubicBezTo>
                  <a:cubicBezTo>
                    <a:pt x="150911" y="36722"/>
                    <a:pt x="151577" y="33662"/>
                    <a:pt x="153306" y="30735"/>
                  </a:cubicBezTo>
                  <a:cubicBezTo>
                    <a:pt x="148251" y="27808"/>
                    <a:pt x="143594" y="25147"/>
                    <a:pt x="139735" y="21953"/>
                  </a:cubicBezTo>
                  <a:cubicBezTo>
                    <a:pt x="132418" y="15833"/>
                    <a:pt x="120310" y="7451"/>
                    <a:pt x="114322" y="8648"/>
                  </a:cubicBezTo>
                  <a:cubicBezTo>
                    <a:pt x="108202" y="9846"/>
                    <a:pt x="108202" y="-1064"/>
                    <a:pt x="98622" y="2661"/>
                  </a:cubicBezTo>
                  <a:cubicBezTo>
                    <a:pt x="88910" y="6253"/>
                    <a:pt x="72012" y="2661"/>
                    <a:pt x="64827" y="2661"/>
                  </a:cubicBezTo>
                  <a:cubicBezTo>
                    <a:pt x="57642" y="2661"/>
                    <a:pt x="34625" y="-3326"/>
                    <a:pt x="26109" y="2661"/>
                  </a:cubicBezTo>
                  <a:cubicBezTo>
                    <a:pt x="21187" y="6120"/>
                    <a:pt x="12804" y="7584"/>
                    <a:pt x="4954" y="8249"/>
                  </a:cubicBezTo>
                  <a:cubicBezTo>
                    <a:pt x="10409" y="19292"/>
                    <a:pt x="8414" y="30469"/>
                    <a:pt x="2294" y="37254"/>
                  </a:cubicBezTo>
                  <a:cubicBezTo>
                    <a:pt x="-1964" y="42177"/>
                    <a:pt x="431" y="42842"/>
                    <a:pt x="3624" y="44705"/>
                  </a:cubicBezTo>
                  <a:cubicBezTo>
                    <a:pt x="10409" y="44040"/>
                    <a:pt x="17727" y="42709"/>
                    <a:pt x="20122" y="4603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33"/>
            <p:cNvSpPr/>
            <p:nvPr/>
          </p:nvSpPr>
          <p:spPr>
            <a:xfrm>
              <a:off x="5965885" y="2971960"/>
              <a:ext cx="119603" cy="63442"/>
            </a:xfrm>
            <a:custGeom>
              <a:rect b="b" l="l" r="r" t="t"/>
              <a:pathLst>
                <a:path extrusionOk="0" h="63442" w="119603">
                  <a:moveTo>
                    <a:pt x="106431" y="26854"/>
                  </a:moveTo>
                  <a:cubicBezTo>
                    <a:pt x="101109" y="29249"/>
                    <a:pt x="92727" y="22064"/>
                    <a:pt x="92727" y="19669"/>
                  </a:cubicBezTo>
                  <a:cubicBezTo>
                    <a:pt x="92727" y="18072"/>
                    <a:pt x="91662" y="12085"/>
                    <a:pt x="92727" y="8493"/>
                  </a:cubicBezTo>
                  <a:cubicBezTo>
                    <a:pt x="88336" y="6231"/>
                    <a:pt x="81950" y="3171"/>
                    <a:pt x="77293" y="1707"/>
                  </a:cubicBezTo>
                  <a:cubicBezTo>
                    <a:pt x="69443" y="-688"/>
                    <a:pt x="65452" y="-688"/>
                    <a:pt x="59065" y="2505"/>
                  </a:cubicBezTo>
                  <a:cubicBezTo>
                    <a:pt x="55073" y="4501"/>
                    <a:pt x="43897" y="3969"/>
                    <a:pt x="36313" y="3304"/>
                  </a:cubicBezTo>
                  <a:cubicBezTo>
                    <a:pt x="35648" y="5699"/>
                    <a:pt x="34584" y="7295"/>
                    <a:pt x="32721" y="7295"/>
                  </a:cubicBezTo>
                  <a:cubicBezTo>
                    <a:pt x="27399" y="7295"/>
                    <a:pt x="20214" y="12617"/>
                    <a:pt x="19016" y="18605"/>
                  </a:cubicBezTo>
                  <a:cubicBezTo>
                    <a:pt x="17819" y="24592"/>
                    <a:pt x="5312" y="29249"/>
                    <a:pt x="1853" y="39893"/>
                  </a:cubicBezTo>
                  <a:cubicBezTo>
                    <a:pt x="-1740" y="50537"/>
                    <a:pt x="123" y="55327"/>
                    <a:pt x="5445" y="48807"/>
                  </a:cubicBezTo>
                  <a:cubicBezTo>
                    <a:pt x="10767" y="42288"/>
                    <a:pt x="17287" y="44683"/>
                    <a:pt x="17287" y="50005"/>
                  </a:cubicBezTo>
                  <a:cubicBezTo>
                    <a:pt x="17287" y="55327"/>
                    <a:pt x="24472" y="55992"/>
                    <a:pt x="22077" y="63044"/>
                  </a:cubicBezTo>
                  <a:cubicBezTo>
                    <a:pt x="22077" y="63177"/>
                    <a:pt x="22077" y="63310"/>
                    <a:pt x="21944" y="63443"/>
                  </a:cubicBezTo>
                  <a:cubicBezTo>
                    <a:pt x="30060" y="62778"/>
                    <a:pt x="41369" y="61846"/>
                    <a:pt x="44828" y="61846"/>
                  </a:cubicBezTo>
                  <a:cubicBezTo>
                    <a:pt x="50417" y="61846"/>
                    <a:pt x="55872" y="44417"/>
                    <a:pt x="58267" y="42820"/>
                  </a:cubicBezTo>
                  <a:cubicBezTo>
                    <a:pt x="60662" y="41223"/>
                    <a:pt x="66915" y="55460"/>
                    <a:pt x="73302" y="61048"/>
                  </a:cubicBezTo>
                  <a:cubicBezTo>
                    <a:pt x="79555" y="66636"/>
                    <a:pt x="80486" y="56258"/>
                    <a:pt x="80486" y="51601"/>
                  </a:cubicBezTo>
                  <a:cubicBezTo>
                    <a:pt x="80486" y="46811"/>
                    <a:pt x="86074" y="45215"/>
                    <a:pt x="89933" y="46013"/>
                  </a:cubicBezTo>
                  <a:cubicBezTo>
                    <a:pt x="93924" y="46811"/>
                    <a:pt x="102573" y="48408"/>
                    <a:pt x="102573" y="42820"/>
                  </a:cubicBezTo>
                  <a:cubicBezTo>
                    <a:pt x="102573" y="37365"/>
                    <a:pt x="107363" y="39627"/>
                    <a:pt x="110423" y="39627"/>
                  </a:cubicBezTo>
                  <a:cubicBezTo>
                    <a:pt x="113616" y="39627"/>
                    <a:pt x="114414" y="33240"/>
                    <a:pt x="114414" y="33240"/>
                  </a:cubicBezTo>
                  <a:lnTo>
                    <a:pt x="119603" y="28450"/>
                  </a:lnTo>
                  <a:cubicBezTo>
                    <a:pt x="115479" y="26455"/>
                    <a:pt x="110556" y="24991"/>
                    <a:pt x="106431" y="268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33"/>
            <p:cNvSpPr/>
            <p:nvPr/>
          </p:nvSpPr>
          <p:spPr>
            <a:xfrm>
              <a:off x="5962364" y="2716213"/>
              <a:ext cx="237741" cy="267269"/>
            </a:xfrm>
            <a:custGeom>
              <a:rect b="b" l="l" r="r" t="t"/>
              <a:pathLst>
                <a:path extrusionOk="0" h="267269" w="237741">
                  <a:moveTo>
                    <a:pt x="30255" y="69985"/>
                  </a:moveTo>
                  <a:cubicBezTo>
                    <a:pt x="23868" y="79432"/>
                    <a:pt x="15220" y="80230"/>
                    <a:pt x="16817" y="82625"/>
                  </a:cubicBezTo>
                  <a:cubicBezTo>
                    <a:pt x="18413" y="85020"/>
                    <a:pt x="27860" y="92870"/>
                    <a:pt x="25465" y="96861"/>
                  </a:cubicBezTo>
                  <a:cubicBezTo>
                    <a:pt x="23070" y="100853"/>
                    <a:pt x="19877" y="98458"/>
                    <a:pt x="19877" y="105643"/>
                  </a:cubicBezTo>
                  <a:cubicBezTo>
                    <a:pt x="19877" y="112694"/>
                    <a:pt x="8834" y="112694"/>
                    <a:pt x="4842" y="112694"/>
                  </a:cubicBezTo>
                  <a:cubicBezTo>
                    <a:pt x="850" y="112694"/>
                    <a:pt x="5640" y="119879"/>
                    <a:pt x="3246" y="125334"/>
                  </a:cubicBezTo>
                  <a:cubicBezTo>
                    <a:pt x="850" y="130922"/>
                    <a:pt x="850" y="141966"/>
                    <a:pt x="52" y="146755"/>
                  </a:cubicBezTo>
                  <a:cubicBezTo>
                    <a:pt x="-746" y="151545"/>
                    <a:pt x="7902" y="159395"/>
                    <a:pt x="7237" y="163387"/>
                  </a:cubicBezTo>
                  <a:cubicBezTo>
                    <a:pt x="6439" y="167378"/>
                    <a:pt x="52" y="170572"/>
                    <a:pt x="1649" y="173632"/>
                  </a:cubicBezTo>
                  <a:cubicBezTo>
                    <a:pt x="3112" y="176692"/>
                    <a:pt x="8834" y="181216"/>
                    <a:pt x="10164" y="195851"/>
                  </a:cubicBezTo>
                  <a:cubicBezTo>
                    <a:pt x="12825" y="196650"/>
                    <a:pt x="15087" y="197714"/>
                    <a:pt x="16152" y="199045"/>
                  </a:cubicBezTo>
                  <a:cubicBezTo>
                    <a:pt x="19744" y="203834"/>
                    <a:pt x="25598" y="207294"/>
                    <a:pt x="33315" y="207294"/>
                  </a:cubicBezTo>
                  <a:cubicBezTo>
                    <a:pt x="41032" y="207294"/>
                    <a:pt x="43959" y="212616"/>
                    <a:pt x="47551" y="212084"/>
                  </a:cubicBezTo>
                  <a:cubicBezTo>
                    <a:pt x="51144" y="211551"/>
                    <a:pt x="60591" y="214478"/>
                    <a:pt x="52873" y="220998"/>
                  </a:cubicBezTo>
                  <a:cubicBezTo>
                    <a:pt x="45157" y="227517"/>
                    <a:pt x="43959" y="235234"/>
                    <a:pt x="42229" y="242951"/>
                  </a:cubicBezTo>
                  <a:cubicBezTo>
                    <a:pt x="41032" y="248007"/>
                    <a:pt x="41165" y="254926"/>
                    <a:pt x="39967" y="259184"/>
                  </a:cubicBezTo>
                  <a:cubicBezTo>
                    <a:pt x="47551" y="259849"/>
                    <a:pt x="58595" y="260381"/>
                    <a:pt x="62719" y="258385"/>
                  </a:cubicBezTo>
                  <a:cubicBezTo>
                    <a:pt x="69106" y="255192"/>
                    <a:pt x="72964" y="255192"/>
                    <a:pt x="80947" y="257587"/>
                  </a:cubicBezTo>
                  <a:cubicBezTo>
                    <a:pt x="85604" y="259051"/>
                    <a:pt x="91990" y="262111"/>
                    <a:pt x="96381" y="264373"/>
                  </a:cubicBezTo>
                  <a:cubicBezTo>
                    <a:pt x="96913" y="262776"/>
                    <a:pt x="97712" y="261579"/>
                    <a:pt x="99309" y="261312"/>
                  </a:cubicBezTo>
                  <a:cubicBezTo>
                    <a:pt x="104631" y="260780"/>
                    <a:pt x="111150" y="271424"/>
                    <a:pt x="114742" y="265437"/>
                  </a:cubicBezTo>
                  <a:cubicBezTo>
                    <a:pt x="118335" y="259450"/>
                    <a:pt x="126584" y="260647"/>
                    <a:pt x="130708" y="263042"/>
                  </a:cubicBezTo>
                  <a:cubicBezTo>
                    <a:pt x="134833" y="265437"/>
                    <a:pt x="141352" y="266635"/>
                    <a:pt x="146142" y="261845"/>
                  </a:cubicBezTo>
                  <a:cubicBezTo>
                    <a:pt x="150932" y="257055"/>
                    <a:pt x="169293" y="254793"/>
                    <a:pt x="173418" y="256523"/>
                  </a:cubicBezTo>
                  <a:cubicBezTo>
                    <a:pt x="177542" y="258252"/>
                    <a:pt x="188187" y="263042"/>
                    <a:pt x="184062" y="248806"/>
                  </a:cubicBezTo>
                  <a:cubicBezTo>
                    <a:pt x="179938" y="234569"/>
                    <a:pt x="192976" y="237496"/>
                    <a:pt x="194706" y="232174"/>
                  </a:cubicBezTo>
                  <a:cubicBezTo>
                    <a:pt x="196436" y="226852"/>
                    <a:pt x="211870" y="224457"/>
                    <a:pt x="209608" y="220333"/>
                  </a:cubicBezTo>
                  <a:cubicBezTo>
                    <a:pt x="207213" y="216208"/>
                    <a:pt x="187654" y="203701"/>
                    <a:pt x="181667" y="199577"/>
                  </a:cubicBezTo>
                  <a:cubicBezTo>
                    <a:pt x="175680" y="195452"/>
                    <a:pt x="175680" y="182413"/>
                    <a:pt x="172753" y="177091"/>
                  </a:cubicBezTo>
                  <a:cubicBezTo>
                    <a:pt x="169826" y="171769"/>
                    <a:pt x="163306" y="164584"/>
                    <a:pt x="171023" y="162855"/>
                  </a:cubicBezTo>
                  <a:cubicBezTo>
                    <a:pt x="178740" y="161125"/>
                    <a:pt x="192444" y="158065"/>
                    <a:pt x="198964" y="152211"/>
                  </a:cubicBezTo>
                  <a:cubicBezTo>
                    <a:pt x="205483" y="146223"/>
                    <a:pt x="217325" y="145691"/>
                    <a:pt x="220917" y="142099"/>
                  </a:cubicBezTo>
                  <a:cubicBezTo>
                    <a:pt x="224509" y="138506"/>
                    <a:pt x="232759" y="145026"/>
                    <a:pt x="235154" y="141566"/>
                  </a:cubicBezTo>
                  <a:cubicBezTo>
                    <a:pt x="237548" y="137974"/>
                    <a:pt x="239278" y="130922"/>
                    <a:pt x="235686" y="126798"/>
                  </a:cubicBezTo>
                  <a:cubicBezTo>
                    <a:pt x="232093" y="122673"/>
                    <a:pt x="229699" y="115488"/>
                    <a:pt x="229166" y="105510"/>
                  </a:cubicBezTo>
                  <a:cubicBezTo>
                    <a:pt x="228634" y="95398"/>
                    <a:pt x="225574" y="96063"/>
                    <a:pt x="225574" y="91273"/>
                  </a:cubicBezTo>
                  <a:cubicBezTo>
                    <a:pt x="225574" y="86483"/>
                    <a:pt x="223844" y="80629"/>
                    <a:pt x="219587" y="78234"/>
                  </a:cubicBezTo>
                  <a:cubicBezTo>
                    <a:pt x="215462" y="75839"/>
                    <a:pt x="213599" y="74109"/>
                    <a:pt x="217857" y="67590"/>
                  </a:cubicBezTo>
                  <a:cubicBezTo>
                    <a:pt x="221982" y="61070"/>
                    <a:pt x="220252" y="44439"/>
                    <a:pt x="218389" y="39649"/>
                  </a:cubicBezTo>
                  <a:cubicBezTo>
                    <a:pt x="217990" y="38718"/>
                    <a:pt x="218123" y="37654"/>
                    <a:pt x="218256" y="36456"/>
                  </a:cubicBezTo>
                  <a:cubicBezTo>
                    <a:pt x="217192" y="35924"/>
                    <a:pt x="216393" y="34859"/>
                    <a:pt x="215994" y="33130"/>
                  </a:cubicBezTo>
                  <a:cubicBezTo>
                    <a:pt x="214797" y="26743"/>
                    <a:pt x="210406" y="24481"/>
                    <a:pt x="200161" y="24481"/>
                  </a:cubicBezTo>
                  <a:cubicBezTo>
                    <a:pt x="189916" y="24481"/>
                    <a:pt x="206415" y="14236"/>
                    <a:pt x="202556" y="9047"/>
                  </a:cubicBezTo>
                  <a:cubicBezTo>
                    <a:pt x="198565" y="3858"/>
                    <a:pt x="188319" y="18494"/>
                    <a:pt x="178873" y="15301"/>
                  </a:cubicBezTo>
                  <a:cubicBezTo>
                    <a:pt x="169426" y="12108"/>
                    <a:pt x="157185" y="26344"/>
                    <a:pt x="148804" y="32731"/>
                  </a:cubicBezTo>
                  <a:cubicBezTo>
                    <a:pt x="140421" y="39117"/>
                    <a:pt x="128580" y="31533"/>
                    <a:pt x="134966" y="22486"/>
                  </a:cubicBezTo>
                  <a:cubicBezTo>
                    <a:pt x="141352" y="13438"/>
                    <a:pt x="134966" y="14236"/>
                    <a:pt x="125520" y="17696"/>
                  </a:cubicBezTo>
                  <a:cubicBezTo>
                    <a:pt x="116073" y="21288"/>
                    <a:pt x="104497" y="16897"/>
                    <a:pt x="105695" y="8249"/>
                  </a:cubicBezTo>
                  <a:cubicBezTo>
                    <a:pt x="105961" y="6120"/>
                    <a:pt x="105296" y="3992"/>
                    <a:pt x="104098" y="2129"/>
                  </a:cubicBezTo>
                  <a:cubicBezTo>
                    <a:pt x="99441" y="2794"/>
                    <a:pt x="95849" y="2927"/>
                    <a:pt x="94253" y="2395"/>
                  </a:cubicBezTo>
                  <a:cubicBezTo>
                    <a:pt x="89995" y="931"/>
                    <a:pt x="80415" y="266"/>
                    <a:pt x="69904" y="0"/>
                  </a:cubicBezTo>
                  <a:cubicBezTo>
                    <a:pt x="73097" y="4657"/>
                    <a:pt x="76424" y="9047"/>
                    <a:pt x="74561" y="12640"/>
                  </a:cubicBezTo>
                  <a:cubicBezTo>
                    <a:pt x="70969" y="19425"/>
                    <a:pt x="76557" y="25679"/>
                    <a:pt x="81746" y="35525"/>
                  </a:cubicBezTo>
                  <a:cubicBezTo>
                    <a:pt x="86934" y="45370"/>
                    <a:pt x="70702" y="39915"/>
                    <a:pt x="70303" y="46169"/>
                  </a:cubicBezTo>
                  <a:cubicBezTo>
                    <a:pt x="69904" y="52555"/>
                    <a:pt x="55268" y="45770"/>
                    <a:pt x="50479" y="43375"/>
                  </a:cubicBezTo>
                  <a:cubicBezTo>
                    <a:pt x="45689" y="40980"/>
                    <a:pt x="29856" y="42576"/>
                    <a:pt x="30255" y="46568"/>
                  </a:cubicBezTo>
                  <a:cubicBezTo>
                    <a:pt x="30388" y="48165"/>
                    <a:pt x="30122" y="50293"/>
                    <a:pt x="29457" y="52156"/>
                  </a:cubicBezTo>
                  <a:cubicBezTo>
                    <a:pt x="31585" y="59474"/>
                    <a:pt x="32517" y="66526"/>
                    <a:pt x="30255" y="6998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33"/>
            <p:cNvSpPr/>
            <p:nvPr/>
          </p:nvSpPr>
          <p:spPr>
            <a:xfrm>
              <a:off x="6352123" y="2069571"/>
              <a:ext cx="280261" cy="443639"/>
            </a:xfrm>
            <a:custGeom>
              <a:rect b="b" l="l" r="r" t="t"/>
              <a:pathLst>
                <a:path extrusionOk="0" h="443639" w="280261">
                  <a:moveTo>
                    <a:pt x="239226" y="372556"/>
                  </a:moveTo>
                  <a:cubicBezTo>
                    <a:pt x="245612" y="358320"/>
                    <a:pt x="273952" y="347277"/>
                    <a:pt x="278742" y="334637"/>
                  </a:cubicBezTo>
                  <a:cubicBezTo>
                    <a:pt x="281137" y="328250"/>
                    <a:pt x="281935" y="325190"/>
                    <a:pt x="271557" y="313216"/>
                  </a:cubicBezTo>
                  <a:cubicBezTo>
                    <a:pt x="261313" y="301374"/>
                    <a:pt x="238295" y="293391"/>
                    <a:pt x="237496" y="287138"/>
                  </a:cubicBezTo>
                  <a:cubicBezTo>
                    <a:pt x="236698" y="280751"/>
                    <a:pt x="254926" y="279953"/>
                    <a:pt x="254128" y="272103"/>
                  </a:cubicBezTo>
                  <a:cubicBezTo>
                    <a:pt x="253330" y="264253"/>
                    <a:pt x="243883" y="264253"/>
                    <a:pt x="239891" y="257866"/>
                  </a:cubicBezTo>
                  <a:cubicBezTo>
                    <a:pt x="235900" y="251480"/>
                    <a:pt x="244681" y="247621"/>
                    <a:pt x="243883" y="244428"/>
                  </a:cubicBezTo>
                  <a:cubicBezTo>
                    <a:pt x="243084" y="241235"/>
                    <a:pt x="231243" y="239638"/>
                    <a:pt x="230445" y="235647"/>
                  </a:cubicBezTo>
                  <a:cubicBezTo>
                    <a:pt x="229646" y="231655"/>
                    <a:pt x="238428" y="232454"/>
                    <a:pt x="236698" y="227797"/>
                  </a:cubicBezTo>
                  <a:cubicBezTo>
                    <a:pt x="235102" y="223007"/>
                    <a:pt x="227251" y="214359"/>
                    <a:pt x="232706" y="207174"/>
                  </a:cubicBezTo>
                  <a:cubicBezTo>
                    <a:pt x="238295" y="200122"/>
                    <a:pt x="250136" y="207174"/>
                    <a:pt x="241355" y="191341"/>
                  </a:cubicBezTo>
                  <a:cubicBezTo>
                    <a:pt x="232706" y="175508"/>
                    <a:pt x="219268" y="155816"/>
                    <a:pt x="216075" y="151026"/>
                  </a:cubicBezTo>
                  <a:cubicBezTo>
                    <a:pt x="212882" y="146236"/>
                    <a:pt x="219268" y="138386"/>
                    <a:pt x="224058" y="135193"/>
                  </a:cubicBezTo>
                  <a:cubicBezTo>
                    <a:pt x="228848" y="132000"/>
                    <a:pt x="240689" y="120158"/>
                    <a:pt x="240689" y="115369"/>
                  </a:cubicBezTo>
                  <a:cubicBezTo>
                    <a:pt x="240689" y="110579"/>
                    <a:pt x="225655" y="97939"/>
                    <a:pt x="221663" y="95544"/>
                  </a:cubicBezTo>
                  <a:cubicBezTo>
                    <a:pt x="217671" y="93149"/>
                    <a:pt x="209023" y="93947"/>
                    <a:pt x="205032" y="86097"/>
                  </a:cubicBezTo>
                  <a:cubicBezTo>
                    <a:pt x="201040" y="78247"/>
                    <a:pt x="197182" y="75852"/>
                    <a:pt x="201040" y="71063"/>
                  </a:cubicBezTo>
                  <a:cubicBezTo>
                    <a:pt x="205032" y="66273"/>
                    <a:pt x="205032" y="61616"/>
                    <a:pt x="205032" y="56826"/>
                  </a:cubicBezTo>
                  <a:cubicBezTo>
                    <a:pt x="205032" y="52036"/>
                    <a:pt x="213680" y="56028"/>
                    <a:pt x="215277" y="48976"/>
                  </a:cubicBezTo>
                  <a:cubicBezTo>
                    <a:pt x="215942" y="45783"/>
                    <a:pt x="218337" y="42190"/>
                    <a:pt x="221264" y="39263"/>
                  </a:cubicBezTo>
                  <a:cubicBezTo>
                    <a:pt x="221264" y="33808"/>
                    <a:pt x="221929" y="28087"/>
                    <a:pt x="221264" y="24362"/>
                  </a:cubicBezTo>
                  <a:cubicBezTo>
                    <a:pt x="219934" y="16778"/>
                    <a:pt x="198379" y="14250"/>
                    <a:pt x="193323" y="5335"/>
                  </a:cubicBezTo>
                  <a:cubicBezTo>
                    <a:pt x="188267" y="-3579"/>
                    <a:pt x="175495" y="279"/>
                    <a:pt x="171636" y="5335"/>
                  </a:cubicBezTo>
                  <a:cubicBezTo>
                    <a:pt x="167777" y="10391"/>
                    <a:pt x="144893" y="4138"/>
                    <a:pt x="144893" y="11722"/>
                  </a:cubicBezTo>
                  <a:cubicBezTo>
                    <a:pt x="144893" y="19306"/>
                    <a:pt x="128394" y="20636"/>
                    <a:pt x="128394" y="29551"/>
                  </a:cubicBezTo>
                  <a:cubicBezTo>
                    <a:pt x="128394" y="38465"/>
                    <a:pt x="135978" y="53633"/>
                    <a:pt x="123338" y="52435"/>
                  </a:cubicBezTo>
                  <a:cubicBezTo>
                    <a:pt x="110565" y="51105"/>
                    <a:pt x="119480" y="57491"/>
                    <a:pt x="111896" y="67736"/>
                  </a:cubicBezTo>
                  <a:cubicBezTo>
                    <a:pt x="104312" y="77848"/>
                    <a:pt x="104312" y="61350"/>
                    <a:pt x="96595" y="63878"/>
                  </a:cubicBezTo>
                  <a:cubicBezTo>
                    <a:pt x="89011" y="66406"/>
                    <a:pt x="80097" y="56294"/>
                    <a:pt x="76238" y="62547"/>
                  </a:cubicBezTo>
                  <a:cubicBezTo>
                    <a:pt x="72380" y="68934"/>
                    <a:pt x="59740" y="63878"/>
                    <a:pt x="46967" y="61217"/>
                  </a:cubicBezTo>
                  <a:cubicBezTo>
                    <a:pt x="34194" y="58689"/>
                    <a:pt x="27941" y="40860"/>
                    <a:pt x="17696" y="39662"/>
                  </a:cubicBezTo>
                  <a:cubicBezTo>
                    <a:pt x="10910" y="38864"/>
                    <a:pt x="3725" y="44186"/>
                    <a:pt x="0" y="52702"/>
                  </a:cubicBezTo>
                  <a:cubicBezTo>
                    <a:pt x="9846" y="59088"/>
                    <a:pt x="16365" y="68135"/>
                    <a:pt x="29138" y="73990"/>
                  </a:cubicBezTo>
                  <a:cubicBezTo>
                    <a:pt x="43108" y="80376"/>
                    <a:pt x="68521" y="87960"/>
                    <a:pt x="67324" y="96874"/>
                  </a:cubicBezTo>
                  <a:cubicBezTo>
                    <a:pt x="65993" y="105789"/>
                    <a:pt x="62268" y="118429"/>
                    <a:pt x="68521" y="122287"/>
                  </a:cubicBezTo>
                  <a:cubicBezTo>
                    <a:pt x="74908" y="126146"/>
                    <a:pt x="67324" y="142644"/>
                    <a:pt x="74908" y="146370"/>
                  </a:cubicBezTo>
                  <a:cubicBezTo>
                    <a:pt x="82492" y="150228"/>
                    <a:pt x="79964" y="169254"/>
                    <a:pt x="73577" y="169254"/>
                  </a:cubicBezTo>
                  <a:cubicBezTo>
                    <a:pt x="67191" y="169254"/>
                    <a:pt x="74908" y="179366"/>
                    <a:pt x="78633" y="183225"/>
                  </a:cubicBezTo>
                  <a:cubicBezTo>
                    <a:pt x="80363" y="184954"/>
                    <a:pt x="81826" y="190143"/>
                    <a:pt x="82359" y="196397"/>
                  </a:cubicBezTo>
                  <a:cubicBezTo>
                    <a:pt x="90209" y="198259"/>
                    <a:pt x="97127" y="202251"/>
                    <a:pt x="103913" y="205311"/>
                  </a:cubicBezTo>
                  <a:cubicBezTo>
                    <a:pt x="114557" y="210101"/>
                    <a:pt x="112960" y="217552"/>
                    <a:pt x="113359" y="225801"/>
                  </a:cubicBezTo>
                  <a:cubicBezTo>
                    <a:pt x="113759" y="234050"/>
                    <a:pt x="114158" y="238840"/>
                    <a:pt x="108570" y="235248"/>
                  </a:cubicBezTo>
                  <a:cubicBezTo>
                    <a:pt x="102981" y="231655"/>
                    <a:pt x="97127" y="235248"/>
                    <a:pt x="93934" y="247089"/>
                  </a:cubicBezTo>
                  <a:cubicBezTo>
                    <a:pt x="90741" y="258931"/>
                    <a:pt x="75706" y="273167"/>
                    <a:pt x="66659" y="273966"/>
                  </a:cubicBezTo>
                  <a:cubicBezTo>
                    <a:pt x="57611" y="274764"/>
                    <a:pt x="58410" y="284211"/>
                    <a:pt x="50826" y="286206"/>
                  </a:cubicBezTo>
                  <a:cubicBezTo>
                    <a:pt x="43375" y="288202"/>
                    <a:pt x="36190" y="292593"/>
                    <a:pt x="36589" y="300842"/>
                  </a:cubicBezTo>
                  <a:cubicBezTo>
                    <a:pt x="36988" y="309091"/>
                    <a:pt x="25546" y="309889"/>
                    <a:pt x="17962" y="309889"/>
                  </a:cubicBezTo>
                  <a:cubicBezTo>
                    <a:pt x="10511" y="309889"/>
                    <a:pt x="11975" y="323328"/>
                    <a:pt x="6120" y="326920"/>
                  </a:cubicBezTo>
                  <a:cubicBezTo>
                    <a:pt x="133" y="330512"/>
                    <a:pt x="1331" y="335169"/>
                    <a:pt x="6919" y="342354"/>
                  </a:cubicBezTo>
                  <a:cubicBezTo>
                    <a:pt x="12507" y="349539"/>
                    <a:pt x="7717" y="355792"/>
                    <a:pt x="9713" y="360981"/>
                  </a:cubicBezTo>
                  <a:cubicBezTo>
                    <a:pt x="11709" y="366170"/>
                    <a:pt x="20357" y="378012"/>
                    <a:pt x="14503" y="391051"/>
                  </a:cubicBezTo>
                  <a:cubicBezTo>
                    <a:pt x="8515" y="404090"/>
                    <a:pt x="2262" y="420322"/>
                    <a:pt x="7318" y="418725"/>
                  </a:cubicBezTo>
                  <a:cubicBezTo>
                    <a:pt x="12507" y="417129"/>
                    <a:pt x="24348" y="429369"/>
                    <a:pt x="32199" y="428571"/>
                  </a:cubicBezTo>
                  <a:cubicBezTo>
                    <a:pt x="40049" y="427773"/>
                    <a:pt x="40980" y="439614"/>
                    <a:pt x="48431" y="437219"/>
                  </a:cubicBezTo>
                  <a:cubicBezTo>
                    <a:pt x="55882" y="434824"/>
                    <a:pt x="55882" y="444271"/>
                    <a:pt x="77702" y="443606"/>
                  </a:cubicBezTo>
                  <a:cubicBezTo>
                    <a:pt x="99389" y="442807"/>
                    <a:pt x="143296" y="424579"/>
                    <a:pt x="160726" y="424579"/>
                  </a:cubicBezTo>
                  <a:cubicBezTo>
                    <a:pt x="170572" y="424579"/>
                    <a:pt x="178422" y="423382"/>
                    <a:pt x="184675" y="421918"/>
                  </a:cubicBezTo>
                  <a:cubicBezTo>
                    <a:pt x="188400" y="416330"/>
                    <a:pt x="192924" y="410210"/>
                    <a:pt x="197448" y="405686"/>
                  </a:cubicBezTo>
                  <a:cubicBezTo>
                    <a:pt x="209156" y="394643"/>
                    <a:pt x="232973" y="386793"/>
                    <a:pt x="239226" y="37255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33"/>
            <p:cNvSpPr/>
            <p:nvPr/>
          </p:nvSpPr>
          <p:spPr>
            <a:xfrm>
              <a:off x="6712293" y="3469342"/>
              <a:ext cx="562939" cy="451516"/>
            </a:xfrm>
            <a:custGeom>
              <a:rect b="b" l="l" r="r" t="t"/>
              <a:pathLst>
                <a:path extrusionOk="0" h="451516" w="562939">
                  <a:moveTo>
                    <a:pt x="336619" y="94407"/>
                  </a:moveTo>
                  <a:cubicBezTo>
                    <a:pt x="336619" y="94407"/>
                    <a:pt x="295373" y="89085"/>
                    <a:pt x="289120" y="89085"/>
                  </a:cubicBezTo>
                  <a:cubicBezTo>
                    <a:pt x="282734" y="89085"/>
                    <a:pt x="266901" y="86956"/>
                    <a:pt x="257454" y="78574"/>
                  </a:cubicBezTo>
                  <a:cubicBezTo>
                    <a:pt x="247874" y="70059"/>
                    <a:pt x="201439" y="35332"/>
                    <a:pt x="193057" y="31075"/>
                  </a:cubicBezTo>
                  <a:cubicBezTo>
                    <a:pt x="184542" y="26817"/>
                    <a:pt x="149815" y="1537"/>
                    <a:pt x="140236" y="473"/>
                  </a:cubicBezTo>
                  <a:cubicBezTo>
                    <a:pt x="130789" y="-591"/>
                    <a:pt x="129725" y="473"/>
                    <a:pt x="118016" y="473"/>
                  </a:cubicBezTo>
                  <a:cubicBezTo>
                    <a:pt x="106441" y="473"/>
                    <a:pt x="111630" y="7924"/>
                    <a:pt x="90608" y="8855"/>
                  </a:cubicBezTo>
                  <a:cubicBezTo>
                    <a:pt x="69453" y="9920"/>
                    <a:pt x="57877" y="23624"/>
                    <a:pt x="64264" y="25753"/>
                  </a:cubicBezTo>
                  <a:cubicBezTo>
                    <a:pt x="70650" y="27882"/>
                    <a:pt x="90608" y="45843"/>
                    <a:pt x="84354" y="49037"/>
                  </a:cubicBezTo>
                  <a:cubicBezTo>
                    <a:pt x="77968" y="52230"/>
                    <a:pt x="77036" y="61676"/>
                    <a:pt x="68521" y="61676"/>
                  </a:cubicBezTo>
                  <a:cubicBezTo>
                    <a:pt x="60139" y="61676"/>
                    <a:pt x="51624" y="62741"/>
                    <a:pt x="51624" y="69127"/>
                  </a:cubicBezTo>
                  <a:cubicBezTo>
                    <a:pt x="51624" y="75514"/>
                    <a:pt x="40048" y="86025"/>
                    <a:pt x="30468" y="84960"/>
                  </a:cubicBezTo>
                  <a:cubicBezTo>
                    <a:pt x="25014" y="84295"/>
                    <a:pt x="13172" y="78308"/>
                    <a:pt x="3858" y="73119"/>
                  </a:cubicBezTo>
                  <a:lnTo>
                    <a:pt x="1064" y="80836"/>
                  </a:lnTo>
                  <a:lnTo>
                    <a:pt x="0" y="88021"/>
                  </a:lnTo>
                  <a:cubicBezTo>
                    <a:pt x="1863" y="93609"/>
                    <a:pt x="-931" y="116627"/>
                    <a:pt x="4524" y="118489"/>
                  </a:cubicBezTo>
                  <a:cubicBezTo>
                    <a:pt x="10511" y="120485"/>
                    <a:pt x="13571" y="131129"/>
                    <a:pt x="26211" y="144966"/>
                  </a:cubicBezTo>
                  <a:cubicBezTo>
                    <a:pt x="38851" y="158804"/>
                    <a:pt x="64530" y="195925"/>
                    <a:pt x="64929" y="205106"/>
                  </a:cubicBezTo>
                  <a:cubicBezTo>
                    <a:pt x="65328" y="214153"/>
                    <a:pt x="69719" y="224132"/>
                    <a:pt x="85552" y="234776"/>
                  </a:cubicBezTo>
                  <a:cubicBezTo>
                    <a:pt x="101385" y="245420"/>
                    <a:pt x="101385" y="258459"/>
                    <a:pt x="109634" y="264846"/>
                  </a:cubicBezTo>
                  <a:cubicBezTo>
                    <a:pt x="117883" y="271099"/>
                    <a:pt x="116021" y="278683"/>
                    <a:pt x="116420" y="294516"/>
                  </a:cubicBezTo>
                  <a:cubicBezTo>
                    <a:pt x="116819" y="310349"/>
                    <a:pt x="124004" y="330839"/>
                    <a:pt x="138240" y="339620"/>
                  </a:cubicBezTo>
                  <a:cubicBezTo>
                    <a:pt x="152477" y="348269"/>
                    <a:pt x="162322" y="357848"/>
                    <a:pt x="169108" y="374746"/>
                  </a:cubicBezTo>
                  <a:cubicBezTo>
                    <a:pt x="175760" y="391776"/>
                    <a:pt x="184542" y="406412"/>
                    <a:pt x="193589" y="415459"/>
                  </a:cubicBezTo>
                  <a:cubicBezTo>
                    <a:pt x="202637" y="424507"/>
                    <a:pt x="197581" y="429297"/>
                    <a:pt x="202637" y="435949"/>
                  </a:cubicBezTo>
                  <a:cubicBezTo>
                    <a:pt x="205298" y="439409"/>
                    <a:pt x="208890" y="445263"/>
                    <a:pt x="211418" y="451516"/>
                  </a:cubicBezTo>
                  <a:cubicBezTo>
                    <a:pt x="218470" y="448190"/>
                    <a:pt x="223393" y="445529"/>
                    <a:pt x="223792" y="444731"/>
                  </a:cubicBezTo>
                  <a:cubicBezTo>
                    <a:pt x="225255" y="441671"/>
                    <a:pt x="220732" y="433288"/>
                    <a:pt x="222993" y="430228"/>
                  </a:cubicBezTo>
                  <a:cubicBezTo>
                    <a:pt x="225255" y="427168"/>
                    <a:pt x="229912" y="421846"/>
                    <a:pt x="234436" y="420249"/>
                  </a:cubicBezTo>
                  <a:cubicBezTo>
                    <a:pt x="238960" y="418653"/>
                    <a:pt x="244415" y="424773"/>
                    <a:pt x="254261" y="423310"/>
                  </a:cubicBezTo>
                  <a:cubicBezTo>
                    <a:pt x="264239" y="421846"/>
                    <a:pt x="284863" y="424108"/>
                    <a:pt x="287124" y="426370"/>
                  </a:cubicBezTo>
                  <a:cubicBezTo>
                    <a:pt x="289386" y="428632"/>
                    <a:pt x="317726" y="427168"/>
                    <a:pt x="324512" y="432490"/>
                  </a:cubicBezTo>
                  <a:cubicBezTo>
                    <a:pt x="331430" y="437812"/>
                    <a:pt x="338216" y="436349"/>
                    <a:pt x="342873" y="425571"/>
                  </a:cubicBezTo>
                  <a:cubicBezTo>
                    <a:pt x="347396" y="414927"/>
                    <a:pt x="379595" y="391910"/>
                    <a:pt x="384119" y="389648"/>
                  </a:cubicBezTo>
                  <a:cubicBezTo>
                    <a:pt x="388642" y="387386"/>
                    <a:pt x="423102" y="389648"/>
                    <a:pt x="436807" y="386587"/>
                  </a:cubicBezTo>
                  <a:cubicBezTo>
                    <a:pt x="450511" y="383527"/>
                    <a:pt x="540720" y="354522"/>
                    <a:pt x="544578" y="351462"/>
                  </a:cubicBezTo>
                  <a:cubicBezTo>
                    <a:pt x="548437" y="348402"/>
                    <a:pt x="562939" y="301036"/>
                    <a:pt x="562939" y="295713"/>
                  </a:cubicBezTo>
                  <a:cubicBezTo>
                    <a:pt x="562939" y="290391"/>
                    <a:pt x="556020" y="275889"/>
                    <a:pt x="549235" y="276554"/>
                  </a:cubicBezTo>
                  <a:cubicBezTo>
                    <a:pt x="542316" y="277353"/>
                    <a:pt x="485769" y="271232"/>
                    <a:pt x="481911" y="268970"/>
                  </a:cubicBezTo>
                  <a:cubicBezTo>
                    <a:pt x="478851" y="267108"/>
                    <a:pt x="463816" y="255798"/>
                    <a:pt x="461687" y="240231"/>
                  </a:cubicBezTo>
                  <a:cubicBezTo>
                    <a:pt x="457297" y="236772"/>
                    <a:pt x="452108" y="229454"/>
                    <a:pt x="450644" y="223068"/>
                  </a:cubicBezTo>
                  <a:cubicBezTo>
                    <a:pt x="444125" y="223866"/>
                    <a:pt x="434013" y="222402"/>
                    <a:pt x="428292" y="207634"/>
                  </a:cubicBezTo>
                  <a:cubicBezTo>
                    <a:pt x="423102" y="204041"/>
                    <a:pt x="409132" y="184350"/>
                    <a:pt x="414055" y="178762"/>
                  </a:cubicBezTo>
                  <a:cubicBezTo>
                    <a:pt x="420043" y="172109"/>
                    <a:pt x="410862" y="157872"/>
                    <a:pt x="402213" y="149889"/>
                  </a:cubicBezTo>
                  <a:cubicBezTo>
                    <a:pt x="393565" y="142040"/>
                    <a:pt x="375736" y="127404"/>
                    <a:pt x="374938" y="118223"/>
                  </a:cubicBezTo>
                  <a:cubicBezTo>
                    <a:pt x="374672" y="115695"/>
                    <a:pt x="373341" y="111571"/>
                    <a:pt x="371612" y="106914"/>
                  </a:cubicBezTo>
                  <a:lnTo>
                    <a:pt x="350324" y="105850"/>
                  </a:lnTo>
                  <a:lnTo>
                    <a:pt x="336619" y="94407"/>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3"/>
            <p:cNvSpPr/>
            <p:nvPr/>
          </p:nvSpPr>
          <p:spPr>
            <a:xfrm>
              <a:off x="7174911" y="3676044"/>
              <a:ext cx="213632" cy="240024"/>
            </a:xfrm>
            <a:custGeom>
              <a:rect b="b" l="l" r="r" t="t"/>
              <a:pathLst>
                <a:path extrusionOk="0" h="240024" w="213632">
                  <a:moveTo>
                    <a:pt x="107106" y="5721"/>
                  </a:moveTo>
                  <a:lnTo>
                    <a:pt x="107106" y="25945"/>
                  </a:lnTo>
                  <a:lnTo>
                    <a:pt x="90209" y="47366"/>
                  </a:lnTo>
                  <a:lnTo>
                    <a:pt x="81161" y="69852"/>
                  </a:lnTo>
                  <a:cubicBezTo>
                    <a:pt x="83689" y="69985"/>
                    <a:pt x="85685" y="69985"/>
                    <a:pt x="86616" y="69852"/>
                  </a:cubicBezTo>
                  <a:cubicBezTo>
                    <a:pt x="93535" y="69053"/>
                    <a:pt x="100321" y="83556"/>
                    <a:pt x="100321" y="89011"/>
                  </a:cubicBezTo>
                  <a:cubicBezTo>
                    <a:pt x="100321" y="94333"/>
                    <a:pt x="85818" y="141699"/>
                    <a:pt x="81960" y="144760"/>
                  </a:cubicBezTo>
                  <a:cubicBezTo>
                    <a:pt x="79166" y="147021"/>
                    <a:pt x="31533" y="162722"/>
                    <a:pt x="0" y="172434"/>
                  </a:cubicBezTo>
                  <a:cubicBezTo>
                    <a:pt x="6786" y="186671"/>
                    <a:pt x="20490" y="214878"/>
                    <a:pt x="32730" y="240024"/>
                  </a:cubicBezTo>
                  <a:cubicBezTo>
                    <a:pt x="34859" y="239226"/>
                    <a:pt x="37121" y="238161"/>
                    <a:pt x="39516" y="236698"/>
                  </a:cubicBezTo>
                  <a:cubicBezTo>
                    <a:pt x="54551" y="228050"/>
                    <a:pt x="71582" y="232307"/>
                    <a:pt x="83024" y="229247"/>
                  </a:cubicBezTo>
                  <a:cubicBezTo>
                    <a:pt x="94466" y="226054"/>
                    <a:pt x="83423" y="216607"/>
                    <a:pt x="93269" y="208225"/>
                  </a:cubicBezTo>
                  <a:cubicBezTo>
                    <a:pt x="103115" y="199976"/>
                    <a:pt x="117351" y="206229"/>
                    <a:pt x="122540" y="203435"/>
                  </a:cubicBezTo>
                  <a:cubicBezTo>
                    <a:pt x="127729" y="200641"/>
                    <a:pt x="131321" y="182546"/>
                    <a:pt x="139970" y="178954"/>
                  </a:cubicBezTo>
                  <a:cubicBezTo>
                    <a:pt x="148618" y="175361"/>
                    <a:pt x="158198" y="177756"/>
                    <a:pt x="157001" y="170172"/>
                  </a:cubicBezTo>
                  <a:cubicBezTo>
                    <a:pt x="155803" y="162722"/>
                    <a:pt x="157799" y="135712"/>
                    <a:pt x="166048" y="134115"/>
                  </a:cubicBezTo>
                  <a:cubicBezTo>
                    <a:pt x="174297" y="132519"/>
                    <a:pt x="187469" y="123871"/>
                    <a:pt x="187735" y="119081"/>
                  </a:cubicBezTo>
                  <a:cubicBezTo>
                    <a:pt x="188135" y="114291"/>
                    <a:pt x="204766" y="96595"/>
                    <a:pt x="209822" y="87814"/>
                  </a:cubicBezTo>
                  <a:cubicBezTo>
                    <a:pt x="215011" y="79165"/>
                    <a:pt x="215410" y="74376"/>
                    <a:pt x="207826" y="73178"/>
                  </a:cubicBezTo>
                  <a:cubicBezTo>
                    <a:pt x="200242" y="71981"/>
                    <a:pt x="188400" y="50958"/>
                    <a:pt x="185340" y="45104"/>
                  </a:cubicBezTo>
                  <a:cubicBezTo>
                    <a:pt x="182147" y="39117"/>
                    <a:pt x="159262" y="43108"/>
                    <a:pt x="140635" y="28473"/>
                  </a:cubicBezTo>
                  <a:cubicBezTo>
                    <a:pt x="133051" y="22485"/>
                    <a:pt x="128927" y="11309"/>
                    <a:pt x="126265" y="0"/>
                  </a:cubicBezTo>
                  <a:lnTo>
                    <a:pt x="116952" y="5322"/>
                  </a:lnTo>
                  <a:lnTo>
                    <a:pt x="107106" y="5322"/>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33"/>
            <p:cNvSpPr/>
            <p:nvPr/>
          </p:nvSpPr>
          <p:spPr>
            <a:xfrm>
              <a:off x="7140584" y="3650329"/>
              <a:ext cx="27657" cy="42426"/>
            </a:xfrm>
            <a:custGeom>
              <a:rect b="b" l="l" r="r" t="t"/>
              <a:pathLst>
                <a:path extrusionOk="0" h="42426" w="27657">
                  <a:moveTo>
                    <a:pt x="22486" y="42213"/>
                  </a:moveTo>
                  <a:cubicBezTo>
                    <a:pt x="21820" y="39419"/>
                    <a:pt x="21820" y="36758"/>
                    <a:pt x="23018" y="34763"/>
                  </a:cubicBezTo>
                  <a:cubicBezTo>
                    <a:pt x="28207" y="26114"/>
                    <a:pt x="31267" y="3495"/>
                    <a:pt x="19824" y="302"/>
                  </a:cubicBezTo>
                  <a:cubicBezTo>
                    <a:pt x="8382" y="-2891"/>
                    <a:pt x="1996" y="20127"/>
                    <a:pt x="1996" y="26380"/>
                  </a:cubicBezTo>
                  <a:cubicBezTo>
                    <a:pt x="1996" y="27578"/>
                    <a:pt x="1197" y="27578"/>
                    <a:pt x="0" y="26779"/>
                  </a:cubicBezTo>
                  <a:cubicBezTo>
                    <a:pt x="5854" y="41548"/>
                    <a:pt x="15966" y="43145"/>
                    <a:pt x="22486" y="4221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3"/>
            <p:cNvSpPr/>
            <p:nvPr/>
          </p:nvSpPr>
          <p:spPr>
            <a:xfrm>
              <a:off x="7174379" y="3643308"/>
              <a:ext cx="127196" cy="102721"/>
            </a:xfrm>
            <a:custGeom>
              <a:rect b="b" l="l" r="r" t="t"/>
              <a:pathLst>
                <a:path extrusionOk="0" h="102721" w="127196">
                  <a:moveTo>
                    <a:pt x="19958" y="95137"/>
                  </a:moveTo>
                  <a:cubicBezTo>
                    <a:pt x="23284" y="97133"/>
                    <a:pt x="65727" y="101923"/>
                    <a:pt x="81827" y="102721"/>
                  </a:cubicBezTo>
                  <a:lnTo>
                    <a:pt x="90874" y="80235"/>
                  </a:lnTo>
                  <a:lnTo>
                    <a:pt x="107772" y="58814"/>
                  </a:lnTo>
                  <a:lnTo>
                    <a:pt x="107772" y="38590"/>
                  </a:lnTo>
                  <a:lnTo>
                    <a:pt x="117884" y="38590"/>
                  </a:lnTo>
                  <a:lnTo>
                    <a:pt x="127197" y="33268"/>
                  </a:lnTo>
                  <a:cubicBezTo>
                    <a:pt x="123339" y="16770"/>
                    <a:pt x="122673" y="272"/>
                    <a:pt x="119879" y="6"/>
                  </a:cubicBezTo>
                  <a:cubicBezTo>
                    <a:pt x="115090" y="-394"/>
                    <a:pt x="95797" y="20629"/>
                    <a:pt x="87814" y="36063"/>
                  </a:cubicBezTo>
                  <a:cubicBezTo>
                    <a:pt x="79964" y="51496"/>
                    <a:pt x="56946" y="63338"/>
                    <a:pt x="37255" y="59746"/>
                  </a:cubicBezTo>
                  <a:cubicBezTo>
                    <a:pt x="17430" y="56153"/>
                    <a:pt x="10777" y="64535"/>
                    <a:pt x="5588" y="67995"/>
                  </a:cubicBezTo>
                  <a:cubicBezTo>
                    <a:pt x="4258" y="68926"/>
                    <a:pt x="2262" y="68128"/>
                    <a:pt x="0" y="66398"/>
                  </a:cubicBezTo>
                  <a:cubicBezTo>
                    <a:pt x="1863" y="81965"/>
                    <a:pt x="16898" y="93274"/>
                    <a:pt x="19958" y="9513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33"/>
            <p:cNvSpPr/>
            <p:nvPr/>
          </p:nvSpPr>
          <p:spPr>
            <a:xfrm>
              <a:off x="8438365" y="4190154"/>
              <a:ext cx="516734" cy="157503"/>
            </a:xfrm>
            <a:custGeom>
              <a:rect b="b" l="l" r="r" t="t"/>
              <a:pathLst>
                <a:path extrusionOk="0" h="157503" w="516734">
                  <a:moveTo>
                    <a:pt x="93669" y="57345"/>
                  </a:moveTo>
                  <a:cubicBezTo>
                    <a:pt x="94067" y="39516"/>
                    <a:pt x="77037" y="41512"/>
                    <a:pt x="73045" y="29271"/>
                  </a:cubicBezTo>
                  <a:cubicBezTo>
                    <a:pt x="69054" y="17031"/>
                    <a:pt x="62401" y="24082"/>
                    <a:pt x="60006" y="16232"/>
                  </a:cubicBezTo>
                  <a:cubicBezTo>
                    <a:pt x="59607" y="15035"/>
                    <a:pt x="58942" y="13704"/>
                    <a:pt x="58010" y="12374"/>
                  </a:cubicBezTo>
                  <a:cubicBezTo>
                    <a:pt x="49096" y="15301"/>
                    <a:pt x="52289" y="22619"/>
                    <a:pt x="49761" y="23151"/>
                  </a:cubicBezTo>
                  <a:cubicBezTo>
                    <a:pt x="46435" y="23816"/>
                    <a:pt x="28740" y="25812"/>
                    <a:pt x="28740" y="20490"/>
                  </a:cubicBezTo>
                  <a:cubicBezTo>
                    <a:pt x="28740" y="15168"/>
                    <a:pt x="26078" y="6653"/>
                    <a:pt x="15567" y="4657"/>
                  </a:cubicBezTo>
                  <a:cubicBezTo>
                    <a:pt x="10245" y="3592"/>
                    <a:pt x="4790" y="3326"/>
                    <a:pt x="0" y="3592"/>
                  </a:cubicBezTo>
                  <a:cubicBezTo>
                    <a:pt x="6387" y="17696"/>
                    <a:pt x="7185" y="32597"/>
                    <a:pt x="7451" y="44572"/>
                  </a:cubicBezTo>
                  <a:cubicBezTo>
                    <a:pt x="7850" y="60405"/>
                    <a:pt x="31134" y="85685"/>
                    <a:pt x="34726" y="95930"/>
                  </a:cubicBezTo>
                  <a:cubicBezTo>
                    <a:pt x="38319" y="106175"/>
                    <a:pt x="44971" y="109368"/>
                    <a:pt x="60406" y="120411"/>
                  </a:cubicBezTo>
                  <a:cubicBezTo>
                    <a:pt x="75839" y="131454"/>
                    <a:pt x="105909" y="149283"/>
                    <a:pt x="111763" y="146489"/>
                  </a:cubicBezTo>
                  <a:cubicBezTo>
                    <a:pt x="117751" y="143695"/>
                    <a:pt x="102716" y="117617"/>
                    <a:pt x="93934" y="108570"/>
                  </a:cubicBezTo>
                  <a:cubicBezTo>
                    <a:pt x="85286" y="99655"/>
                    <a:pt x="93269" y="75174"/>
                    <a:pt x="93669" y="57345"/>
                  </a:cubicBezTo>
                  <a:close/>
                  <a:moveTo>
                    <a:pt x="498277" y="26876"/>
                  </a:moveTo>
                  <a:cubicBezTo>
                    <a:pt x="491225" y="28473"/>
                    <a:pt x="474593" y="27674"/>
                    <a:pt x="474593" y="20490"/>
                  </a:cubicBezTo>
                  <a:cubicBezTo>
                    <a:pt x="474593" y="13305"/>
                    <a:pt x="459559" y="0"/>
                    <a:pt x="450112" y="0"/>
                  </a:cubicBezTo>
                  <a:cubicBezTo>
                    <a:pt x="440665" y="0"/>
                    <a:pt x="429490" y="19026"/>
                    <a:pt x="428691" y="26876"/>
                  </a:cubicBezTo>
                  <a:cubicBezTo>
                    <a:pt x="427893" y="34726"/>
                    <a:pt x="412858" y="34061"/>
                    <a:pt x="414455" y="45104"/>
                  </a:cubicBezTo>
                  <a:cubicBezTo>
                    <a:pt x="415120" y="49495"/>
                    <a:pt x="412325" y="51358"/>
                    <a:pt x="408600" y="52422"/>
                  </a:cubicBezTo>
                  <a:cubicBezTo>
                    <a:pt x="410995" y="62002"/>
                    <a:pt x="412325" y="68920"/>
                    <a:pt x="408867" y="67989"/>
                  </a:cubicBezTo>
                  <a:cubicBezTo>
                    <a:pt x="402480" y="66392"/>
                    <a:pt x="401016" y="74376"/>
                    <a:pt x="391436" y="74376"/>
                  </a:cubicBezTo>
                  <a:cubicBezTo>
                    <a:pt x="388243" y="74376"/>
                    <a:pt x="382655" y="66126"/>
                    <a:pt x="376934" y="55482"/>
                  </a:cubicBezTo>
                  <a:cubicBezTo>
                    <a:pt x="376801" y="55482"/>
                    <a:pt x="376535" y="55349"/>
                    <a:pt x="376402" y="55349"/>
                  </a:cubicBezTo>
                  <a:cubicBezTo>
                    <a:pt x="370148" y="55349"/>
                    <a:pt x="355912" y="77436"/>
                    <a:pt x="352719" y="92471"/>
                  </a:cubicBezTo>
                  <a:cubicBezTo>
                    <a:pt x="349526" y="107505"/>
                    <a:pt x="335289" y="102715"/>
                    <a:pt x="314001" y="104312"/>
                  </a:cubicBezTo>
                  <a:cubicBezTo>
                    <a:pt x="292579" y="105909"/>
                    <a:pt x="301361" y="127995"/>
                    <a:pt x="296572" y="138373"/>
                  </a:cubicBezTo>
                  <a:cubicBezTo>
                    <a:pt x="292181" y="147820"/>
                    <a:pt x="268763" y="130789"/>
                    <a:pt x="256922" y="128394"/>
                  </a:cubicBezTo>
                  <a:cubicBezTo>
                    <a:pt x="258918" y="136910"/>
                    <a:pt x="261711" y="145558"/>
                    <a:pt x="264905" y="145558"/>
                  </a:cubicBezTo>
                  <a:cubicBezTo>
                    <a:pt x="271291" y="145558"/>
                    <a:pt x="280738" y="161391"/>
                    <a:pt x="286991" y="156601"/>
                  </a:cubicBezTo>
                  <a:cubicBezTo>
                    <a:pt x="293378" y="151811"/>
                    <a:pt x="312271" y="156601"/>
                    <a:pt x="321851" y="153408"/>
                  </a:cubicBezTo>
                  <a:cubicBezTo>
                    <a:pt x="331298" y="150215"/>
                    <a:pt x="332894" y="142365"/>
                    <a:pt x="348727" y="142365"/>
                  </a:cubicBezTo>
                  <a:cubicBezTo>
                    <a:pt x="364560" y="142365"/>
                    <a:pt x="358173" y="155005"/>
                    <a:pt x="374007" y="147155"/>
                  </a:cubicBezTo>
                  <a:cubicBezTo>
                    <a:pt x="389840" y="139171"/>
                    <a:pt x="399287" y="145558"/>
                    <a:pt x="397690" y="131321"/>
                  </a:cubicBezTo>
                  <a:cubicBezTo>
                    <a:pt x="396094" y="117085"/>
                    <a:pt x="407137" y="117085"/>
                    <a:pt x="405540" y="106042"/>
                  </a:cubicBezTo>
                  <a:cubicBezTo>
                    <a:pt x="403943" y="94999"/>
                    <a:pt x="422970" y="102848"/>
                    <a:pt x="421373" y="82358"/>
                  </a:cubicBezTo>
                  <a:cubicBezTo>
                    <a:pt x="419776" y="61869"/>
                    <a:pt x="449846" y="64929"/>
                    <a:pt x="462486" y="64929"/>
                  </a:cubicBezTo>
                  <a:cubicBezTo>
                    <a:pt x="465413" y="64929"/>
                    <a:pt x="469937" y="66659"/>
                    <a:pt x="475126" y="69187"/>
                  </a:cubicBezTo>
                  <a:cubicBezTo>
                    <a:pt x="484440" y="64530"/>
                    <a:pt x="497877" y="58542"/>
                    <a:pt x="491757" y="53087"/>
                  </a:cubicBezTo>
                  <a:cubicBezTo>
                    <a:pt x="484705" y="46701"/>
                    <a:pt x="513178" y="52289"/>
                    <a:pt x="516238" y="42842"/>
                  </a:cubicBezTo>
                  <a:cubicBezTo>
                    <a:pt x="519565" y="33263"/>
                    <a:pt x="505329" y="25280"/>
                    <a:pt x="498277" y="2687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3"/>
            <p:cNvSpPr/>
            <p:nvPr/>
          </p:nvSpPr>
          <p:spPr>
            <a:xfrm>
              <a:off x="8815299" y="4242576"/>
              <a:ext cx="34034" cy="21953"/>
            </a:xfrm>
            <a:custGeom>
              <a:rect b="b" l="l" r="r" t="t"/>
              <a:pathLst>
                <a:path extrusionOk="0" h="21953" w="34034">
                  <a:moveTo>
                    <a:pt x="14502" y="21954"/>
                  </a:moveTo>
                  <a:cubicBezTo>
                    <a:pt x="23949" y="21954"/>
                    <a:pt x="25546" y="14104"/>
                    <a:pt x="31933" y="15567"/>
                  </a:cubicBezTo>
                  <a:cubicBezTo>
                    <a:pt x="35391" y="16498"/>
                    <a:pt x="34061" y="9580"/>
                    <a:pt x="31666" y="0"/>
                  </a:cubicBezTo>
                  <a:cubicBezTo>
                    <a:pt x="26078" y="1730"/>
                    <a:pt x="18494" y="1730"/>
                    <a:pt x="18494" y="6120"/>
                  </a:cubicBezTo>
                  <a:cubicBezTo>
                    <a:pt x="18494" y="13039"/>
                    <a:pt x="6519" y="3592"/>
                    <a:pt x="0" y="3060"/>
                  </a:cubicBezTo>
                  <a:cubicBezTo>
                    <a:pt x="5721" y="13704"/>
                    <a:pt x="11309" y="21954"/>
                    <a:pt x="14502" y="219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33"/>
            <p:cNvSpPr/>
            <p:nvPr/>
          </p:nvSpPr>
          <p:spPr>
            <a:xfrm>
              <a:off x="6823789" y="3307337"/>
              <a:ext cx="261445" cy="254283"/>
            </a:xfrm>
            <a:custGeom>
              <a:rect b="b" l="l" r="r" t="t"/>
              <a:pathLst>
                <a:path extrusionOk="0" h="254283" w="261445">
                  <a:moveTo>
                    <a:pt x="219800" y="230866"/>
                  </a:moveTo>
                  <a:cubicBezTo>
                    <a:pt x="223260" y="227274"/>
                    <a:pt x="223792" y="222218"/>
                    <a:pt x="232041" y="221020"/>
                  </a:cubicBezTo>
                  <a:cubicBezTo>
                    <a:pt x="238561" y="220089"/>
                    <a:pt x="242552" y="224347"/>
                    <a:pt x="249737" y="230999"/>
                  </a:cubicBezTo>
                  <a:cubicBezTo>
                    <a:pt x="252398" y="228338"/>
                    <a:pt x="257055" y="225943"/>
                    <a:pt x="261445" y="224746"/>
                  </a:cubicBezTo>
                  <a:cubicBezTo>
                    <a:pt x="254261" y="217295"/>
                    <a:pt x="245745" y="208780"/>
                    <a:pt x="246411" y="203724"/>
                  </a:cubicBezTo>
                  <a:cubicBezTo>
                    <a:pt x="247475" y="195341"/>
                    <a:pt x="237895" y="191084"/>
                    <a:pt x="236964" y="185762"/>
                  </a:cubicBezTo>
                  <a:cubicBezTo>
                    <a:pt x="235899" y="180440"/>
                    <a:pt x="243350" y="172057"/>
                    <a:pt x="239093" y="167800"/>
                  </a:cubicBezTo>
                  <a:cubicBezTo>
                    <a:pt x="234835" y="163542"/>
                    <a:pt x="233771" y="153031"/>
                    <a:pt x="226453" y="151967"/>
                  </a:cubicBezTo>
                  <a:cubicBezTo>
                    <a:pt x="219002" y="150902"/>
                    <a:pt x="195851" y="139327"/>
                    <a:pt x="196916" y="131876"/>
                  </a:cubicBezTo>
                  <a:cubicBezTo>
                    <a:pt x="197980" y="124425"/>
                    <a:pt x="188533" y="119236"/>
                    <a:pt x="184276" y="117107"/>
                  </a:cubicBezTo>
                  <a:cubicBezTo>
                    <a:pt x="180018" y="114978"/>
                    <a:pt x="175760" y="95952"/>
                    <a:pt x="181082" y="92759"/>
                  </a:cubicBezTo>
                  <a:cubicBezTo>
                    <a:pt x="186404" y="89566"/>
                    <a:pt x="185340" y="71604"/>
                    <a:pt x="191594" y="71604"/>
                  </a:cubicBezTo>
                  <a:cubicBezTo>
                    <a:pt x="197980" y="71604"/>
                    <a:pt x="192658" y="62157"/>
                    <a:pt x="194787" y="55771"/>
                  </a:cubicBezTo>
                  <a:cubicBezTo>
                    <a:pt x="196916" y="49384"/>
                    <a:pt x="189465" y="46324"/>
                    <a:pt x="184276" y="46324"/>
                  </a:cubicBezTo>
                  <a:cubicBezTo>
                    <a:pt x="178954" y="46324"/>
                    <a:pt x="169507" y="37809"/>
                    <a:pt x="169507" y="30491"/>
                  </a:cubicBezTo>
                  <a:cubicBezTo>
                    <a:pt x="169507" y="23173"/>
                    <a:pt x="158996" y="12529"/>
                    <a:pt x="160061" y="9336"/>
                  </a:cubicBezTo>
                  <a:cubicBezTo>
                    <a:pt x="158198" y="23306"/>
                    <a:pt x="138107" y="1752"/>
                    <a:pt x="131853" y="4945"/>
                  </a:cubicBezTo>
                  <a:cubicBezTo>
                    <a:pt x="125600" y="8138"/>
                    <a:pt x="120810" y="-1308"/>
                    <a:pt x="108170" y="155"/>
                  </a:cubicBezTo>
                  <a:cubicBezTo>
                    <a:pt x="100054" y="1220"/>
                    <a:pt x="100320" y="5477"/>
                    <a:pt x="96196" y="9203"/>
                  </a:cubicBezTo>
                  <a:lnTo>
                    <a:pt x="96728" y="9336"/>
                  </a:lnTo>
                  <a:lnTo>
                    <a:pt x="80895" y="20911"/>
                  </a:lnTo>
                  <a:cubicBezTo>
                    <a:pt x="80895" y="20911"/>
                    <a:pt x="67191" y="25169"/>
                    <a:pt x="63998" y="33551"/>
                  </a:cubicBezTo>
                  <a:cubicBezTo>
                    <a:pt x="60804" y="42066"/>
                    <a:pt x="70384" y="50449"/>
                    <a:pt x="66126" y="55771"/>
                  </a:cubicBezTo>
                  <a:cubicBezTo>
                    <a:pt x="61869" y="61093"/>
                    <a:pt x="62933" y="72668"/>
                    <a:pt x="63998" y="76926"/>
                  </a:cubicBezTo>
                  <a:cubicBezTo>
                    <a:pt x="65062" y="81184"/>
                    <a:pt x="57611" y="92759"/>
                    <a:pt x="57611" y="92759"/>
                  </a:cubicBezTo>
                  <a:cubicBezTo>
                    <a:pt x="57611" y="92759"/>
                    <a:pt x="26211" y="109657"/>
                    <a:pt x="0" y="123095"/>
                  </a:cubicBezTo>
                  <a:cubicBezTo>
                    <a:pt x="532" y="128017"/>
                    <a:pt x="1197" y="132674"/>
                    <a:pt x="2128" y="136267"/>
                  </a:cubicBezTo>
                  <a:cubicBezTo>
                    <a:pt x="3858" y="142121"/>
                    <a:pt x="6386" y="153297"/>
                    <a:pt x="8382" y="162478"/>
                  </a:cubicBezTo>
                  <a:cubicBezTo>
                    <a:pt x="18494" y="162345"/>
                    <a:pt x="20090" y="161546"/>
                    <a:pt x="29138" y="162478"/>
                  </a:cubicBezTo>
                  <a:cubicBezTo>
                    <a:pt x="38718" y="163542"/>
                    <a:pt x="73444" y="188822"/>
                    <a:pt x="81959" y="193079"/>
                  </a:cubicBezTo>
                  <a:cubicBezTo>
                    <a:pt x="90341" y="197337"/>
                    <a:pt x="136909" y="232197"/>
                    <a:pt x="146356" y="240579"/>
                  </a:cubicBezTo>
                  <a:cubicBezTo>
                    <a:pt x="155803" y="249094"/>
                    <a:pt x="171636" y="251090"/>
                    <a:pt x="178022" y="251090"/>
                  </a:cubicBezTo>
                  <a:cubicBezTo>
                    <a:pt x="181615" y="251090"/>
                    <a:pt x="196782" y="252819"/>
                    <a:pt x="209023" y="254283"/>
                  </a:cubicBezTo>
                  <a:cubicBezTo>
                    <a:pt x="212350" y="245369"/>
                    <a:pt x="217671" y="233128"/>
                    <a:pt x="219800" y="23086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33"/>
            <p:cNvSpPr/>
            <p:nvPr/>
          </p:nvSpPr>
          <p:spPr>
            <a:xfrm>
              <a:off x="7032280" y="3527964"/>
              <a:ext cx="51623" cy="48425"/>
            </a:xfrm>
            <a:custGeom>
              <a:rect b="b" l="l" r="r" t="t"/>
              <a:pathLst>
                <a:path extrusionOk="0" h="48425" w="51623">
                  <a:moveTo>
                    <a:pt x="16631" y="35785"/>
                  </a:moveTo>
                  <a:lnTo>
                    <a:pt x="30336" y="47361"/>
                  </a:lnTo>
                  <a:lnTo>
                    <a:pt x="51624" y="48425"/>
                  </a:lnTo>
                  <a:cubicBezTo>
                    <a:pt x="46834" y="35918"/>
                    <a:pt x="38718" y="19021"/>
                    <a:pt x="38718" y="14630"/>
                  </a:cubicBezTo>
                  <a:cubicBezTo>
                    <a:pt x="38718" y="13033"/>
                    <a:pt x="39649" y="11570"/>
                    <a:pt x="41113" y="10106"/>
                  </a:cubicBezTo>
                  <a:cubicBezTo>
                    <a:pt x="33928" y="3454"/>
                    <a:pt x="29937" y="-804"/>
                    <a:pt x="23417" y="127"/>
                  </a:cubicBezTo>
                  <a:cubicBezTo>
                    <a:pt x="15168" y="1325"/>
                    <a:pt x="14636" y="6381"/>
                    <a:pt x="11176" y="9973"/>
                  </a:cubicBezTo>
                  <a:cubicBezTo>
                    <a:pt x="9047" y="12235"/>
                    <a:pt x="3725" y="24476"/>
                    <a:pt x="0" y="33523"/>
                  </a:cubicBezTo>
                  <a:cubicBezTo>
                    <a:pt x="9181" y="34854"/>
                    <a:pt x="16631" y="35785"/>
                    <a:pt x="16631" y="3578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33"/>
            <p:cNvSpPr/>
            <p:nvPr/>
          </p:nvSpPr>
          <p:spPr>
            <a:xfrm>
              <a:off x="5669839" y="2853921"/>
              <a:ext cx="385711" cy="325370"/>
            </a:xfrm>
            <a:custGeom>
              <a:rect b="b" l="l" r="r" t="t"/>
              <a:pathLst>
                <a:path extrusionOk="0" h="325370" w="385711">
                  <a:moveTo>
                    <a:pt x="340209" y="74243"/>
                  </a:moveTo>
                  <a:cubicBezTo>
                    <a:pt x="336617" y="74908"/>
                    <a:pt x="333690" y="69453"/>
                    <a:pt x="325973" y="69453"/>
                  </a:cubicBezTo>
                  <a:cubicBezTo>
                    <a:pt x="318256" y="69453"/>
                    <a:pt x="312402" y="65860"/>
                    <a:pt x="308809" y="61204"/>
                  </a:cubicBezTo>
                  <a:cubicBezTo>
                    <a:pt x="305217" y="56414"/>
                    <a:pt x="286856" y="55216"/>
                    <a:pt x="280868" y="56414"/>
                  </a:cubicBezTo>
                  <a:cubicBezTo>
                    <a:pt x="274881" y="57611"/>
                    <a:pt x="273152" y="46302"/>
                    <a:pt x="267164" y="47499"/>
                  </a:cubicBezTo>
                  <a:cubicBezTo>
                    <a:pt x="261177" y="48697"/>
                    <a:pt x="259447" y="39782"/>
                    <a:pt x="259447" y="34993"/>
                  </a:cubicBezTo>
                  <a:cubicBezTo>
                    <a:pt x="259447" y="30203"/>
                    <a:pt x="252928" y="38585"/>
                    <a:pt x="247606" y="40980"/>
                  </a:cubicBezTo>
                  <a:cubicBezTo>
                    <a:pt x="242284" y="43375"/>
                    <a:pt x="240421" y="35658"/>
                    <a:pt x="239889" y="32065"/>
                  </a:cubicBezTo>
                  <a:cubicBezTo>
                    <a:pt x="239356" y="28473"/>
                    <a:pt x="228579" y="24881"/>
                    <a:pt x="223257" y="21953"/>
                  </a:cubicBezTo>
                  <a:cubicBezTo>
                    <a:pt x="217935" y="19026"/>
                    <a:pt x="211948" y="9447"/>
                    <a:pt x="209553" y="13704"/>
                  </a:cubicBezTo>
                  <a:cubicBezTo>
                    <a:pt x="207158" y="17829"/>
                    <a:pt x="200639" y="7717"/>
                    <a:pt x="200107" y="3592"/>
                  </a:cubicBezTo>
                  <a:cubicBezTo>
                    <a:pt x="199707" y="798"/>
                    <a:pt x="197845" y="1730"/>
                    <a:pt x="196647" y="0"/>
                  </a:cubicBezTo>
                  <a:cubicBezTo>
                    <a:pt x="194651" y="399"/>
                    <a:pt x="192656" y="665"/>
                    <a:pt x="190660" y="532"/>
                  </a:cubicBezTo>
                  <a:cubicBezTo>
                    <a:pt x="181213" y="133"/>
                    <a:pt x="172831" y="7717"/>
                    <a:pt x="174427" y="23550"/>
                  </a:cubicBezTo>
                  <a:cubicBezTo>
                    <a:pt x="176024" y="39383"/>
                    <a:pt x="162985" y="40980"/>
                    <a:pt x="146753" y="42177"/>
                  </a:cubicBezTo>
                  <a:cubicBezTo>
                    <a:pt x="130521" y="43375"/>
                    <a:pt x="136109" y="56015"/>
                    <a:pt x="129323" y="61204"/>
                  </a:cubicBezTo>
                  <a:cubicBezTo>
                    <a:pt x="122538" y="66392"/>
                    <a:pt x="98854" y="58409"/>
                    <a:pt x="95661" y="49761"/>
                  </a:cubicBezTo>
                  <a:cubicBezTo>
                    <a:pt x="92468" y="41113"/>
                    <a:pt x="71180" y="49761"/>
                    <a:pt x="80227" y="60006"/>
                  </a:cubicBezTo>
                  <a:cubicBezTo>
                    <a:pt x="89275" y="70251"/>
                    <a:pt x="88876" y="84487"/>
                    <a:pt x="83820" y="88479"/>
                  </a:cubicBezTo>
                  <a:cubicBezTo>
                    <a:pt x="78631" y="92471"/>
                    <a:pt x="67587" y="82093"/>
                    <a:pt x="60536" y="87282"/>
                  </a:cubicBezTo>
                  <a:cubicBezTo>
                    <a:pt x="53484" y="92471"/>
                    <a:pt x="53085" y="82492"/>
                    <a:pt x="44303" y="79432"/>
                  </a:cubicBezTo>
                  <a:cubicBezTo>
                    <a:pt x="35655" y="76238"/>
                    <a:pt x="32063" y="83423"/>
                    <a:pt x="18226" y="82226"/>
                  </a:cubicBezTo>
                  <a:cubicBezTo>
                    <a:pt x="4388" y="81028"/>
                    <a:pt x="-3595" y="88878"/>
                    <a:pt x="1594" y="94866"/>
                  </a:cubicBezTo>
                  <a:cubicBezTo>
                    <a:pt x="6783" y="100853"/>
                    <a:pt x="796" y="106308"/>
                    <a:pt x="4787" y="111497"/>
                  </a:cubicBezTo>
                  <a:cubicBezTo>
                    <a:pt x="8779" y="116686"/>
                    <a:pt x="27007" y="115888"/>
                    <a:pt x="40445" y="122939"/>
                  </a:cubicBezTo>
                  <a:cubicBezTo>
                    <a:pt x="53883" y="129991"/>
                    <a:pt x="57077" y="124137"/>
                    <a:pt x="63729" y="129326"/>
                  </a:cubicBezTo>
                  <a:cubicBezTo>
                    <a:pt x="70515" y="134515"/>
                    <a:pt x="71978" y="131322"/>
                    <a:pt x="72377" y="141167"/>
                  </a:cubicBezTo>
                  <a:cubicBezTo>
                    <a:pt x="72777" y="151013"/>
                    <a:pt x="80361" y="160593"/>
                    <a:pt x="93399" y="164052"/>
                  </a:cubicBezTo>
                  <a:cubicBezTo>
                    <a:pt x="106439" y="167645"/>
                    <a:pt x="96593" y="176293"/>
                    <a:pt x="100584" y="185074"/>
                  </a:cubicBezTo>
                  <a:cubicBezTo>
                    <a:pt x="104576" y="193722"/>
                    <a:pt x="94597" y="206362"/>
                    <a:pt x="96593" y="217140"/>
                  </a:cubicBezTo>
                  <a:cubicBezTo>
                    <a:pt x="98589" y="227784"/>
                    <a:pt x="90206" y="262244"/>
                    <a:pt x="83953" y="265437"/>
                  </a:cubicBezTo>
                  <a:cubicBezTo>
                    <a:pt x="83554" y="265703"/>
                    <a:pt x="82889" y="265703"/>
                    <a:pt x="82356" y="265703"/>
                  </a:cubicBezTo>
                  <a:cubicBezTo>
                    <a:pt x="88343" y="268630"/>
                    <a:pt x="94464" y="271291"/>
                    <a:pt x="97524" y="273287"/>
                  </a:cubicBezTo>
                  <a:cubicBezTo>
                    <a:pt x="103378" y="277146"/>
                    <a:pt x="115752" y="281004"/>
                    <a:pt x="123469" y="285794"/>
                  </a:cubicBezTo>
                  <a:cubicBezTo>
                    <a:pt x="131186" y="290584"/>
                    <a:pt x="144624" y="289652"/>
                    <a:pt x="144624" y="283798"/>
                  </a:cubicBezTo>
                  <a:cubicBezTo>
                    <a:pt x="144624" y="278077"/>
                    <a:pt x="152341" y="281935"/>
                    <a:pt x="157131" y="286725"/>
                  </a:cubicBezTo>
                  <a:cubicBezTo>
                    <a:pt x="161921" y="291515"/>
                    <a:pt x="180282" y="292446"/>
                    <a:pt x="188930" y="294442"/>
                  </a:cubicBezTo>
                  <a:cubicBezTo>
                    <a:pt x="196248" y="296039"/>
                    <a:pt x="206892" y="294974"/>
                    <a:pt x="216472" y="295241"/>
                  </a:cubicBezTo>
                  <a:cubicBezTo>
                    <a:pt x="216073" y="293112"/>
                    <a:pt x="215673" y="290850"/>
                    <a:pt x="214875" y="288322"/>
                  </a:cubicBezTo>
                  <a:cubicBezTo>
                    <a:pt x="210085" y="272888"/>
                    <a:pt x="223922" y="263840"/>
                    <a:pt x="236962" y="261845"/>
                  </a:cubicBezTo>
                  <a:cubicBezTo>
                    <a:pt x="250001" y="259849"/>
                    <a:pt x="278474" y="267832"/>
                    <a:pt x="286058" y="272489"/>
                  </a:cubicBezTo>
                  <a:cubicBezTo>
                    <a:pt x="293508" y="277279"/>
                    <a:pt x="303886" y="276081"/>
                    <a:pt x="316926" y="262244"/>
                  </a:cubicBezTo>
                  <a:cubicBezTo>
                    <a:pt x="323578" y="255192"/>
                    <a:pt x="328900" y="252664"/>
                    <a:pt x="333690" y="251334"/>
                  </a:cubicBezTo>
                  <a:cubicBezTo>
                    <a:pt x="334089" y="248273"/>
                    <a:pt x="335686" y="245080"/>
                    <a:pt x="336750" y="242286"/>
                  </a:cubicBezTo>
                  <a:cubicBezTo>
                    <a:pt x="338480" y="237496"/>
                    <a:pt x="330231" y="238694"/>
                    <a:pt x="324243" y="238161"/>
                  </a:cubicBezTo>
                  <a:cubicBezTo>
                    <a:pt x="318256" y="237629"/>
                    <a:pt x="314131" y="231642"/>
                    <a:pt x="318256" y="225123"/>
                  </a:cubicBezTo>
                  <a:cubicBezTo>
                    <a:pt x="322381" y="218603"/>
                    <a:pt x="314663" y="217938"/>
                    <a:pt x="310539" y="211418"/>
                  </a:cubicBezTo>
                  <a:cubicBezTo>
                    <a:pt x="306414" y="204899"/>
                    <a:pt x="312269" y="206628"/>
                    <a:pt x="315861" y="204899"/>
                  </a:cubicBezTo>
                  <a:cubicBezTo>
                    <a:pt x="319454" y="203169"/>
                    <a:pt x="324110" y="195984"/>
                    <a:pt x="321183" y="194255"/>
                  </a:cubicBezTo>
                  <a:cubicBezTo>
                    <a:pt x="318256" y="192525"/>
                    <a:pt x="315861" y="188267"/>
                    <a:pt x="318256" y="181216"/>
                  </a:cubicBezTo>
                  <a:cubicBezTo>
                    <a:pt x="320651" y="174031"/>
                    <a:pt x="313466" y="173499"/>
                    <a:pt x="313466" y="168177"/>
                  </a:cubicBezTo>
                  <a:cubicBezTo>
                    <a:pt x="313466" y="162855"/>
                    <a:pt x="306947" y="160460"/>
                    <a:pt x="301625" y="166979"/>
                  </a:cubicBezTo>
                  <a:cubicBezTo>
                    <a:pt x="296302" y="173499"/>
                    <a:pt x="294440" y="168709"/>
                    <a:pt x="298032" y="158065"/>
                  </a:cubicBezTo>
                  <a:cubicBezTo>
                    <a:pt x="301625" y="147421"/>
                    <a:pt x="313998" y="142631"/>
                    <a:pt x="315196" y="136777"/>
                  </a:cubicBezTo>
                  <a:cubicBezTo>
                    <a:pt x="316393" y="130789"/>
                    <a:pt x="323445" y="125467"/>
                    <a:pt x="328900" y="125467"/>
                  </a:cubicBezTo>
                  <a:cubicBezTo>
                    <a:pt x="334222" y="125467"/>
                    <a:pt x="333025" y="112960"/>
                    <a:pt x="334888" y="105244"/>
                  </a:cubicBezTo>
                  <a:cubicBezTo>
                    <a:pt x="336617" y="97527"/>
                    <a:pt x="337814" y="89810"/>
                    <a:pt x="345531" y="83290"/>
                  </a:cubicBezTo>
                  <a:cubicBezTo>
                    <a:pt x="353248" y="76637"/>
                    <a:pt x="343669" y="73710"/>
                    <a:pt x="340209" y="74243"/>
                  </a:cubicBezTo>
                  <a:close/>
                  <a:moveTo>
                    <a:pt x="382520" y="275549"/>
                  </a:moveTo>
                  <a:cubicBezTo>
                    <a:pt x="378129" y="275150"/>
                    <a:pt x="376931" y="283000"/>
                    <a:pt x="365888" y="289785"/>
                  </a:cubicBezTo>
                  <a:cubicBezTo>
                    <a:pt x="354845" y="296571"/>
                    <a:pt x="366021" y="326907"/>
                    <a:pt x="376931" y="325310"/>
                  </a:cubicBezTo>
                  <a:cubicBezTo>
                    <a:pt x="388374" y="323846"/>
                    <a:pt x="386777" y="275948"/>
                    <a:pt x="382520" y="27554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33"/>
            <p:cNvSpPr/>
            <p:nvPr/>
          </p:nvSpPr>
          <p:spPr>
            <a:xfrm>
              <a:off x="3368584" y="3976607"/>
              <a:ext cx="61789" cy="34061"/>
            </a:xfrm>
            <a:custGeom>
              <a:rect b="b" l="l" r="r" t="t"/>
              <a:pathLst>
                <a:path extrusionOk="0" h="34061" w="61789">
                  <a:moveTo>
                    <a:pt x="60804" y="13172"/>
                  </a:moveTo>
                  <a:cubicBezTo>
                    <a:pt x="56281" y="6919"/>
                    <a:pt x="44173" y="14236"/>
                    <a:pt x="31533" y="5721"/>
                  </a:cubicBezTo>
                  <a:cubicBezTo>
                    <a:pt x="28207" y="3459"/>
                    <a:pt x="24082" y="1597"/>
                    <a:pt x="19958" y="0"/>
                  </a:cubicBezTo>
                  <a:cubicBezTo>
                    <a:pt x="19692" y="133"/>
                    <a:pt x="19426" y="399"/>
                    <a:pt x="19026" y="532"/>
                  </a:cubicBezTo>
                  <a:cubicBezTo>
                    <a:pt x="16365" y="1330"/>
                    <a:pt x="7983" y="8781"/>
                    <a:pt x="0" y="16365"/>
                  </a:cubicBezTo>
                  <a:cubicBezTo>
                    <a:pt x="9048" y="23550"/>
                    <a:pt x="42710" y="34061"/>
                    <a:pt x="51890" y="34061"/>
                  </a:cubicBezTo>
                  <a:cubicBezTo>
                    <a:pt x="56281" y="34061"/>
                    <a:pt x="58543" y="32065"/>
                    <a:pt x="60538" y="30469"/>
                  </a:cubicBezTo>
                  <a:cubicBezTo>
                    <a:pt x="61869" y="22352"/>
                    <a:pt x="62401" y="15301"/>
                    <a:pt x="60804" y="1317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3"/>
            <p:cNvSpPr/>
            <p:nvPr/>
          </p:nvSpPr>
          <p:spPr>
            <a:xfrm>
              <a:off x="3388675" y="3931293"/>
              <a:ext cx="163786" cy="86027"/>
            </a:xfrm>
            <a:custGeom>
              <a:rect b="b" l="l" r="r" t="t"/>
              <a:pathLst>
                <a:path extrusionOk="0" h="86027" w="163786">
                  <a:moveTo>
                    <a:pt x="68787" y="76315"/>
                  </a:moveTo>
                  <a:cubicBezTo>
                    <a:pt x="69985" y="74053"/>
                    <a:pt x="61869" y="60881"/>
                    <a:pt x="77436" y="59683"/>
                  </a:cubicBezTo>
                  <a:cubicBezTo>
                    <a:pt x="92870" y="58619"/>
                    <a:pt x="104312" y="56889"/>
                    <a:pt x="106707" y="47043"/>
                  </a:cubicBezTo>
                  <a:cubicBezTo>
                    <a:pt x="108969" y="37330"/>
                    <a:pt x="127330" y="41854"/>
                    <a:pt x="132519" y="41322"/>
                  </a:cubicBezTo>
                  <a:cubicBezTo>
                    <a:pt x="136777" y="40790"/>
                    <a:pt x="150481" y="28283"/>
                    <a:pt x="163786" y="28815"/>
                  </a:cubicBezTo>
                  <a:cubicBezTo>
                    <a:pt x="163919" y="15776"/>
                    <a:pt x="146223" y="20034"/>
                    <a:pt x="134116" y="7793"/>
                  </a:cubicBezTo>
                  <a:cubicBezTo>
                    <a:pt x="121076" y="-5246"/>
                    <a:pt x="92603" y="741"/>
                    <a:pt x="77170" y="6596"/>
                  </a:cubicBezTo>
                  <a:cubicBezTo>
                    <a:pt x="61736" y="12583"/>
                    <a:pt x="43907" y="76"/>
                    <a:pt x="27276" y="9523"/>
                  </a:cubicBezTo>
                  <a:cubicBezTo>
                    <a:pt x="27009" y="9656"/>
                    <a:pt x="26876" y="9656"/>
                    <a:pt x="26743" y="9789"/>
                  </a:cubicBezTo>
                  <a:cubicBezTo>
                    <a:pt x="23151" y="14313"/>
                    <a:pt x="18095" y="20034"/>
                    <a:pt x="12241" y="24691"/>
                  </a:cubicBezTo>
                  <a:cubicBezTo>
                    <a:pt x="1064" y="33738"/>
                    <a:pt x="4125" y="42786"/>
                    <a:pt x="0" y="45314"/>
                  </a:cubicBezTo>
                  <a:cubicBezTo>
                    <a:pt x="4258" y="46910"/>
                    <a:pt x="8382" y="48773"/>
                    <a:pt x="11575" y="51035"/>
                  </a:cubicBezTo>
                  <a:cubicBezTo>
                    <a:pt x="24215" y="59550"/>
                    <a:pt x="36190" y="52232"/>
                    <a:pt x="40847" y="58486"/>
                  </a:cubicBezTo>
                  <a:cubicBezTo>
                    <a:pt x="42443" y="60614"/>
                    <a:pt x="41911" y="67666"/>
                    <a:pt x="40581" y="75915"/>
                  </a:cubicBezTo>
                  <a:cubicBezTo>
                    <a:pt x="42842" y="74053"/>
                    <a:pt x="44705" y="72722"/>
                    <a:pt x="48564" y="75915"/>
                  </a:cubicBezTo>
                  <a:cubicBezTo>
                    <a:pt x="52023" y="78842"/>
                    <a:pt x="51358" y="82435"/>
                    <a:pt x="50959" y="86027"/>
                  </a:cubicBezTo>
                  <a:lnTo>
                    <a:pt x="60804" y="83765"/>
                  </a:lnTo>
                  <a:cubicBezTo>
                    <a:pt x="60804" y="83765"/>
                    <a:pt x="67723" y="78576"/>
                    <a:pt x="68787" y="7631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33"/>
            <p:cNvSpPr/>
            <p:nvPr/>
          </p:nvSpPr>
          <p:spPr>
            <a:xfrm>
              <a:off x="2644653" y="3454381"/>
              <a:ext cx="813205" cy="506924"/>
            </a:xfrm>
            <a:custGeom>
              <a:rect b="b" l="l" r="r" t="t"/>
              <a:pathLst>
                <a:path extrusionOk="0" h="506924" w="813205">
                  <a:moveTo>
                    <a:pt x="678295" y="477521"/>
                  </a:moveTo>
                  <a:cubicBezTo>
                    <a:pt x="681089" y="476988"/>
                    <a:pt x="710892" y="480980"/>
                    <a:pt x="713819" y="473529"/>
                  </a:cubicBezTo>
                  <a:cubicBezTo>
                    <a:pt x="716747" y="466078"/>
                    <a:pt x="691467" y="449447"/>
                    <a:pt x="694394" y="447717"/>
                  </a:cubicBezTo>
                  <a:cubicBezTo>
                    <a:pt x="697188" y="445987"/>
                    <a:pt x="698385" y="427626"/>
                    <a:pt x="703042" y="427626"/>
                  </a:cubicBezTo>
                  <a:cubicBezTo>
                    <a:pt x="707566" y="427626"/>
                    <a:pt x="749477" y="428824"/>
                    <a:pt x="751739" y="427626"/>
                  </a:cubicBezTo>
                  <a:cubicBezTo>
                    <a:pt x="754001" y="426429"/>
                    <a:pt x="761984" y="411527"/>
                    <a:pt x="768903" y="410995"/>
                  </a:cubicBezTo>
                  <a:cubicBezTo>
                    <a:pt x="772096" y="410729"/>
                    <a:pt x="776886" y="414587"/>
                    <a:pt x="781409" y="418712"/>
                  </a:cubicBezTo>
                  <a:cubicBezTo>
                    <a:pt x="789126" y="411527"/>
                    <a:pt x="791787" y="395428"/>
                    <a:pt x="793251" y="382389"/>
                  </a:cubicBezTo>
                  <a:cubicBezTo>
                    <a:pt x="794981" y="366423"/>
                    <a:pt x="789659" y="360968"/>
                    <a:pt x="798041" y="352186"/>
                  </a:cubicBezTo>
                  <a:cubicBezTo>
                    <a:pt x="806290" y="343272"/>
                    <a:pt x="815204" y="342740"/>
                    <a:pt x="812810" y="330233"/>
                  </a:cubicBezTo>
                  <a:cubicBezTo>
                    <a:pt x="810415" y="317726"/>
                    <a:pt x="799238" y="330233"/>
                    <a:pt x="789659" y="324246"/>
                  </a:cubicBezTo>
                  <a:cubicBezTo>
                    <a:pt x="780212" y="318258"/>
                    <a:pt x="771830" y="322516"/>
                    <a:pt x="747481" y="325975"/>
                  </a:cubicBezTo>
                  <a:cubicBezTo>
                    <a:pt x="723133" y="329568"/>
                    <a:pt x="711957" y="339680"/>
                    <a:pt x="713021" y="356843"/>
                  </a:cubicBezTo>
                  <a:cubicBezTo>
                    <a:pt x="714219" y="374007"/>
                    <a:pt x="704772" y="366290"/>
                    <a:pt x="705304" y="381191"/>
                  </a:cubicBezTo>
                  <a:cubicBezTo>
                    <a:pt x="705836" y="396093"/>
                    <a:pt x="686278" y="396625"/>
                    <a:pt x="687475" y="405540"/>
                  </a:cubicBezTo>
                  <a:cubicBezTo>
                    <a:pt x="688673" y="414454"/>
                    <a:pt x="672041" y="405540"/>
                    <a:pt x="667252" y="402613"/>
                  </a:cubicBezTo>
                  <a:cubicBezTo>
                    <a:pt x="662462" y="399686"/>
                    <a:pt x="611503" y="415120"/>
                    <a:pt x="604318" y="416317"/>
                  </a:cubicBezTo>
                  <a:cubicBezTo>
                    <a:pt x="597134" y="417514"/>
                    <a:pt x="584095" y="401548"/>
                    <a:pt x="574116" y="402081"/>
                  </a:cubicBezTo>
                  <a:cubicBezTo>
                    <a:pt x="564004" y="402613"/>
                    <a:pt x="559879" y="387179"/>
                    <a:pt x="558682" y="374805"/>
                  </a:cubicBezTo>
                  <a:cubicBezTo>
                    <a:pt x="557484" y="362298"/>
                    <a:pt x="538458" y="351122"/>
                    <a:pt x="530209" y="339813"/>
                  </a:cubicBezTo>
                  <a:cubicBezTo>
                    <a:pt x="521960" y="328503"/>
                    <a:pt x="520762" y="303623"/>
                    <a:pt x="520097" y="287657"/>
                  </a:cubicBezTo>
                  <a:cubicBezTo>
                    <a:pt x="519565" y="271690"/>
                    <a:pt x="517702" y="244415"/>
                    <a:pt x="529011" y="212882"/>
                  </a:cubicBezTo>
                  <a:cubicBezTo>
                    <a:pt x="530475" y="208624"/>
                    <a:pt x="531273" y="205032"/>
                    <a:pt x="531406" y="201706"/>
                  </a:cubicBezTo>
                  <a:cubicBezTo>
                    <a:pt x="527282" y="199178"/>
                    <a:pt x="523290" y="197315"/>
                    <a:pt x="520230" y="197581"/>
                  </a:cubicBezTo>
                  <a:cubicBezTo>
                    <a:pt x="510118" y="198246"/>
                    <a:pt x="487233" y="184276"/>
                    <a:pt x="482843" y="184276"/>
                  </a:cubicBezTo>
                  <a:cubicBezTo>
                    <a:pt x="478452" y="184276"/>
                    <a:pt x="478984" y="173499"/>
                    <a:pt x="475259" y="167778"/>
                  </a:cubicBezTo>
                  <a:cubicBezTo>
                    <a:pt x="471400" y="162056"/>
                    <a:pt x="473928" y="151279"/>
                    <a:pt x="468872" y="147554"/>
                  </a:cubicBezTo>
                  <a:cubicBezTo>
                    <a:pt x="463816" y="143695"/>
                    <a:pt x="448649" y="129193"/>
                    <a:pt x="443593" y="111497"/>
                  </a:cubicBezTo>
                  <a:cubicBezTo>
                    <a:pt x="438537" y="93801"/>
                    <a:pt x="407403" y="84886"/>
                    <a:pt x="396093" y="84221"/>
                  </a:cubicBezTo>
                  <a:cubicBezTo>
                    <a:pt x="384651" y="83556"/>
                    <a:pt x="378397" y="107638"/>
                    <a:pt x="375204" y="108969"/>
                  </a:cubicBezTo>
                  <a:cubicBezTo>
                    <a:pt x="372011" y="110299"/>
                    <a:pt x="350457" y="96329"/>
                    <a:pt x="344203" y="93136"/>
                  </a:cubicBezTo>
                  <a:cubicBezTo>
                    <a:pt x="337817" y="89943"/>
                    <a:pt x="334757" y="83689"/>
                    <a:pt x="334757" y="75972"/>
                  </a:cubicBezTo>
                  <a:cubicBezTo>
                    <a:pt x="334757" y="68388"/>
                    <a:pt x="321452" y="56281"/>
                    <a:pt x="317593" y="55083"/>
                  </a:cubicBezTo>
                  <a:cubicBezTo>
                    <a:pt x="313735" y="53753"/>
                    <a:pt x="287124" y="27808"/>
                    <a:pt x="287124" y="27808"/>
                  </a:cubicBezTo>
                  <a:lnTo>
                    <a:pt x="245346" y="27808"/>
                  </a:lnTo>
                  <a:lnTo>
                    <a:pt x="236432" y="39250"/>
                  </a:lnTo>
                  <a:lnTo>
                    <a:pt x="160327" y="39915"/>
                  </a:lnTo>
                  <a:cubicBezTo>
                    <a:pt x="160327" y="39915"/>
                    <a:pt x="102050" y="18361"/>
                    <a:pt x="91273" y="15833"/>
                  </a:cubicBezTo>
                  <a:cubicBezTo>
                    <a:pt x="80496" y="13305"/>
                    <a:pt x="61470" y="0"/>
                    <a:pt x="61470" y="0"/>
                  </a:cubicBezTo>
                  <a:lnTo>
                    <a:pt x="0" y="8116"/>
                  </a:lnTo>
                  <a:cubicBezTo>
                    <a:pt x="3193" y="14902"/>
                    <a:pt x="7584" y="22220"/>
                    <a:pt x="14103" y="30336"/>
                  </a:cubicBezTo>
                  <a:cubicBezTo>
                    <a:pt x="26610" y="45770"/>
                    <a:pt x="35525" y="73045"/>
                    <a:pt x="36589" y="82492"/>
                  </a:cubicBezTo>
                  <a:cubicBezTo>
                    <a:pt x="37787" y="91938"/>
                    <a:pt x="54950" y="99655"/>
                    <a:pt x="69852" y="109235"/>
                  </a:cubicBezTo>
                  <a:cubicBezTo>
                    <a:pt x="84621" y="118682"/>
                    <a:pt x="84621" y="139438"/>
                    <a:pt x="82891" y="144760"/>
                  </a:cubicBezTo>
                  <a:cubicBezTo>
                    <a:pt x="81161" y="150082"/>
                    <a:pt x="62667" y="141167"/>
                    <a:pt x="61470" y="146489"/>
                  </a:cubicBezTo>
                  <a:cubicBezTo>
                    <a:pt x="60272" y="151811"/>
                    <a:pt x="85153" y="172567"/>
                    <a:pt x="94732" y="171370"/>
                  </a:cubicBezTo>
                  <a:cubicBezTo>
                    <a:pt x="104179" y="170172"/>
                    <a:pt x="108969" y="176160"/>
                    <a:pt x="123738" y="189199"/>
                  </a:cubicBezTo>
                  <a:cubicBezTo>
                    <a:pt x="138506" y="202238"/>
                    <a:pt x="137442" y="217672"/>
                    <a:pt x="131455" y="222462"/>
                  </a:cubicBezTo>
                  <a:cubicBezTo>
                    <a:pt x="125467" y="227251"/>
                    <a:pt x="143296" y="237363"/>
                    <a:pt x="162322" y="249737"/>
                  </a:cubicBezTo>
                  <a:cubicBezTo>
                    <a:pt x="181349" y="262244"/>
                    <a:pt x="189066" y="277678"/>
                    <a:pt x="190795" y="284197"/>
                  </a:cubicBezTo>
                  <a:cubicBezTo>
                    <a:pt x="192525" y="290717"/>
                    <a:pt x="200907" y="284863"/>
                    <a:pt x="203834" y="275948"/>
                  </a:cubicBezTo>
                  <a:cubicBezTo>
                    <a:pt x="206761" y="267034"/>
                    <a:pt x="197847" y="264639"/>
                    <a:pt x="197847" y="254660"/>
                  </a:cubicBezTo>
                  <a:cubicBezTo>
                    <a:pt x="197847" y="244548"/>
                    <a:pt x="182413" y="246278"/>
                    <a:pt x="175361" y="245213"/>
                  </a:cubicBezTo>
                  <a:cubicBezTo>
                    <a:pt x="168310" y="244016"/>
                    <a:pt x="175894" y="228582"/>
                    <a:pt x="168842" y="221530"/>
                  </a:cubicBezTo>
                  <a:cubicBezTo>
                    <a:pt x="161657" y="214345"/>
                    <a:pt x="155138" y="196650"/>
                    <a:pt x="151678" y="183611"/>
                  </a:cubicBezTo>
                  <a:cubicBezTo>
                    <a:pt x="148086" y="170571"/>
                    <a:pt x="129725" y="157533"/>
                    <a:pt x="122008" y="143296"/>
                  </a:cubicBezTo>
                  <a:cubicBezTo>
                    <a:pt x="114291" y="129060"/>
                    <a:pt x="106042" y="117750"/>
                    <a:pt x="100587" y="114158"/>
                  </a:cubicBezTo>
                  <a:cubicBezTo>
                    <a:pt x="95265" y="110565"/>
                    <a:pt x="108304" y="105244"/>
                    <a:pt x="103514" y="99921"/>
                  </a:cubicBezTo>
                  <a:cubicBezTo>
                    <a:pt x="98724" y="94599"/>
                    <a:pt x="91672" y="95131"/>
                    <a:pt x="82758" y="91007"/>
                  </a:cubicBezTo>
                  <a:cubicBezTo>
                    <a:pt x="73843" y="86882"/>
                    <a:pt x="67989" y="79698"/>
                    <a:pt x="67989" y="70251"/>
                  </a:cubicBezTo>
                  <a:cubicBezTo>
                    <a:pt x="67989" y="60804"/>
                    <a:pt x="62002" y="38186"/>
                    <a:pt x="59075" y="30469"/>
                  </a:cubicBezTo>
                  <a:cubicBezTo>
                    <a:pt x="56148" y="22752"/>
                    <a:pt x="65594" y="23949"/>
                    <a:pt x="68521" y="27541"/>
                  </a:cubicBezTo>
                  <a:cubicBezTo>
                    <a:pt x="71449" y="31134"/>
                    <a:pt x="73843" y="34726"/>
                    <a:pt x="77968" y="32331"/>
                  </a:cubicBezTo>
                  <a:cubicBezTo>
                    <a:pt x="82093" y="29937"/>
                    <a:pt x="89277" y="31799"/>
                    <a:pt x="92204" y="38319"/>
                  </a:cubicBezTo>
                  <a:cubicBezTo>
                    <a:pt x="95132" y="44838"/>
                    <a:pt x="105244" y="38851"/>
                    <a:pt x="110033" y="41911"/>
                  </a:cubicBezTo>
                  <a:cubicBezTo>
                    <a:pt x="114823" y="44838"/>
                    <a:pt x="99389" y="48431"/>
                    <a:pt x="114823" y="75706"/>
                  </a:cubicBezTo>
                  <a:cubicBezTo>
                    <a:pt x="130257" y="102981"/>
                    <a:pt x="119613" y="87548"/>
                    <a:pt x="119613" y="105909"/>
                  </a:cubicBezTo>
                  <a:cubicBezTo>
                    <a:pt x="119613" y="124270"/>
                    <a:pt x="129060" y="116021"/>
                    <a:pt x="132120" y="113093"/>
                  </a:cubicBezTo>
                  <a:cubicBezTo>
                    <a:pt x="135047" y="110166"/>
                    <a:pt x="143429" y="119081"/>
                    <a:pt x="151146" y="128527"/>
                  </a:cubicBezTo>
                  <a:cubicBezTo>
                    <a:pt x="158863" y="137974"/>
                    <a:pt x="173632" y="138639"/>
                    <a:pt x="173632" y="143961"/>
                  </a:cubicBezTo>
                  <a:cubicBezTo>
                    <a:pt x="173632" y="149283"/>
                    <a:pt x="176559" y="159927"/>
                    <a:pt x="186671" y="161790"/>
                  </a:cubicBezTo>
                  <a:cubicBezTo>
                    <a:pt x="196783" y="163520"/>
                    <a:pt x="198512" y="174829"/>
                    <a:pt x="205032" y="176027"/>
                  </a:cubicBezTo>
                  <a:cubicBezTo>
                    <a:pt x="211551" y="177224"/>
                    <a:pt x="212749" y="184276"/>
                    <a:pt x="209156" y="191993"/>
                  </a:cubicBezTo>
                  <a:cubicBezTo>
                    <a:pt x="205564" y="199710"/>
                    <a:pt x="209156" y="206229"/>
                    <a:pt x="225788" y="212749"/>
                  </a:cubicBezTo>
                  <a:cubicBezTo>
                    <a:pt x="242419" y="219268"/>
                    <a:pt x="234702" y="220466"/>
                    <a:pt x="247741" y="232972"/>
                  </a:cubicBezTo>
                  <a:cubicBezTo>
                    <a:pt x="260780" y="245479"/>
                    <a:pt x="297635" y="285794"/>
                    <a:pt x="305219" y="297103"/>
                  </a:cubicBezTo>
                  <a:cubicBezTo>
                    <a:pt x="312936" y="308412"/>
                    <a:pt x="315331" y="317859"/>
                    <a:pt x="318258" y="326108"/>
                  </a:cubicBezTo>
                  <a:cubicBezTo>
                    <a:pt x="321185" y="334357"/>
                    <a:pt x="312271" y="338615"/>
                    <a:pt x="317061" y="345667"/>
                  </a:cubicBezTo>
                  <a:cubicBezTo>
                    <a:pt x="321851" y="352852"/>
                    <a:pt x="308147" y="349791"/>
                    <a:pt x="308812" y="355114"/>
                  </a:cubicBezTo>
                  <a:cubicBezTo>
                    <a:pt x="309344" y="360436"/>
                    <a:pt x="317061" y="387179"/>
                    <a:pt x="330233" y="388376"/>
                  </a:cubicBezTo>
                  <a:cubicBezTo>
                    <a:pt x="343272" y="389574"/>
                    <a:pt x="358174" y="405540"/>
                    <a:pt x="368818" y="414454"/>
                  </a:cubicBezTo>
                  <a:cubicBezTo>
                    <a:pt x="379462" y="423369"/>
                    <a:pt x="395561" y="421506"/>
                    <a:pt x="411527" y="427493"/>
                  </a:cubicBezTo>
                  <a:cubicBezTo>
                    <a:pt x="427493" y="433481"/>
                    <a:pt x="441198" y="447717"/>
                    <a:pt x="464349" y="454237"/>
                  </a:cubicBezTo>
                  <a:cubicBezTo>
                    <a:pt x="487500" y="460756"/>
                    <a:pt x="509985" y="470868"/>
                    <a:pt x="524887" y="480315"/>
                  </a:cubicBezTo>
                  <a:cubicBezTo>
                    <a:pt x="539656" y="489761"/>
                    <a:pt x="558150" y="485637"/>
                    <a:pt x="578906" y="477387"/>
                  </a:cubicBezTo>
                  <a:cubicBezTo>
                    <a:pt x="599662" y="469138"/>
                    <a:pt x="615628" y="479782"/>
                    <a:pt x="627602" y="484572"/>
                  </a:cubicBezTo>
                  <a:cubicBezTo>
                    <a:pt x="633457" y="486967"/>
                    <a:pt x="644899" y="496680"/>
                    <a:pt x="656341" y="506925"/>
                  </a:cubicBezTo>
                  <a:cubicBezTo>
                    <a:pt x="666852" y="491491"/>
                    <a:pt x="676964" y="477920"/>
                    <a:pt x="678295" y="47752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33"/>
            <p:cNvSpPr/>
            <p:nvPr/>
          </p:nvSpPr>
          <p:spPr>
            <a:xfrm>
              <a:off x="3300861" y="3882007"/>
              <a:ext cx="114424" cy="110964"/>
            </a:xfrm>
            <a:custGeom>
              <a:rect b="b" l="l" r="r" t="t"/>
              <a:pathLst>
                <a:path extrusionOk="0" h="110964" w="114424">
                  <a:moveTo>
                    <a:pt x="99921" y="73976"/>
                  </a:moveTo>
                  <a:cubicBezTo>
                    <a:pt x="105776" y="69320"/>
                    <a:pt x="110699" y="63598"/>
                    <a:pt x="114424" y="59075"/>
                  </a:cubicBezTo>
                  <a:cubicBezTo>
                    <a:pt x="105111" y="64131"/>
                    <a:pt x="102316" y="59341"/>
                    <a:pt x="103647" y="52688"/>
                  </a:cubicBezTo>
                  <a:lnTo>
                    <a:pt x="90209" y="54418"/>
                  </a:lnTo>
                  <a:lnTo>
                    <a:pt x="91539" y="399"/>
                  </a:lnTo>
                  <a:cubicBezTo>
                    <a:pt x="80762" y="798"/>
                    <a:pt x="50559" y="0"/>
                    <a:pt x="46568" y="0"/>
                  </a:cubicBezTo>
                  <a:cubicBezTo>
                    <a:pt x="42044" y="0"/>
                    <a:pt x="40847" y="18361"/>
                    <a:pt x="37920" y="20091"/>
                  </a:cubicBezTo>
                  <a:cubicBezTo>
                    <a:pt x="35125" y="21820"/>
                    <a:pt x="60272" y="38452"/>
                    <a:pt x="57345" y="45903"/>
                  </a:cubicBezTo>
                  <a:cubicBezTo>
                    <a:pt x="54418" y="53353"/>
                    <a:pt x="24748" y="49362"/>
                    <a:pt x="21820" y="49894"/>
                  </a:cubicBezTo>
                  <a:cubicBezTo>
                    <a:pt x="20490" y="50160"/>
                    <a:pt x="10378" y="63731"/>
                    <a:pt x="0" y="78766"/>
                  </a:cubicBezTo>
                  <a:cubicBezTo>
                    <a:pt x="11842" y="89277"/>
                    <a:pt x="23683" y="100188"/>
                    <a:pt x="29404" y="103780"/>
                  </a:cubicBezTo>
                  <a:cubicBezTo>
                    <a:pt x="40714" y="110832"/>
                    <a:pt x="59075" y="103115"/>
                    <a:pt x="66792" y="110299"/>
                  </a:cubicBezTo>
                  <a:cubicBezTo>
                    <a:pt x="67058" y="110432"/>
                    <a:pt x="67324" y="110698"/>
                    <a:pt x="67590" y="110965"/>
                  </a:cubicBezTo>
                  <a:cubicBezTo>
                    <a:pt x="75573" y="103381"/>
                    <a:pt x="83955" y="95930"/>
                    <a:pt x="86616" y="95131"/>
                  </a:cubicBezTo>
                  <a:cubicBezTo>
                    <a:pt x="92471" y="93535"/>
                    <a:pt x="87947" y="83822"/>
                    <a:pt x="99921" y="7397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33"/>
            <p:cNvSpPr/>
            <p:nvPr/>
          </p:nvSpPr>
          <p:spPr>
            <a:xfrm>
              <a:off x="3391203" y="3865629"/>
              <a:ext cx="34859" cy="70929"/>
            </a:xfrm>
            <a:custGeom>
              <a:rect b="b" l="l" r="r" t="t"/>
              <a:pathLst>
                <a:path extrusionOk="0" h="70929" w="34859">
                  <a:moveTo>
                    <a:pt x="5056" y="16512"/>
                  </a:moveTo>
                  <a:cubicBezTo>
                    <a:pt x="4657" y="16645"/>
                    <a:pt x="3326" y="16778"/>
                    <a:pt x="1330" y="16911"/>
                  </a:cubicBezTo>
                  <a:lnTo>
                    <a:pt x="0" y="70930"/>
                  </a:lnTo>
                  <a:lnTo>
                    <a:pt x="13438" y="69200"/>
                  </a:lnTo>
                  <a:cubicBezTo>
                    <a:pt x="14369" y="64543"/>
                    <a:pt x="17430" y="59088"/>
                    <a:pt x="21820" y="55629"/>
                  </a:cubicBezTo>
                  <a:cubicBezTo>
                    <a:pt x="32464" y="47380"/>
                    <a:pt x="16498" y="14117"/>
                    <a:pt x="28872" y="11190"/>
                  </a:cubicBezTo>
                  <a:cubicBezTo>
                    <a:pt x="31134" y="10657"/>
                    <a:pt x="33130" y="9327"/>
                    <a:pt x="34859" y="7730"/>
                  </a:cubicBezTo>
                  <a:cubicBezTo>
                    <a:pt x="30469" y="3473"/>
                    <a:pt x="25546" y="-253"/>
                    <a:pt x="22352" y="13"/>
                  </a:cubicBezTo>
                  <a:cubicBezTo>
                    <a:pt x="15301" y="413"/>
                    <a:pt x="7318" y="15447"/>
                    <a:pt x="5056" y="1651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3"/>
            <p:cNvSpPr/>
            <p:nvPr/>
          </p:nvSpPr>
          <p:spPr>
            <a:xfrm>
              <a:off x="3786426" y="3818429"/>
              <a:ext cx="77108" cy="61316"/>
            </a:xfrm>
            <a:custGeom>
              <a:rect b="b" l="l" r="r" t="t"/>
              <a:pathLst>
                <a:path extrusionOk="0" h="61316" w="77108">
                  <a:moveTo>
                    <a:pt x="34532" y="1976"/>
                  </a:moveTo>
                  <a:cubicBezTo>
                    <a:pt x="22691" y="10225"/>
                    <a:pt x="52361" y="28054"/>
                    <a:pt x="52361" y="38698"/>
                  </a:cubicBezTo>
                  <a:cubicBezTo>
                    <a:pt x="52361" y="49342"/>
                    <a:pt x="4729" y="36702"/>
                    <a:pt x="205" y="48145"/>
                  </a:cubicBezTo>
                  <a:cubicBezTo>
                    <a:pt x="-2190" y="54132"/>
                    <a:pt x="16836" y="62381"/>
                    <a:pt x="34665" y="56394"/>
                  </a:cubicBezTo>
                  <a:cubicBezTo>
                    <a:pt x="51297" y="50806"/>
                    <a:pt x="62606" y="56660"/>
                    <a:pt x="71787" y="61317"/>
                  </a:cubicBezTo>
                  <a:cubicBezTo>
                    <a:pt x="73117" y="43355"/>
                    <a:pt x="75113" y="23131"/>
                    <a:pt x="77109" y="9294"/>
                  </a:cubicBezTo>
                  <a:cubicBezTo>
                    <a:pt x="61941" y="5568"/>
                    <a:pt x="43181" y="-4144"/>
                    <a:pt x="34532" y="197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33"/>
            <p:cNvSpPr/>
            <p:nvPr/>
          </p:nvSpPr>
          <p:spPr>
            <a:xfrm>
              <a:off x="3857946" y="3827989"/>
              <a:ext cx="91140" cy="54267"/>
            </a:xfrm>
            <a:custGeom>
              <a:rect b="b" l="l" r="r" t="t"/>
              <a:pathLst>
                <a:path extrusionOk="0" h="54267" w="91140">
                  <a:moveTo>
                    <a:pt x="35392" y="41113"/>
                  </a:moveTo>
                  <a:cubicBezTo>
                    <a:pt x="56813" y="33928"/>
                    <a:pt x="91140" y="47100"/>
                    <a:pt x="91140" y="30469"/>
                  </a:cubicBezTo>
                  <a:cubicBezTo>
                    <a:pt x="91140" y="13837"/>
                    <a:pt x="34194" y="-3992"/>
                    <a:pt x="19958" y="798"/>
                  </a:cubicBezTo>
                  <a:cubicBezTo>
                    <a:pt x="16099" y="2129"/>
                    <a:pt x="11043" y="1464"/>
                    <a:pt x="5322" y="0"/>
                  </a:cubicBezTo>
                  <a:cubicBezTo>
                    <a:pt x="3459" y="13704"/>
                    <a:pt x="1331" y="34061"/>
                    <a:pt x="0" y="52023"/>
                  </a:cubicBezTo>
                  <a:cubicBezTo>
                    <a:pt x="665" y="52422"/>
                    <a:pt x="1331" y="52688"/>
                    <a:pt x="1996" y="53087"/>
                  </a:cubicBezTo>
                  <a:cubicBezTo>
                    <a:pt x="11709" y="57611"/>
                    <a:pt x="14104" y="48164"/>
                    <a:pt x="35392" y="4111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3"/>
            <p:cNvSpPr/>
            <p:nvPr/>
          </p:nvSpPr>
          <p:spPr>
            <a:xfrm>
              <a:off x="3439245" y="3959959"/>
              <a:ext cx="113141" cy="116886"/>
            </a:xfrm>
            <a:custGeom>
              <a:rect b="b" l="l" r="r" t="t"/>
              <a:pathLst>
                <a:path extrusionOk="0" h="116886" w="113141">
                  <a:moveTo>
                    <a:pt x="60926" y="110582"/>
                  </a:moveTo>
                  <a:cubicBezTo>
                    <a:pt x="66780" y="113509"/>
                    <a:pt x="81549" y="110582"/>
                    <a:pt x="87403" y="114973"/>
                  </a:cubicBezTo>
                  <a:cubicBezTo>
                    <a:pt x="90198" y="117101"/>
                    <a:pt x="95120" y="117234"/>
                    <a:pt x="100708" y="116436"/>
                  </a:cubicBezTo>
                  <a:cubicBezTo>
                    <a:pt x="98979" y="113908"/>
                    <a:pt x="97648" y="111912"/>
                    <a:pt x="96983" y="110715"/>
                  </a:cubicBezTo>
                  <a:cubicBezTo>
                    <a:pt x="92858" y="102998"/>
                    <a:pt x="99910" y="87564"/>
                    <a:pt x="103503" y="76255"/>
                  </a:cubicBezTo>
                  <a:cubicBezTo>
                    <a:pt x="107095" y="64945"/>
                    <a:pt x="100575" y="37670"/>
                    <a:pt x="107095" y="30618"/>
                  </a:cubicBezTo>
                  <a:cubicBezTo>
                    <a:pt x="113614" y="23433"/>
                    <a:pt x="110022" y="19309"/>
                    <a:pt x="113082" y="2677"/>
                  </a:cubicBezTo>
                  <a:cubicBezTo>
                    <a:pt x="113215" y="1613"/>
                    <a:pt x="113082" y="815"/>
                    <a:pt x="113082" y="16"/>
                  </a:cubicBezTo>
                  <a:cubicBezTo>
                    <a:pt x="99777" y="-516"/>
                    <a:pt x="86073" y="12124"/>
                    <a:pt x="81815" y="12523"/>
                  </a:cubicBezTo>
                  <a:cubicBezTo>
                    <a:pt x="76626" y="13055"/>
                    <a:pt x="58398" y="8532"/>
                    <a:pt x="56003" y="18244"/>
                  </a:cubicBezTo>
                  <a:cubicBezTo>
                    <a:pt x="53741" y="27957"/>
                    <a:pt x="42299" y="29687"/>
                    <a:pt x="26732" y="30884"/>
                  </a:cubicBezTo>
                  <a:cubicBezTo>
                    <a:pt x="11298" y="32082"/>
                    <a:pt x="19281" y="45254"/>
                    <a:pt x="18084" y="47516"/>
                  </a:cubicBezTo>
                  <a:cubicBezTo>
                    <a:pt x="16886" y="49777"/>
                    <a:pt x="10101" y="54966"/>
                    <a:pt x="10101" y="54966"/>
                  </a:cubicBezTo>
                  <a:lnTo>
                    <a:pt x="255" y="57228"/>
                  </a:lnTo>
                  <a:cubicBezTo>
                    <a:pt x="-277" y="60954"/>
                    <a:pt x="-410" y="64546"/>
                    <a:pt x="4379" y="67340"/>
                  </a:cubicBezTo>
                  <a:cubicBezTo>
                    <a:pt x="13826" y="72662"/>
                    <a:pt x="26865" y="93418"/>
                    <a:pt x="36977" y="98740"/>
                  </a:cubicBezTo>
                  <a:cubicBezTo>
                    <a:pt x="41767" y="101268"/>
                    <a:pt x="44827" y="105526"/>
                    <a:pt x="46157" y="109650"/>
                  </a:cubicBezTo>
                  <a:cubicBezTo>
                    <a:pt x="52012" y="109251"/>
                    <a:pt x="57999" y="109118"/>
                    <a:pt x="60926" y="11058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33"/>
            <p:cNvSpPr/>
            <p:nvPr/>
          </p:nvSpPr>
          <p:spPr>
            <a:xfrm>
              <a:off x="3802776" y="4228616"/>
              <a:ext cx="1057373" cy="1088081"/>
            </a:xfrm>
            <a:custGeom>
              <a:rect b="b" l="l" r="r" t="t"/>
              <a:pathLst>
                <a:path extrusionOk="0" h="1088081" w="1057373">
                  <a:moveTo>
                    <a:pt x="562761" y="1076107"/>
                  </a:moveTo>
                  <a:cubicBezTo>
                    <a:pt x="579392" y="1064266"/>
                    <a:pt x="575268" y="1057081"/>
                    <a:pt x="582985" y="1042844"/>
                  </a:cubicBezTo>
                  <a:cubicBezTo>
                    <a:pt x="590701" y="1028608"/>
                    <a:pt x="584182" y="1022620"/>
                    <a:pt x="597221" y="1010247"/>
                  </a:cubicBezTo>
                  <a:cubicBezTo>
                    <a:pt x="610260" y="997740"/>
                    <a:pt x="594826" y="989491"/>
                    <a:pt x="611458" y="981774"/>
                  </a:cubicBezTo>
                  <a:cubicBezTo>
                    <a:pt x="628089" y="974057"/>
                    <a:pt x="625694" y="988958"/>
                    <a:pt x="611990" y="1006122"/>
                  </a:cubicBezTo>
                  <a:cubicBezTo>
                    <a:pt x="598285" y="1023286"/>
                    <a:pt x="596024" y="1028076"/>
                    <a:pt x="613719" y="1015037"/>
                  </a:cubicBezTo>
                  <a:cubicBezTo>
                    <a:pt x="631548" y="1001998"/>
                    <a:pt x="638068" y="983637"/>
                    <a:pt x="648180" y="962881"/>
                  </a:cubicBezTo>
                  <a:cubicBezTo>
                    <a:pt x="658291" y="942125"/>
                    <a:pt x="666008" y="935605"/>
                    <a:pt x="674923" y="934407"/>
                  </a:cubicBezTo>
                  <a:cubicBezTo>
                    <a:pt x="683837" y="933210"/>
                    <a:pt x="683837" y="911257"/>
                    <a:pt x="682640" y="895823"/>
                  </a:cubicBezTo>
                  <a:cubicBezTo>
                    <a:pt x="681442" y="880389"/>
                    <a:pt x="676653" y="866153"/>
                    <a:pt x="683172" y="856041"/>
                  </a:cubicBezTo>
                  <a:cubicBezTo>
                    <a:pt x="689692" y="845929"/>
                    <a:pt x="683172" y="836482"/>
                    <a:pt x="691421" y="836482"/>
                  </a:cubicBezTo>
                  <a:cubicBezTo>
                    <a:pt x="699670" y="836482"/>
                    <a:pt x="712177" y="823975"/>
                    <a:pt x="725216" y="810936"/>
                  </a:cubicBezTo>
                  <a:cubicBezTo>
                    <a:pt x="738255" y="797897"/>
                    <a:pt x="746637" y="796700"/>
                    <a:pt x="760209" y="795502"/>
                  </a:cubicBezTo>
                  <a:cubicBezTo>
                    <a:pt x="773780" y="794305"/>
                    <a:pt x="766196" y="789515"/>
                    <a:pt x="774977" y="787253"/>
                  </a:cubicBezTo>
                  <a:cubicBezTo>
                    <a:pt x="783892" y="784858"/>
                    <a:pt x="789746" y="776609"/>
                    <a:pt x="795733" y="771287"/>
                  </a:cubicBezTo>
                  <a:cubicBezTo>
                    <a:pt x="801721" y="765965"/>
                    <a:pt x="825936" y="771819"/>
                    <a:pt x="840172" y="771819"/>
                  </a:cubicBezTo>
                  <a:cubicBezTo>
                    <a:pt x="854409" y="771819"/>
                    <a:pt x="863856" y="773017"/>
                    <a:pt x="863856" y="764102"/>
                  </a:cubicBezTo>
                  <a:cubicBezTo>
                    <a:pt x="863856" y="755188"/>
                    <a:pt x="870375" y="748003"/>
                    <a:pt x="878624" y="748003"/>
                  </a:cubicBezTo>
                  <a:cubicBezTo>
                    <a:pt x="886873" y="748003"/>
                    <a:pt x="890466" y="745608"/>
                    <a:pt x="890466" y="733766"/>
                  </a:cubicBezTo>
                  <a:cubicBezTo>
                    <a:pt x="890466" y="721925"/>
                    <a:pt x="894058" y="714740"/>
                    <a:pt x="901110" y="709418"/>
                  </a:cubicBezTo>
                  <a:cubicBezTo>
                    <a:pt x="908295" y="704096"/>
                    <a:pt x="909359" y="692255"/>
                    <a:pt x="911754" y="684537"/>
                  </a:cubicBezTo>
                  <a:cubicBezTo>
                    <a:pt x="914149" y="676821"/>
                    <a:pt x="921866" y="681610"/>
                    <a:pt x="921866" y="670301"/>
                  </a:cubicBezTo>
                  <a:cubicBezTo>
                    <a:pt x="921866" y="658992"/>
                    <a:pt x="925990" y="646618"/>
                    <a:pt x="925990" y="637704"/>
                  </a:cubicBezTo>
                  <a:cubicBezTo>
                    <a:pt x="925990" y="628789"/>
                    <a:pt x="935437" y="629987"/>
                    <a:pt x="939695" y="623467"/>
                  </a:cubicBezTo>
                  <a:cubicBezTo>
                    <a:pt x="943819" y="616948"/>
                    <a:pt x="936102" y="608698"/>
                    <a:pt x="942622" y="590204"/>
                  </a:cubicBezTo>
                  <a:cubicBezTo>
                    <a:pt x="949141" y="571843"/>
                    <a:pt x="942622" y="554680"/>
                    <a:pt x="942622" y="538048"/>
                  </a:cubicBezTo>
                  <a:cubicBezTo>
                    <a:pt x="942622" y="521417"/>
                    <a:pt x="942622" y="504253"/>
                    <a:pt x="948609" y="498931"/>
                  </a:cubicBezTo>
                  <a:cubicBezTo>
                    <a:pt x="954597" y="493609"/>
                    <a:pt x="951536" y="490682"/>
                    <a:pt x="946879" y="488287"/>
                  </a:cubicBezTo>
                  <a:cubicBezTo>
                    <a:pt x="942090" y="485892"/>
                    <a:pt x="947412" y="479373"/>
                    <a:pt x="951669" y="480570"/>
                  </a:cubicBezTo>
                  <a:cubicBezTo>
                    <a:pt x="955794" y="481768"/>
                    <a:pt x="960584" y="490682"/>
                    <a:pt x="968301" y="485892"/>
                  </a:cubicBezTo>
                  <a:cubicBezTo>
                    <a:pt x="976018" y="481102"/>
                    <a:pt x="983069" y="461012"/>
                    <a:pt x="989722" y="444380"/>
                  </a:cubicBezTo>
                  <a:cubicBezTo>
                    <a:pt x="996241" y="427749"/>
                    <a:pt x="1006886" y="428414"/>
                    <a:pt x="1015268" y="424822"/>
                  </a:cubicBezTo>
                  <a:cubicBezTo>
                    <a:pt x="1023517" y="421229"/>
                    <a:pt x="1041346" y="401139"/>
                    <a:pt x="1052655" y="372000"/>
                  </a:cubicBezTo>
                  <a:cubicBezTo>
                    <a:pt x="1063964" y="342995"/>
                    <a:pt x="1051990" y="314522"/>
                    <a:pt x="1047333" y="294299"/>
                  </a:cubicBezTo>
                  <a:cubicBezTo>
                    <a:pt x="1042543" y="274075"/>
                    <a:pt x="1036024" y="278199"/>
                    <a:pt x="1024182" y="278865"/>
                  </a:cubicBezTo>
                  <a:cubicBezTo>
                    <a:pt x="1012341" y="279397"/>
                    <a:pt x="989722" y="276470"/>
                    <a:pt x="960051" y="244404"/>
                  </a:cubicBezTo>
                  <a:cubicBezTo>
                    <a:pt x="930381" y="212339"/>
                    <a:pt x="901376" y="214734"/>
                    <a:pt x="881818" y="220056"/>
                  </a:cubicBezTo>
                  <a:cubicBezTo>
                    <a:pt x="862259" y="225378"/>
                    <a:pt x="842035" y="210609"/>
                    <a:pt x="828996" y="207549"/>
                  </a:cubicBezTo>
                  <a:cubicBezTo>
                    <a:pt x="815957" y="204622"/>
                    <a:pt x="803450" y="221253"/>
                    <a:pt x="794004" y="224713"/>
                  </a:cubicBezTo>
                  <a:cubicBezTo>
                    <a:pt x="784557" y="228305"/>
                    <a:pt x="798793" y="210476"/>
                    <a:pt x="799326" y="199167"/>
                  </a:cubicBezTo>
                  <a:cubicBezTo>
                    <a:pt x="799858" y="187858"/>
                    <a:pt x="763668" y="171892"/>
                    <a:pt x="736393" y="161247"/>
                  </a:cubicBezTo>
                  <a:cubicBezTo>
                    <a:pt x="709117" y="150603"/>
                    <a:pt x="697276" y="155925"/>
                    <a:pt x="697276" y="173089"/>
                  </a:cubicBezTo>
                  <a:cubicBezTo>
                    <a:pt x="697276" y="190252"/>
                    <a:pt x="686631" y="167767"/>
                    <a:pt x="678249" y="186128"/>
                  </a:cubicBezTo>
                  <a:cubicBezTo>
                    <a:pt x="670000" y="204489"/>
                    <a:pt x="654566" y="192647"/>
                    <a:pt x="664545" y="186660"/>
                  </a:cubicBezTo>
                  <a:cubicBezTo>
                    <a:pt x="674657" y="180673"/>
                    <a:pt x="684103" y="167102"/>
                    <a:pt x="687696" y="155792"/>
                  </a:cubicBezTo>
                  <a:cubicBezTo>
                    <a:pt x="691288" y="144483"/>
                    <a:pt x="648579" y="135568"/>
                    <a:pt x="633677" y="141556"/>
                  </a:cubicBezTo>
                  <a:cubicBezTo>
                    <a:pt x="618908" y="147543"/>
                    <a:pt x="628355" y="168831"/>
                    <a:pt x="616513" y="162312"/>
                  </a:cubicBezTo>
                  <a:cubicBezTo>
                    <a:pt x="604672" y="155792"/>
                    <a:pt x="614119" y="139826"/>
                    <a:pt x="623698" y="140358"/>
                  </a:cubicBezTo>
                  <a:cubicBezTo>
                    <a:pt x="633145" y="141024"/>
                    <a:pt x="643922" y="121332"/>
                    <a:pt x="650442" y="107095"/>
                  </a:cubicBezTo>
                  <a:cubicBezTo>
                    <a:pt x="656961" y="92859"/>
                    <a:pt x="639132" y="90464"/>
                    <a:pt x="628488" y="78623"/>
                  </a:cubicBezTo>
                  <a:cubicBezTo>
                    <a:pt x="617977" y="66914"/>
                    <a:pt x="620106" y="32587"/>
                    <a:pt x="609329" y="27265"/>
                  </a:cubicBezTo>
                  <a:cubicBezTo>
                    <a:pt x="597753" y="38707"/>
                    <a:pt x="582053" y="56669"/>
                    <a:pt x="577663" y="69841"/>
                  </a:cubicBezTo>
                  <a:cubicBezTo>
                    <a:pt x="572074" y="86739"/>
                    <a:pt x="564757" y="77026"/>
                    <a:pt x="549589" y="81949"/>
                  </a:cubicBezTo>
                  <a:cubicBezTo>
                    <a:pt x="534288" y="86739"/>
                    <a:pt x="527103" y="80352"/>
                    <a:pt x="523112" y="73966"/>
                  </a:cubicBezTo>
                  <a:cubicBezTo>
                    <a:pt x="519120" y="67446"/>
                    <a:pt x="503819" y="73966"/>
                    <a:pt x="493441" y="73168"/>
                  </a:cubicBezTo>
                  <a:cubicBezTo>
                    <a:pt x="483063" y="72369"/>
                    <a:pt x="489450" y="86074"/>
                    <a:pt x="482265" y="90065"/>
                  </a:cubicBezTo>
                  <a:cubicBezTo>
                    <a:pt x="475080" y="94057"/>
                    <a:pt x="456586" y="82082"/>
                    <a:pt x="450199" y="89267"/>
                  </a:cubicBezTo>
                  <a:cubicBezTo>
                    <a:pt x="443813" y="96452"/>
                    <a:pt x="439822" y="89267"/>
                    <a:pt x="436495" y="95653"/>
                  </a:cubicBezTo>
                  <a:cubicBezTo>
                    <a:pt x="433302" y="102040"/>
                    <a:pt x="421993" y="98048"/>
                    <a:pt x="418799" y="102040"/>
                  </a:cubicBezTo>
                  <a:cubicBezTo>
                    <a:pt x="415606" y="106031"/>
                    <a:pt x="404297" y="108426"/>
                    <a:pt x="389927" y="92460"/>
                  </a:cubicBezTo>
                  <a:cubicBezTo>
                    <a:pt x="375425" y="76361"/>
                    <a:pt x="377820" y="49884"/>
                    <a:pt x="384339" y="45094"/>
                  </a:cubicBezTo>
                  <a:cubicBezTo>
                    <a:pt x="390726" y="40304"/>
                    <a:pt x="390726" y="26600"/>
                    <a:pt x="381944" y="22608"/>
                  </a:cubicBezTo>
                  <a:cubicBezTo>
                    <a:pt x="373163" y="18617"/>
                    <a:pt x="381944" y="1719"/>
                    <a:pt x="370768" y="122"/>
                  </a:cubicBezTo>
                  <a:cubicBezTo>
                    <a:pt x="359459" y="-1474"/>
                    <a:pt x="361188" y="13028"/>
                    <a:pt x="353871" y="15423"/>
                  </a:cubicBezTo>
                  <a:cubicBezTo>
                    <a:pt x="346686" y="17818"/>
                    <a:pt x="328990" y="29926"/>
                    <a:pt x="320874" y="28329"/>
                  </a:cubicBezTo>
                  <a:cubicBezTo>
                    <a:pt x="312891" y="26733"/>
                    <a:pt x="302380" y="29926"/>
                    <a:pt x="302380" y="38707"/>
                  </a:cubicBezTo>
                  <a:cubicBezTo>
                    <a:pt x="302380" y="47622"/>
                    <a:pt x="293598" y="45094"/>
                    <a:pt x="292002" y="37909"/>
                  </a:cubicBezTo>
                  <a:cubicBezTo>
                    <a:pt x="290405" y="30724"/>
                    <a:pt x="273508" y="34716"/>
                    <a:pt x="268718" y="29926"/>
                  </a:cubicBezTo>
                  <a:cubicBezTo>
                    <a:pt x="263928" y="25136"/>
                    <a:pt x="241442" y="27531"/>
                    <a:pt x="251022" y="33119"/>
                  </a:cubicBezTo>
                  <a:cubicBezTo>
                    <a:pt x="260602" y="38707"/>
                    <a:pt x="261400" y="44428"/>
                    <a:pt x="261400" y="53210"/>
                  </a:cubicBezTo>
                  <a:cubicBezTo>
                    <a:pt x="261400" y="61991"/>
                    <a:pt x="268585" y="59596"/>
                    <a:pt x="268585" y="70107"/>
                  </a:cubicBezTo>
                  <a:cubicBezTo>
                    <a:pt x="268585" y="80618"/>
                    <a:pt x="276568" y="73301"/>
                    <a:pt x="282289" y="73301"/>
                  </a:cubicBezTo>
                  <a:cubicBezTo>
                    <a:pt x="287877" y="73301"/>
                    <a:pt x="287877" y="83013"/>
                    <a:pt x="279096" y="84610"/>
                  </a:cubicBezTo>
                  <a:cubicBezTo>
                    <a:pt x="270314" y="86207"/>
                    <a:pt x="266190" y="90996"/>
                    <a:pt x="263795" y="99113"/>
                  </a:cubicBezTo>
                  <a:cubicBezTo>
                    <a:pt x="261400" y="107095"/>
                    <a:pt x="253417" y="101507"/>
                    <a:pt x="246099" y="107894"/>
                  </a:cubicBezTo>
                  <a:cubicBezTo>
                    <a:pt x="238914" y="114280"/>
                    <a:pt x="232395" y="120800"/>
                    <a:pt x="227605" y="117473"/>
                  </a:cubicBezTo>
                  <a:cubicBezTo>
                    <a:pt x="222815" y="114280"/>
                    <a:pt x="218824" y="116675"/>
                    <a:pt x="213102" y="119868"/>
                  </a:cubicBezTo>
                  <a:cubicBezTo>
                    <a:pt x="207514" y="123062"/>
                    <a:pt x="205119" y="119868"/>
                    <a:pt x="197003" y="113482"/>
                  </a:cubicBezTo>
                  <a:cubicBezTo>
                    <a:pt x="191016" y="108692"/>
                    <a:pt x="187158" y="97117"/>
                    <a:pt x="176513" y="86473"/>
                  </a:cubicBezTo>
                  <a:cubicBezTo>
                    <a:pt x="170127" y="89533"/>
                    <a:pt x="157221" y="94189"/>
                    <a:pt x="150302" y="94189"/>
                  </a:cubicBezTo>
                  <a:cubicBezTo>
                    <a:pt x="140989" y="94189"/>
                    <a:pt x="111451" y="92061"/>
                    <a:pt x="109855" y="97117"/>
                  </a:cubicBezTo>
                  <a:cubicBezTo>
                    <a:pt x="108258" y="102173"/>
                    <a:pt x="111983" y="110821"/>
                    <a:pt x="116773" y="111752"/>
                  </a:cubicBezTo>
                  <a:cubicBezTo>
                    <a:pt x="121563" y="112817"/>
                    <a:pt x="131808" y="115744"/>
                    <a:pt x="122096" y="122796"/>
                  </a:cubicBezTo>
                  <a:cubicBezTo>
                    <a:pt x="112516" y="129714"/>
                    <a:pt x="103867" y="120401"/>
                    <a:pt x="103867" y="137165"/>
                  </a:cubicBezTo>
                  <a:cubicBezTo>
                    <a:pt x="103867" y="153930"/>
                    <a:pt x="125422" y="164973"/>
                    <a:pt x="121031" y="180540"/>
                  </a:cubicBezTo>
                  <a:cubicBezTo>
                    <a:pt x="118769" y="188523"/>
                    <a:pt x="115576" y="209146"/>
                    <a:pt x="115576" y="216996"/>
                  </a:cubicBezTo>
                  <a:cubicBezTo>
                    <a:pt x="115576" y="224846"/>
                    <a:pt x="112383" y="251722"/>
                    <a:pt x="105331" y="253319"/>
                  </a:cubicBezTo>
                  <a:cubicBezTo>
                    <a:pt x="98146" y="254915"/>
                    <a:pt x="91893" y="247065"/>
                    <a:pt x="82313" y="254915"/>
                  </a:cubicBezTo>
                  <a:cubicBezTo>
                    <a:pt x="72866" y="262765"/>
                    <a:pt x="61025" y="258109"/>
                    <a:pt x="49849" y="266757"/>
                  </a:cubicBezTo>
                  <a:cubicBezTo>
                    <a:pt x="38805" y="275405"/>
                    <a:pt x="26964" y="272345"/>
                    <a:pt x="26166" y="282590"/>
                  </a:cubicBezTo>
                  <a:cubicBezTo>
                    <a:pt x="25367" y="292835"/>
                    <a:pt x="15122" y="298423"/>
                    <a:pt x="17517" y="307870"/>
                  </a:cubicBezTo>
                  <a:cubicBezTo>
                    <a:pt x="19912" y="317316"/>
                    <a:pt x="12727" y="315054"/>
                    <a:pt x="5676" y="322106"/>
                  </a:cubicBezTo>
                  <a:cubicBezTo>
                    <a:pt x="-1376" y="329291"/>
                    <a:pt x="6474" y="333948"/>
                    <a:pt x="1684" y="339536"/>
                  </a:cubicBezTo>
                  <a:cubicBezTo>
                    <a:pt x="-3106" y="345124"/>
                    <a:pt x="3281" y="353772"/>
                    <a:pt x="8869" y="362421"/>
                  </a:cubicBezTo>
                  <a:cubicBezTo>
                    <a:pt x="14457" y="371202"/>
                    <a:pt x="20710" y="377456"/>
                    <a:pt x="19912" y="385305"/>
                  </a:cubicBezTo>
                  <a:cubicBezTo>
                    <a:pt x="19114" y="393155"/>
                    <a:pt x="25367" y="396349"/>
                    <a:pt x="33350" y="395550"/>
                  </a:cubicBezTo>
                  <a:cubicBezTo>
                    <a:pt x="41200" y="394752"/>
                    <a:pt x="34947" y="410585"/>
                    <a:pt x="47587" y="410585"/>
                  </a:cubicBezTo>
                  <a:cubicBezTo>
                    <a:pt x="60227" y="410585"/>
                    <a:pt x="72866" y="413778"/>
                    <a:pt x="76060" y="406594"/>
                  </a:cubicBezTo>
                  <a:cubicBezTo>
                    <a:pt x="79253" y="399409"/>
                    <a:pt x="87901" y="393954"/>
                    <a:pt x="87901" y="404199"/>
                  </a:cubicBezTo>
                  <a:cubicBezTo>
                    <a:pt x="87901" y="414444"/>
                    <a:pt x="85506" y="442118"/>
                    <a:pt x="94288" y="439058"/>
                  </a:cubicBezTo>
                  <a:cubicBezTo>
                    <a:pt x="102936" y="435865"/>
                    <a:pt x="120366" y="436663"/>
                    <a:pt x="129147" y="439857"/>
                  </a:cubicBezTo>
                  <a:cubicBezTo>
                    <a:pt x="137795" y="443050"/>
                    <a:pt x="146577" y="439857"/>
                    <a:pt x="152032" y="434268"/>
                  </a:cubicBezTo>
                  <a:cubicBezTo>
                    <a:pt x="157620" y="428680"/>
                    <a:pt x="163874" y="428680"/>
                    <a:pt x="174917" y="422427"/>
                  </a:cubicBezTo>
                  <a:cubicBezTo>
                    <a:pt x="185960" y="416040"/>
                    <a:pt x="196338" y="408190"/>
                    <a:pt x="206583" y="408190"/>
                  </a:cubicBezTo>
                  <a:cubicBezTo>
                    <a:pt x="216828" y="408190"/>
                    <a:pt x="234258" y="401804"/>
                    <a:pt x="231863" y="409787"/>
                  </a:cubicBezTo>
                  <a:cubicBezTo>
                    <a:pt x="229468" y="417637"/>
                    <a:pt x="227871" y="446908"/>
                    <a:pt x="240511" y="461943"/>
                  </a:cubicBezTo>
                  <a:cubicBezTo>
                    <a:pt x="253151" y="476978"/>
                    <a:pt x="260336" y="482566"/>
                    <a:pt x="272177" y="480969"/>
                  </a:cubicBezTo>
                  <a:cubicBezTo>
                    <a:pt x="284019" y="479373"/>
                    <a:pt x="282422" y="485759"/>
                    <a:pt x="291203" y="484961"/>
                  </a:cubicBezTo>
                  <a:cubicBezTo>
                    <a:pt x="299852" y="484162"/>
                    <a:pt x="294397" y="494408"/>
                    <a:pt x="302247" y="494408"/>
                  </a:cubicBezTo>
                  <a:cubicBezTo>
                    <a:pt x="310097" y="494408"/>
                    <a:pt x="324333" y="496004"/>
                    <a:pt x="324333" y="504652"/>
                  </a:cubicBezTo>
                  <a:cubicBezTo>
                    <a:pt x="324333" y="513434"/>
                    <a:pt x="348016" y="506249"/>
                    <a:pt x="353604" y="511039"/>
                  </a:cubicBezTo>
                  <a:cubicBezTo>
                    <a:pt x="359193" y="515829"/>
                    <a:pt x="365446" y="519687"/>
                    <a:pt x="363849" y="529267"/>
                  </a:cubicBezTo>
                  <a:cubicBezTo>
                    <a:pt x="362253" y="538713"/>
                    <a:pt x="375691" y="545898"/>
                    <a:pt x="367841" y="549890"/>
                  </a:cubicBezTo>
                  <a:cubicBezTo>
                    <a:pt x="359858" y="553881"/>
                    <a:pt x="370236" y="561731"/>
                    <a:pt x="371034" y="571976"/>
                  </a:cubicBezTo>
                  <a:cubicBezTo>
                    <a:pt x="371832" y="582221"/>
                    <a:pt x="382876" y="586213"/>
                    <a:pt x="400305" y="585415"/>
                  </a:cubicBezTo>
                  <a:cubicBezTo>
                    <a:pt x="417735" y="584616"/>
                    <a:pt x="422525" y="586213"/>
                    <a:pt x="422525" y="598852"/>
                  </a:cubicBezTo>
                  <a:cubicBezTo>
                    <a:pt x="422525" y="611492"/>
                    <a:pt x="434366" y="613089"/>
                    <a:pt x="438358" y="624931"/>
                  </a:cubicBezTo>
                  <a:cubicBezTo>
                    <a:pt x="442350" y="636772"/>
                    <a:pt x="433568" y="650210"/>
                    <a:pt x="435165" y="659790"/>
                  </a:cubicBezTo>
                  <a:cubicBezTo>
                    <a:pt x="436362" y="667108"/>
                    <a:pt x="431972" y="674825"/>
                    <a:pt x="427049" y="678018"/>
                  </a:cubicBezTo>
                  <a:cubicBezTo>
                    <a:pt x="433169" y="685735"/>
                    <a:pt x="433701" y="689327"/>
                    <a:pt x="428246" y="692255"/>
                  </a:cubicBezTo>
                  <a:cubicBezTo>
                    <a:pt x="421061" y="696246"/>
                    <a:pt x="437028" y="707555"/>
                    <a:pt x="433036" y="725118"/>
                  </a:cubicBezTo>
                  <a:cubicBezTo>
                    <a:pt x="429044" y="742814"/>
                    <a:pt x="428246" y="746007"/>
                    <a:pt x="446740" y="746806"/>
                  </a:cubicBezTo>
                  <a:cubicBezTo>
                    <a:pt x="465234" y="747604"/>
                    <a:pt x="463638" y="753192"/>
                    <a:pt x="470024" y="749200"/>
                  </a:cubicBezTo>
                  <a:cubicBezTo>
                    <a:pt x="476411" y="745209"/>
                    <a:pt x="486123" y="762905"/>
                    <a:pt x="488518" y="771686"/>
                  </a:cubicBezTo>
                  <a:cubicBezTo>
                    <a:pt x="490913" y="780468"/>
                    <a:pt x="498098" y="801356"/>
                    <a:pt x="501424" y="801356"/>
                  </a:cubicBezTo>
                  <a:cubicBezTo>
                    <a:pt x="504618" y="801356"/>
                    <a:pt x="514330" y="791777"/>
                    <a:pt x="523910" y="796567"/>
                  </a:cubicBezTo>
                  <a:cubicBezTo>
                    <a:pt x="532824" y="801090"/>
                    <a:pt x="521648" y="831160"/>
                    <a:pt x="521382" y="844465"/>
                  </a:cubicBezTo>
                  <a:cubicBezTo>
                    <a:pt x="528034" y="844199"/>
                    <a:pt x="536284" y="844199"/>
                    <a:pt x="538945" y="845663"/>
                  </a:cubicBezTo>
                  <a:cubicBezTo>
                    <a:pt x="543734" y="848057"/>
                    <a:pt x="546129" y="880522"/>
                    <a:pt x="543734" y="886509"/>
                  </a:cubicBezTo>
                  <a:cubicBezTo>
                    <a:pt x="541340" y="892496"/>
                    <a:pt x="521515" y="897952"/>
                    <a:pt x="511270" y="904471"/>
                  </a:cubicBezTo>
                  <a:cubicBezTo>
                    <a:pt x="501025" y="911123"/>
                    <a:pt x="476411" y="934541"/>
                    <a:pt x="464968" y="953168"/>
                  </a:cubicBezTo>
                  <a:cubicBezTo>
                    <a:pt x="458183" y="964211"/>
                    <a:pt x="448337" y="973392"/>
                    <a:pt x="441418" y="981374"/>
                  </a:cubicBezTo>
                  <a:cubicBezTo>
                    <a:pt x="444745" y="981907"/>
                    <a:pt x="447538" y="981641"/>
                    <a:pt x="449401" y="980843"/>
                  </a:cubicBezTo>
                  <a:cubicBezTo>
                    <a:pt x="454856" y="978448"/>
                    <a:pt x="463239" y="978448"/>
                    <a:pt x="472286" y="989225"/>
                  </a:cubicBezTo>
                  <a:cubicBezTo>
                    <a:pt x="481334" y="1000002"/>
                    <a:pt x="480668" y="1008517"/>
                    <a:pt x="484261" y="1007852"/>
                  </a:cubicBezTo>
                  <a:cubicBezTo>
                    <a:pt x="487853" y="1007186"/>
                    <a:pt x="492111" y="993482"/>
                    <a:pt x="499295" y="1003594"/>
                  </a:cubicBezTo>
                  <a:cubicBezTo>
                    <a:pt x="506480" y="1013839"/>
                    <a:pt x="525107" y="1021689"/>
                    <a:pt x="529365" y="1026479"/>
                  </a:cubicBezTo>
                  <a:cubicBezTo>
                    <a:pt x="533623" y="1031269"/>
                    <a:pt x="547460" y="1034861"/>
                    <a:pt x="547460" y="1047501"/>
                  </a:cubicBezTo>
                  <a:cubicBezTo>
                    <a:pt x="547460" y="1056549"/>
                    <a:pt x="543202" y="1073579"/>
                    <a:pt x="550254" y="1088082"/>
                  </a:cubicBezTo>
                  <a:cubicBezTo>
                    <a:pt x="553713" y="1084090"/>
                    <a:pt x="557572" y="1079833"/>
                    <a:pt x="562761" y="107610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3"/>
            <p:cNvSpPr/>
            <p:nvPr/>
          </p:nvSpPr>
          <p:spPr>
            <a:xfrm>
              <a:off x="4219679" y="5208436"/>
              <a:ext cx="133217" cy="141312"/>
            </a:xfrm>
            <a:custGeom>
              <a:rect b="b" l="l" r="r" t="t"/>
              <a:pathLst>
                <a:path extrusionOk="0" h="141312" w="133217">
                  <a:moveTo>
                    <a:pt x="130556" y="67947"/>
                  </a:moveTo>
                  <a:cubicBezTo>
                    <a:pt x="130556" y="55307"/>
                    <a:pt x="116719" y="51715"/>
                    <a:pt x="112461" y="46925"/>
                  </a:cubicBezTo>
                  <a:cubicBezTo>
                    <a:pt x="108204" y="42135"/>
                    <a:pt x="89577" y="34286"/>
                    <a:pt x="82392" y="24040"/>
                  </a:cubicBezTo>
                  <a:cubicBezTo>
                    <a:pt x="75207" y="13796"/>
                    <a:pt x="70950" y="27633"/>
                    <a:pt x="67357" y="28298"/>
                  </a:cubicBezTo>
                  <a:cubicBezTo>
                    <a:pt x="63765" y="28830"/>
                    <a:pt x="64297" y="20448"/>
                    <a:pt x="55383" y="9671"/>
                  </a:cubicBezTo>
                  <a:cubicBezTo>
                    <a:pt x="46335" y="-1106"/>
                    <a:pt x="37953" y="-1106"/>
                    <a:pt x="32498" y="1289"/>
                  </a:cubicBezTo>
                  <a:cubicBezTo>
                    <a:pt x="30635" y="2087"/>
                    <a:pt x="27841" y="2220"/>
                    <a:pt x="24515" y="1821"/>
                  </a:cubicBezTo>
                  <a:cubicBezTo>
                    <a:pt x="19725" y="7276"/>
                    <a:pt x="16266" y="12332"/>
                    <a:pt x="16266" y="16989"/>
                  </a:cubicBezTo>
                  <a:cubicBezTo>
                    <a:pt x="16266" y="28431"/>
                    <a:pt x="7883" y="41071"/>
                    <a:pt x="7218" y="62625"/>
                  </a:cubicBezTo>
                  <a:cubicBezTo>
                    <a:pt x="6553" y="84312"/>
                    <a:pt x="566" y="80587"/>
                    <a:pt x="33" y="97485"/>
                  </a:cubicBezTo>
                  <a:cubicBezTo>
                    <a:pt x="-499" y="114249"/>
                    <a:pt x="5488" y="111322"/>
                    <a:pt x="7883" y="113717"/>
                  </a:cubicBezTo>
                  <a:cubicBezTo>
                    <a:pt x="9214" y="115048"/>
                    <a:pt x="7617" y="120370"/>
                    <a:pt x="5888" y="124893"/>
                  </a:cubicBezTo>
                  <a:cubicBezTo>
                    <a:pt x="8416" y="127155"/>
                    <a:pt x="10944" y="130614"/>
                    <a:pt x="16399" y="130082"/>
                  </a:cubicBezTo>
                  <a:cubicBezTo>
                    <a:pt x="27043" y="128885"/>
                    <a:pt x="37687" y="133009"/>
                    <a:pt x="50859" y="138997"/>
                  </a:cubicBezTo>
                  <a:cubicBezTo>
                    <a:pt x="63898" y="144984"/>
                    <a:pt x="59108" y="137267"/>
                    <a:pt x="71615" y="138997"/>
                  </a:cubicBezTo>
                  <a:cubicBezTo>
                    <a:pt x="84122" y="140726"/>
                    <a:pt x="98358" y="141924"/>
                    <a:pt x="111929" y="133675"/>
                  </a:cubicBezTo>
                  <a:cubicBezTo>
                    <a:pt x="121243" y="127953"/>
                    <a:pt x="126033" y="118108"/>
                    <a:pt x="133218" y="108661"/>
                  </a:cubicBezTo>
                  <a:cubicBezTo>
                    <a:pt x="126299" y="94159"/>
                    <a:pt x="130556" y="76995"/>
                    <a:pt x="130556" y="6794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3"/>
            <p:cNvSpPr/>
            <p:nvPr/>
          </p:nvSpPr>
          <p:spPr>
            <a:xfrm>
              <a:off x="3810418" y="4970039"/>
              <a:ext cx="537329" cy="1060420"/>
            </a:xfrm>
            <a:custGeom>
              <a:rect b="b" l="l" r="r" t="t"/>
              <a:pathLst>
                <a:path extrusionOk="0" h="1060420" w="537329">
                  <a:moveTo>
                    <a:pt x="202799" y="1041186"/>
                  </a:moveTo>
                  <a:cubicBezTo>
                    <a:pt x="188030" y="1040654"/>
                    <a:pt x="158892" y="1013246"/>
                    <a:pt x="149977" y="1006194"/>
                  </a:cubicBezTo>
                  <a:cubicBezTo>
                    <a:pt x="141063" y="999009"/>
                    <a:pt x="147582" y="991957"/>
                    <a:pt x="136938" y="993687"/>
                  </a:cubicBezTo>
                  <a:cubicBezTo>
                    <a:pt x="126294" y="995417"/>
                    <a:pt x="133346" y="985305"/>
                    <a:pt x="139333" y="982378"/>
                  </a:cubicBezTo>
                  <a:cubicBezTo>
                    <a:pt x="144789" y="979584"/>
                    <a:pt x="137204" y="969472"/>
                    <a:pt x="130020" y="967875"/>
                  </a:cubicBezTo>
                  <a:cubicBezTo>
                    <a:pt x="129221" y="983841"/>
                    <a:pt x="125895" y="1055290"/>
                    <a:pt x="130153" y="1055955"/>
                  </a:cubicBezTo>
                  <a:cubicBezTo>
                    <a:pt x="134411" y="1056620"/>
                    <a:pt x="165944" y="1052229"/>
                    <a:pt x="175257" y="1058350"/>
                  </a:cubicBezTo>
                  <a:cubicBezTo>
                    <a:pt x="178850" y="1059547"/>
                    <a:pt x="183772" y="1062342"/>
                    <a:pt x="187365" y="1058350"/>
                  </a:cubicBezTo>
                  <a:cubicBezTo>
                    <a:pt x="193352" y="1051830"/>
                    <a:pt x="211048" y="1055423"/>
                    <a:pt x="220628" y="1049436"/>
                  </a:cubicBezTo>
                  <a:cubicBezTo>
                    <a:pt x="230074" y="1043581"/>
                    <a:pt x="217567" y="1041718"/>
                    <a:pt x="202799" y="1041186"/>
                  </a:cubicBezTo>
                  <a:close/>
                  <a:moveTo>
                    <a:pt x="531435" y="104506"/>
                  </a:moveTo>
                  <a:cubicBezTo>
                    <a:pt x="528774" y="103175"/>
                    <a:pt x="520525" y="103175"/>
                    <a:pt x="513872" y="103309"/>
                  </a:cubicBezTo>
                  <a:cubicBezTo>
                    <a:pt x="513872" y="104373"/>
                    <a:pt x="513872" y="105171"/>
                    <a:pt x="514005" y="106103"/>
                  </a:cubicBezTo>
                  <a:cubicBezTo>
                    <a:pt x="515602" y="117279"/>
                    <a:pt x="508417" y="146284"/>
                    <a:pt x="500434" y="145486"/>
                  </a:cubicBezTo>
                  <a:cubicBezTo>
                    <a:pt x="492451" y="144688"/>
                    <a:pt x="485932" y="157594"/>
                    <a:pt x="479545" y="155997"/>
                  </a:cubicBezTo>
                  <a:cubicBezTo>
                    <a:pt x="473159" y="154400"/>
                    <a:pt x="464244" y="165576"/>
                    <a:pt x="456261" y="160787"/>
                  </a:cubicBezTo>
                  <a:cubicBezTo>
                    <a:pt x="448278" y="155997"/>
                    <a:pt x="436969" y="162383"/>
                    <a:pt x="430582" y="158392"/>
                  </a:cubicBezTo>
                  <a:cubicBezTo>
                    <a:pt x="424196" y="154400"/>
                    <a:pt x="405702" y="157594"/>
                    <a:pt x="405702" y="152804"/>
                  </a:cubicBezTo>
                  <a:cubicBezTo>
                    <a:pt x="405702" y="148014"/>
                    <a:pt x="414483" y="149610"/>
                    <a:pt x="414483" y="135108"/>
                  </a:cubicBezTo>
                  <a:cubicBezTo>
                    <a:pt x="414483" y="120605"/>
                    <a:pt x="438565" y="104639"/>
                    <a:pt x="435372" y="99051"/>
                  </a:cubicBezTo>
                  <a:cubicBezTo>
                    <a:pt x="432179" y="93463"/>
                    <a:pt x="391199" y="81355"/>
                    <a:pt x="385611" y="74170"/>
                  </a:cubicBezTo>
                  <a:cubicBezTo>
                    <a:pt x="380023" y="66985"/>
                    <a:pt x="371907" y="60466"/>
                    <a:pt x="355941" y="58870"/>
                  </a:cubicBezTo>
                  <a:cubicBezTo>
                    <a:pt x="339841" y="57273"/>
                    <a:pt x="340640" y="49290"/>
                    <a:pt x="326270" y="40375"/>
                  </a:cubicBezTo>
                  <a:cubicBezTo>
                    <a:pt x="314163" y="33058"/>
                    <a:pt x="295402" y="13366"/>
                    <a:pt x="289149" y="2323"/>
                  </a:cubicBezTo>
                  <a:cubicBezTo>
                    <a:pt x="279303" y="1259"/>
                    <a:pt x="265466" y="-738"/>
                    <a:pt x="262672" y="2589"/>
                  </a:cubicBezTo>
                  <a:cubicBezTo>
                    <a:pt x="258680" y="7379"/>
                    <a:pt x="252427" y="29465"/>
                    <a:pt x="246839" y="18422"/>
                  </a:cubicBezTo>
                  <a:cubicBezTo>
                    <a:pt x="241251" y="7379"/>
                    <a:pt x="227812" y="7379"/>
                    <a:pt x="215971" y="5782"/>
                  </a:cubicBezTo>
                  <a:cubicBezTo>
                    <a:pt x="204129" y="4186"/>
                    <a:pt x="204927" y="-6858"/>
                    <a:pt x="192288" y="6581"/>
                  </a:cubicBezTo>
                  <a:cubicBezTo>
                    <a:pt x="186700" y="12568"/>
                    <a:pt x="179382" y="18422"/>
                    <a:pt x="172729" y="22813"/>
                  </a:cubicBezTo>
                  <a:cubicBezTo>
                    <a:pt x="171931" y="35586"/>
                    <a:pt x="169669" y="49955"/>
                    <a:pt x="167274" y="54080"/>
                  </a:cubicBezTo>
                  <a:cubicBezTo>
                    <a:pt x="164081" y="59668"/>
                    <a:pt x="137604" y="71775"/>
                    <a:pt x="136805" y="78162"/>
                  </a:cubicBezTo>
                  <a:cubicBezTo>
                    <a:pt x="136007" y="84548"/>
                    <a:pt x="139999" y="93463"/>
                    <a:pt x="135209" y="97454"/>
                  </a:cubicBezTo>
                  <a:cubicBezTo>
                    <a:pt x="130419" y="101446"/>
                    <a:pt x="146385" y="121536"/>
                    <a:pt x="137604" y="126327"/>
                  </a:cubicBezTo>
                  <a:cubicBezTo>
                    <a:pt x="128822" y="131116"/>
                    <a:pt x="143990" y="139233"/>
                    <a:pt x="138402" y="144022"/>
                  </a:cubicBezTo>
                  <a:cubicBezTo>
                    <a:pt x="132814" y="148812"/>
                    <a:pt x="122303" y="151207"/>
                    <a:pt x="122303" y="156795"/>
                  </a:cubicBezTo>
                  <a:cubicBezTo>
                    <a:pt x="122303" y="162383"/>
                    <a:pt x="121505" y="176088"/>
                    <a:pt x="114320" y="179281"/>
                  </a:cubicBezTo>
                  <a:cubicBezTo>
                    <a:pt x="107135" y="182474"/>
                    <a:pt x="102212" y="194582"/>
                    <a:pt x="102212" y="203363"/>
                  </a:cubicBezTo>
                  <a:cubicBezTo>
                    <a:pt x="102212" y="212144"/>
                    <a:pt x="90903" y="206556"/>
                    <a:pt x="95027" y="217866"/>
                  </a:cubicBezTo>
                  <a:cubicBezTo>
                    <a:pt x="99019" y="229175"/>
                    <a:pt x="103809" y="242746"/>
                    <a:pt x="95027" y="245141"/>
                  </a:cubicBezTo>
                  <a:cubicBezTo>
                    <a:pt x="86246" y="247536"/>
                    <a:pt x="88641" y="266030"/>
                    <a:pt x="83718" y="266030"/>
                  </a:cubicBezTo>
                  <a:cubicBezTo>
                    <a:pt x="78928" y="266030"/>
                    <a:pt x="76533" y="285322"/>
                    <a:pt x="83718" y="294902"/>
                  </a:cubicBezTo>
                  <a:cubicBezTo>
                    <a:pt x="90903" y="304482"/>
                    <a:pt x="92632" y="312598"/>
                    <a:pt x="92632" y="321380"/>
                  </a:cubicBezTo>
                  <a:cubicBezTo>
                    <a:pt x="92632" y="330161"/>
                    <a:pt x="102212" y="334951"/>
                    <a:pt x="99019" y="344664"/>
                  </a:cubicBezTo>
                  <a:cubicBezTo>
                    <a:pt x="95826" y="354243"/>
                    <a:pt x="97422" y="363157"/>
                    <a:pt x="91834" y="367149"/>
                  </a:cubicBezTo>
                  <a:cubicBezTo>
                    <a:pt x="86246" y="371141"/>
                    <a:pt x="91036" y="383248"/>
                    <a:pt x="83851" y="386441"/>
                  </a:cubicBezTo>
                  <a:cubicBezTo>
                    <a:pt x="76666" y="389634"/>
                    <a:pt x="89439" y="415314"/>
                    <a:pt x="83851" y="420103"/>
                  </a:cubicBezTo>
                  <a:cubicBezTo>
                    <a:pt x="78263" y="424893"/>
                    <a:pt x="63760" y="429018"/>
                    <a:pt x="63760" y="446581"/>
                  </a:cubicBezTo>
                  <a:cubicBezTo>
                    <a:pt x="63760" y="464276"/>
                    <a:pt x="66554" y="474255"/>
                    <a:pt x="64559" y="481972"/>
                  </a:cubicBezTo>
                  <a:cubicBezTo>
                    <a:pt x="62962" y="488359"/>
                    <a:pt x="72542" y="486762"/>
                    <a:pt x="70945" y="497273"/>
                  </a:cubicBezTo>
                  <a:cubicBezTo>
                    <a:pt x="69348" y="507651"/>
                    <a:pt x="56443" y="501265"/>
                    <a:pt x="55644" y="507651"/>
                  </a:cubicBezTo>
                  <a:cubicBezTo>
                    <a:pt x="54846" y="514037"/>
                    <a:pt x="58837" y="526943"/>
                    <a:pt x="54048" y="527742"/>
                  </a:cubicBezTo>
                  <a:cubicBezTo>
                    <a:pt x="49258" y="528540"/>
                    <a:pt x="46863" y="533330"/>
                    <a:pt x="46863" y="544639"/>
                  </a:cubicBezTo>
                  <a:cubicBezTo>
                    <a:pt x="46863" y="555816"/>
                    <a:pt x="40476" y="557412"/>
                    <a:pt x="39678" y="563133"/>
                  </a:cubicBezTo>
                  <a:cubicBezTo>
                    <a:pt x="38880" y="568722"/>
                    <a:pt x="45266" y="575241"/>
                    <a:pt x="45266" y="581628"/>
                  </a:cubicBezTo>
                  <a:cubicBezTo>
                    <a:pt x="45266" y="588014"/>
                    <a:pt x="49258" y="609701"/>
                    <a:pt x="43670" y="610499"/>
                  </a:cubicBezTo>
                  <a:cubicBezTo>
                    <a:pt x="38081" y="611298"/>
                    <a:pt x="34888" y="635380"/>
                    <a:pt x="39678" y="638573"/>
                  </a:cubicBezTo>
                  <a:cubicBezTo>
                    <a:pt x="44468" y="641767"/>
                    <a:pt x="44468" y="648153"/>
                    <a:pt x="42073" y="653076"/>
                  </a:cubicBezTo>
                  <a:cubicBezTo>
                    <a:pt x="39678" y="657866"/>
                    <a:pt x="53249" y="662656"/>
                    <a:pt x="46064" y="669973"/>
                  </a:cubicBezTo>
                  <a:cubicBezTo>
                    <a:pt x="38880" y="677158"/>
                    <a:pt x="44601" y="686472"/>
                    <a:pt x="54048" y="683678"/>
                  </a:cubicBezTo>
                  <a:cubicBezTo>
                    <a:pt x="62031" y="681283"/>
                    <a:pt x="66954" y="695652"/>
                    <a:pt x="58039" y="695652"/>
                  </a:cubicBezTo>
                  <a:cubicBezTo>
                    <a:pt x="49258" y="695652"/>
                    <a:pt x="40343" y="695652"/>
                    <a:pt x="47661" y="701240"/>
                  </a:cubicBezTo>
                  <a:cubicBezTo>
                    <a:pt x="54846" y="706829"/>
                    <a:pt x="62164" y="714945"/>
                    <a:pt x="51653" y="718936"/>
                  </a:cubicBezTo>
                  <a:cubicBezTo>
                    <a:pt x="41275" y="722928"/>
                    <a:pt x="50056" y="730113"/>
                    <a:pt x="47661" y="739825"/>
                  </a:cubicBezTo>
                  <a:cubicBezTo>
                    <a:pt x="45266" y="749405"/>
                    <a:pt x="54846" y="758320"/>
                    <a:pt x="46863" y="760714"/>
                  </a:cubicBezTo>
                  <a:cubicBezTo>
                    <a:pt x="38880" y="763109"/>
                    <a:pt x="50056" y="777612"/>
                    <a:pt x="38880" y="779209"/>
                  </a:cubicBezTo>
                  <a:cubicBezTo>
                    <a:pt x="27703" y="780805"/>
                    <a:pt x="34888" y="791183"/>
                    <a:pt x="27703" y="796904"/>
                  </a:cubicBezTo>
                  <a:cubicBezTo>
                    <a:pt x="20519" y="802493"/>
                    <a:pt x="37283" y="812205"/>
                    <a:pt x="28502" y="817793"/>
                  </a:cubicBezTo>
                  <a:cubicBezTo>
                    <a:pt x="19720" y="823381"/>
                    <a:pt x="26107" y="836287"/>
                    <a:pt x="17325" y="836287"/>
                  </a:cubicBezTo>
                  <a:cubicBezTo>
                    <a:pt x="8411" y="836287"/>
                    <a:pt x="3621" y="848395"/>
                    <a:pt x="2823" y="853983"/>
                  </a:cubicBezTo>
                  <a:cubicBezTo>
                    <a:pt x="2024" y="859571"/>
                    <a:pt x="-3564" y="870881"/>
                    <a:pt x="3621" y="878864"/>
                  </a:cubicBezTo>
                  <a:cubicBezTo>
                    <a:pt x="10806" y="886847"/>
                    <a:pt x="2024" y="893366"/>
                    <a:pt x="8411" y="896559"/>
                  </a:cubicBezTo>
                  <a:cubicBezTo>
                    <a:pt x="14797" y="899753"/>
                    <a:pt x="36485" y="894963"/>
                    <a:pt x="33292" y="904543"/>
                  </a:cubicBezTo>
                  <a:cubicBezTo>
                    <a:pt x="30098" y="914122"/>
                    <a:pt x="30897" y="935011"/>
                    <a:pt x="34888" y="935011"/>
                  </a:cubicBezTo>
                  <a:cubicBezTo>
                    <a:pt x="38880" y="935011"/>
                    <a:pt x="41275" y="947119"/>
                    <a:pt x="47794" y="946188"/>
                  </a:cubicBezTo>
                  <a:cubicBezTo>
                    <a:pt x="54181" y="945389"/>
                    <a:pt x="83186" y="942196"/>
                    <a:pt x="95160" y="945389"/>
                  </a:cubicBezTo>
                  <a:cubicBezTo>
                    <a:pt x="101148" y="946986"/>
                    <a:pt x="106071" y="950578"/>
                    <a:pt x="109530" y="953772"/>
                  </a:cubicBezTo>
                  <a:cubicBezTo>
                    <a:pt x="116449" y="950711"/>
                    <a:pt x="131483" y="960557"/>
                    <a:pt x="134943" y="957098"/>
                  </a:cubicBezTo>
                  <a:cubicBezTo>
                    <a:pt x="139067" y="952973"/>
                    <a:pt x="120174" y="937539"/>
                    <a:pt x="120706" y="932217"/>
                  </a:cubicBezTo>
                  <a:cubicBezTo>
                    <a:pt x="121238" y="926895"/>
                    <a:pt x="117779" y="917981"/>
                    <a:pt x="117779" y="911993"/>
                  </a:cubicBezTo>
                  <a:cubicBezTo>
                    <a:pt x="117779" y="906006"/>
                    <a:pt x="114852" y="892967"/>
                    <a:pt x="123101" y="887113"/>
                  </a:cubicBezTo>
                  <a:cubicBezTo>
                    <a:pt x="131350" y="881125"/>
                    <a:pt x="132016" y="875271"/>
                    <a:pt x="137337" y="876469"/>
                  </a:cubicBezTo>
                  <a:cubicBezTo>
                    <a:pt x="142660" y="877666"/>
                    <a:pt x="153304" y="871679"/>
                    <a:pt x="153969" y="857442"/>
                  </a:cubicBezTo>
                  <a:cubicBezTo>
                    <a:pt x="154501" y="843206"/>
                    <a:pt x="161154" y="837884"/>
                    <a:pt x="172995" y="827772"/>
                  </a:cubicBezTo>
                  <a:cubicBezTo>
                    <a:pt x="185901" y="816729"/>
                    <a:pt x="207455" y="806484"/>
                    <a:pt x="204395" y="801694"/>
                  </a:cubicBezTo>
                  <a:cubicBezTo>
                    <a:pt x="201468" y="796904"/>
                    <a:pt x="209185" y="781470"/>
                    <a:pt x="209185" y="775616"/>
                  </a:cubicBezTo>
                  <a:cubicBezTo>
                    <a:pt x="209185" y="769629"/>
                    <a:pt x="188961" y="770826"/>
                    <a:pt x="182442" y="768431"/>
                  </a:cubicBezTo>
                  <a:cubicBezTo>
                    <a:pt x="175922" y="766036"/>
                    <a:pt x="152239" y="749405"/>
                    <a:pt x="164081" y="727452"/>
                  </a:cubicBezTo>
                  <a:cubicBezTo>
                    <a:pt x="175922" y="705498"/>
                    <a:pt x="200803" y="703103"/>
                    <a:pt x="207988" y="702571"/>
                  </a:cubicBezTo>
                  <a:cubicBezTo>
                    <a:pt x="215172" y="702039"/>
                    <a:pt x="208520" y="691927"/>
                    <a:pt x="214507" y="688334"/>
                  </a:cubicBezTo>
                  <a:cubicBezTo>
                    <a:pt x="220494" y="684742"/>
                    <a:pt x="221692" y="678888"/>
                    <a:pt x="221692" y="669973"/>
                  </a:cubicBezTo>
                  <a:cubicBezTo>
                    <a:pt x="221692" y="659862"/>
                    <a:pt x="221692" y="643895"/>
                    <a:pt x="232336" y="642698"/>
                  </a:cubicBezTo>
                  <a:cubicBezTo>
                    <a:pt x="242980" y="641501"/>
                    <a:pt x="246040" y="635513"/>
                    <a:pt x="239521" y="633783"/>
                  </a:cubicBezTo>
                  <a:cubicBezTo>
                    <a:pt x="233001" y="632054"/>
                    <a:pt x="230074" y="624337"/>
                    <a:pt x="240718" y="623140"/>
                  </a:cubicBezTo>
                  <a:cubicBezTo>
                    <a:pt x="251362" y="621942"/>
                    <a:pt x="247903" y="632054"/>
                    <a:pt x="255487" y="632054"/>
                  </a:cubicBezTo>
                  <a:cubicBezTo>
                    <a:pt x="263204" y="632054"/>
                    <a:pt x="276243" y="619015"/>
                    <a:pt x="266131" y="611298"/>
                  </a:cubicBezTo>
                  <a:cubicBezTo>
                    <a:pt x="256019" y="603581"/>
                    <a:pt x="253092" y="614890"/>
                    <a:pt x="247770" y="616088"/>
                  </a:cubicBezTo>
                  <a:cubicBezTo>
                    <a:pt x="242448" y="617285"/>
                    <a:pt x="238323" y="608903"/>
                    <a:pt x="233001" y="608903"/>
                  </a:cubicBezTo>
                  <a:cubicBezTo>
                    <a:pt x="227679" y="608903"/>
                    <a:pt x="231272" y="594134"/>
                    <a:pt x="228877" y="588679"/>
                  </a:cubicBezTo>
                  <a:cubicBezTo>
                    <a:pt x="226482" y="583357"/>
                    <a:pt x="222889" y="570318"/>
                    <a:pt x="227679" y="563799"/>
                  </a:cubicBezTo>
                  <a:cubicBezTo>
                    <a:pt x="232469" y="557279"/>
                    <a:pt x="252560" y="573910"/>
                    <a:pt x="270389" y="575108"/>
                  </a:cubicBezTo>
                  <a:cubicBezTo>
                    <a:pt x="288218" y="576306"/>
                    <a:pt x="301257" y="566194"/>
                    <a:pt x="301257" y="559674"/>
                  </a:cubicBezTo>
                  <a:cubicBezTo>
                    <a:pt x="301257" y="553154"/>
                    <a:pt x="293007" y="541313"/>
                    <a:pt x="303651" y="534128"/>
                  </a:cubicBezTo>
                  <a:cubicBezTo>
                    <a:pt x="314296" y="526943"/>
                    <a:pt x="305381" y="524682"/>
                    <a:pt x="302454" y="515102"/>
                  </a:cubicBezTo>
                  <a:cubicBezTo>
                    <a:pt x="299527" y="505655"/>
                    <a:pt x="307244" y="499668"/>
                    <a:pt x="311901" y="504458"/>
                  </a:cubicBezTo>
                  <a:cubicBezTo>
                    <a:pt x="316691" y="509248"/>
                    <a:pt x="351683" y="506187"/>
                    <a:pt x="380688" y="500333"/>
                  </a:cubicBezTo>
                  <a:cubicBezTo>
                    <a:pt x="409693" y="494346"/>
                    <a:pt x="429917" y="483702"/>
                    <a:pt x="431647" y="475453"/>
                  </a:cubicBezTo>
                  <a:cubicBezTo>
                    <a:pt x="433376" y="467204"/>
                    <a:pt x="451870" y="447512"/>
                    <a:pt x="455995" y="440460"/>
                  </a:cubicBezTo>
                  <a:cubicBezTo>
                    <a:pt x="460120" y="433276"/>
                    <a:pt x="456527" y="424494"/>
                    <a:pt x="444686" y="422631"/>
                  </a:cubicBezTo>
                  <a:cubicBezTo>
                    <a:pt x="432844" y="420902"/>
                    <a:pt x="433376" y="407197"/>
                    <a:pt x="439896" y="399481"/>
                  </a:cubicBezTo>
                  <a:cubicBezTo>
                    <a:pt x="446415" y="391763"/>
                    <a:pt x="436303" y="384579"/>
                    <a:pt x="425127" y="383514"/>
                  </a:cubicBezTo>
                  <a:cubicBezTo>
                    <a:pt x="413818" y="382317"/>
                    <a:pt x="396122" y="374600"/>
                    <a:pt x="406101" y="365153"/>
                  </a:cubicBezTo>
                  <a:cubicBezTo>
                    <a:pt x="411024" y="360629"/>
                    <a:pt x="413286" y="361428"/>
                    <a:pt x="415681" y="363557"/>
                  </a:cubicBezTo>
                  <a:cubicBezTo>
                    <a:pt x="417410" y="359033"/>
                    <a:pt x="419007" y="353711"/>
                    <a:pt x="417676" y="352380"/>
                  </a:cubicBezTo>
                  <a:cubicBezTo>
                    <a:pt x="415281" y="349986"/>
                    <a:pt x="409294" y="352913"/>
                    <a:pt x="409826" y="336148"/>
                  </a:cubicBezTo>
                  <a:cubicBezTo>
                    <a:pt x="410358" y="319383"/>
                    <a:pt x="416479" y="322976"/>
                    <a:pt x="417011" y="301289"/>
                  </a:cubicBezTo>
                  <a:cubicBezTo>
                    <a:pt x="417543" y="279601"/>
                    <a:pt x="426059" y="266962"/>
                    <a:pt x="426059" y="255652"/>
                  </a:cubicBezTo>
                  <a:cubicBezTo>
                    <a:pt x="426059" y="244210"/>
                    <a:pt x="446548" y="231038"/>
                    <a:pt x="457858" y="212411"/>
                  </a:cubicBezTo>
                  <a:cubicBezTo>
                    <a:pt x="469300" y="193784"/>
                    <a:pt x="493915" y="170366"/>
                    <a:pt x="504160" y="163714"/>
                  </a:cubicBezTo>
                  <a:cubicBezTo>
                    <a:pt x="514405" y="157061"/>
                    <a:pt x="534229" y="151739"/>
                    <a:pt x="536624" y="145752"/>
                  </a:cubicBezTo>
                  <a:cubicBezTo>
                    <a:pt x="538620" y="139365"/>
                    <a:pt x="536225" y="106901"/>
                    <a:pt x="531435" y="10450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33"/>
            <p:cNvSpPr/>
            <p:nvPr/>
          </p:nvSpPr>
          <p:spPr>
            <a:xfrm>
              <a:off x="3752807" y="4846550"/>
              <a:ext cx="232735" cy="1204214"/>
            </a:xfrm>
            <a:custGeom>
              <a:rect b="b" l="l" r="r" t="t"/>
              <a:pathLst>
                <a:path extrusionOk="0" h="1204214" w="232735">
                  <a:moveTo>
                    <a:pt x="105006" y="1069544"/>
                  </a:moveTo>
                  <a:cubicBezTo>
                    <a:pt x="98620" y="1070342"/>
                    <a:pt x="96225" y="1058367"/>
                    <a:pt x="92100" y="1058367"/>
                  </a:cubicBezTo>
                  <a:cubicBezTo>
                    <a:pt x="88108" y="1058367"/>
                    <a:pt x="87310" y="1037478"/>
                    <a:pt x="90503" y="1027898"/>
                  </a:cubicBezTo>
                  <a:cubicBezTo>
                    <a:pt x="93697" y="1018319"/>
                    <a:pt x="72009" y="1023109"/>
                    <a:pt x="65623" y="1019916"/>
                  </a:cubicBezTo>
                  <a:cubicBezTo>
                    <a:pt x="59236" y="1016722"/>
                    <a:pt x="68018" y="1010336"/>
                    <a:pt x="60833" y="1002220"/>
                  </a:cubicBezTo>
                  <a:cubicBezTo>
                    <a:pt x="53648" y="994237"/>
                    <a:pt x="59236" y="982928"/>
                    <a:pt x="60035" y="977339"/>
                  </a:cubicBezTo>
                  <a:cubicBezTo>
                    <a:pt x="60833" y="971751"/>
                    <a:pt x="65623" y="959644"/>
                    <a:pt x="74537" y="959644"/>
                  </a:cubicBezTo>
                  <a:cubicBezTo>
                    <a:pt x="83319" y="959644"/>
                    <a:pt x="76932" y="946738"/>
                    <a:pt x="85714" y="941149"/>
                  </a:cubicBezTo>
                  <a:cubicBezTo>
                    <a:pt x="94495" y="935561"/>
                    <a:pt x="77730" y="925848"/>
                    <a:pt x="84915" y="920260"/>
                  </a:cubicBezTo>
                  <a:cubicBezTo>
                    <a:pt x="92100" y="914672"/>
                    <a:pt x="84915" y="904161"/>
                    <a:pt x="96092" y="902565"/>
                  </a:cubicBezTo>
                  <a:cubicBezTo>
                    <a:pt x="107401" y="900968"/>
                    <a:pt x="96092" y="886465"/>
                    <a:pt x="104075" y="884070"/>
                  </a:cubicBezTo>
                  <a:cubicBezTo>
                    <a:pt x="112058" y="881675"/>
                    <a:pt x="102478" y="872894"/>
                    <a:pt x="104873" y="863182"/>
                  </a:cubicBezTo>
                  <a:cubicBezTo>
                    <a:pt x="107268" y="853602"/>
                    <a:pt x="98486" y="846284"/>
                    <a:pt x="108865" y="842292"/>
                  </a:cubicBezTo>
                  <a:cubicBezTo>
                    <a:pt x="119243" y="838301"/>
                    <a:pt x="112058" y="830185"/>
                    <a:pt x="104873" y="824596"/>
                  </a:cubicBezTo>
                  <a:cubicBezTo>
                    <a:pt x="97688" y="819008"/>
                    <a:pt x="106470" y="819008"/>
                    <a:pt x="115251" y="819008"/>
                  </a:cubicBezTo>
                  <a:cubicBezTo>
                    <a:pt x="124032" y="819008"/>
                    <a:pt x="119243" y="804639"/>
                    <a:pt x="111259" y="807034"/>
                  </a:cubicBezTo>
                  <a:cubicBezTo>
                    <a:pt x="101680" y="809828"/>
                    <a:pt x="95959" y="800647"/>
                    <a:pt x="103276" y="793330"/>
                  </a:cubicBezTo>
                  <a:cubicBezTo>
                    <a:pt x="110461" y="786145"/>
                    <a:pt x="96890" y="781222"/>
                    <a:pt x="99285" y="776432"/>
                  </a:cubicBezTo>
                  <a:cubicBezTo>
                    <a:pt x="101680" y="771642"/>
                    <a:pt x="101680" y="765122"/>
                    <a:pt x="96890" y="761929"/>
                  </a:cubicBezTo>
                  <a:cubicBezTo>
                    <a:pt x="92100" y="758736"/>
                    <a:pt x="95293" y="734654"/>
                    <a:pt x="100881" y="733856"/>
                  </a:cubicBezTo>
                  <a:cubicBezTo>
                    <a:pt x="106470" y="733057"/>
                    <a:pt x="102478" y="711370"/>
                    <a:pt x="102478" y="704983"/>
                  </a:cubicBezTo>
                  <a:cubicBezTo>
                    <a:pt x="102478" y="698597"/>
                    <a:pt x="96092" y="692078"/>
                    <a:pt x="96890" y="686490"/>
                  </a:cubicBezTo>
                  <a:cubicBezTo>
                    <a:pt x="97688" y="680901"/>
                    <a:pt x="104075" y="679305"/>
                    <a:pt x="104075" y="667995"/>
                  </a:cubicBezTo>
                  <a:cubicBezTo>
                    <a:pt x="104075" y="656686"/>
                    <a:pt x="106470" y="651896"/>
                    <a:pt x="111259" y="651098"/>
                  </a:cubicBezTo>
                  <a:cubicBezTo>
                    <a:pt x="116049" y="650300"/>
                    <a:pt x="112058" y="637394"/>
                    <a:pt x="112856" y="631007"/>
                  </a:cubicBezTo>
                  <a:cubicBezTo>
                    <a:pt x="113654" y="624620"/>
                    <a:pt x="126560" y="631007"/>
                    <a:pt x="128157" y="620629"/>
                  </a:cubicBezTo>
                  <a:cubicBezTo>
                    <a:pt x="129754" y="610118"/>
                    <a:pt x="120174" y="611848"/>
                    <a:pt x="121770" y="605328"/>
                  </a:cubicBezTo>
                  <a:cubicBezTo>
                    <a:pt x="123633" y="597611"/>
                    <a:pt x="120972" y="587632"/>
                    <a:pt x="120972" y="569937"/>
                  </a:cubicBezTo>
                  <a:cubicBezTo>
                    <a:pt x="120972" y="552241"/>
                    <a:pt x="135475" y="548249"/>
                    <a:pt x="141063" y="543460"/>
                  </a:cubicBezTo>
                  <a:cubicBezTo>
                    <a:pt x="146651" y="538670"/>
                    <a:pt x="133878" y="512991"/>
                    <a:pt x="141063" y="509797"/>
                  </a:cubicBezTo>
                  <a:cubicBezTo>
                    <a:pt x="148248" y="506604"/>
                    <a:pt x="143458" y="494496"/>
                    <a:pt x="149046" y="490505"/>
                  </a:cubicBezTo>
                  <a:cubicBezTo>
                    <a:pt x="154634" y="486513"/>
                    <a:pt x="153037" y="477599"/>
                    <a:pt x="156231" y="468019"/>
                  </a:cubicBezTo>
                  <a:cubicBezTo>
                    <a:pt x="159424" y="458307"/>
                    <a:pt x="149844" y="453517"/>
                    <a:pt x="149844" y="444735"/>
                  </a:cubicBezTo>
                  <a:cubicBezTo>
                    <a:pt x="149844" y="435821"/>
                    <a:pt x="148248" y="427838"/>
                    <a:pt x="140930" y="418258"/>
                  </a:cubicBezTo>
                  <a:cubicBezTo>
                    <a:pt x="133745" y="408679"/>
                    <a:pt x="136140" y="389386"/>
                    <a:pt x="140930" y="389386"/>
                  </a:cubicBezTo>
                  <a:cubicBezTo>
                    <a:pt x="145720" y="389386"/>
                    <a:pt x="143325" y="370892"/>
                    <a:pt x="152239" y="368497"/>
                  </a:cubicBezTo>
                  <a:cubicBezTo>
                    <a:pt x="161021" y="366102"/>
                    <a:pt x="156231" y="352398"/>
                    <a:pt x="152239" y="341222"/>
                  </a:cubicBezTo>
                  <a:cubicBezTo>
                    <a:pt x="148248" y="330045"/>
                    <a:pt x="159424" y="335633"/>
                    <a:pt x="159424" y="326719"/>
                  </a:cubicBezTo>
                  <a:cubicBezTo>
                    <a:pt x="159424" y="317938"/>
                    <a:pt x="164214" y="305830"/>
                    <a:pt x="171532" y="302637"/>
                  </a:cubicBezTo>
                  <a:cubicBezTo>
                    <a:pt x="178716" y="299443"/>
                    <a:pt x="179515" y="285739"/>
                    <a:pt x="179515" y="280151"/>
                  </a:cubicBezTo>
                  <a:cubicBezTo>
                    <a:pt x="179515" y="274563"/>
                    <a:pt x="189893" y="272168"/>
                    <a:pt x="195614" y="267378"/>
                  </a:cubicBezTo>
                  <a:cubicBezTo>
                    <a:pt x="201202" y="262588"/>
                    <a:pt x="186034" y="254472"/>
                    <a:pt x="194816" y="249682"/>
                  </a:cubicBezTo>
                  <a:cubicBezTo>
                    <a:pt x="203597" y="244893"/>
                    <a:pt x="187631" y="224802"/>
                    <a:pt x="192421" y="220811"/>
                  </a:cubicBezTo>
                  <a:cubicBezTo>
                    <a:pt x="197211" y="216819"/>
                    <a:pt x="193219" y="207905"/>
                    <a:pt x="194017" y="201518"/>
                  </a:cubicBezTo>
                  <a:cubicBezTo>
                    <a:pt x="194816" y="195131"/>
                    <a:pt x="221293" y="183024"/>
                    <a:pt x="224486" y="177436"/>
                  </a:cubicBezTo>
                  <a:cubicBezTo>
                    <a:pt x="226881" y="173311"/>
                    <a:pt x="229143" y="158941"/>
                    <a:pt x="229941" y="146169"/>
                  </a:cubicBezTo>
                  <a:cubicBezTo>
                    <a:pt x="221692" y="151491"/>
                    <a:pt x="214507" y="154418"/>
                    <a:pt x="213177" y="151358"/>
                  </a:cubicBezTo>
                  <a:cubicBezTo>
                    <a:pt x="210782" y="145770"/>
                    <a:pt x="213975" y="129138"/>
                    <a:pt x="206790" y="122086"/>
                  </a:cubicBezTo>
                  <a:cubicBezTo>
                    <a:pt x="199605" y="114902"/>
                    <a:pt x="204395" y="100665"/>
                    <a:pt x="197344" y="97605"/>
                  </a:cubicBezTo>
                  <a:cubicBezTo>
                    <a:pt x="190159" y="94412"/>
                    <a:pt x="181510" y="80175"/>
                    <a:pt x="187897" y="75385"/>
                  </a:cubicBezTo>
                  <a:cubicBezTo>
                    <a:pt x="194283" y="70596"/>
                    <a:pt x="187897" y="61149"/>
                    <a:pt x="193485" y="56359"/>
                  </a:cubicBezTo>
                  <a:cubicBezTo>
                    <a:pt x="199073" y="51569"/>
                    <a:pt x="190292" y="50771"/>
                    <a:pt x="182442" y="41324"/>
                  </a:cubicBezTo>
                  <a:cubicBezTo>
                    <a:pt x="174592" y="31878"/>
                    <a:pt x="185635" y="20036"/>
                    <a:pt x="176055" y="12852"/>
                  </a:cubicBezTo>
                  <a:cubicBezTo>
                    <a:pt x="166609" y="5667"/>
                    <a:pt x="166609" y="-2982"/>
                    <a:pt x="164214" y="1010"/>
                  </a:cubicBezTo>
                  <a:cubicBezTo>
                    <a:pt x="161819" y="5002"/>
                    <a:pt x="161021" y="18439"/>
                    <a:pt x="153170" y="22431"/>
                  </a:cubicBezTo>
                  <a:cubicBezTo>
                    <a:pt x="151840" y="23096"/>
                    <a:pt x="149844" y="24693"/>
                    <a:pt x="147316" y="26689"/>
                  </a:cubicBezTo>
                  <a:cubicBezTo>
                    <a:pt x="147316" y="33208"/>
                    <a:pt x="145054" y="44251"/>
                    <a:pt x="147582" y="50771"/>
                  </a:cubicBezTo>
                  <a:cubicBezTo>
                    <a:pt x="151175" y="59685"/>
                    <a:pt x="152905" y="102927"/>
                    <a:pt x="149312" y="119558"/>
                  </a:cubicBezTo>
                  <a:cubicBezTo>
                    <a:pt x="145720" y="136190"/>
                    <a:pt x="142127" y="149761"/>
                    <a:pt x="138668" y="159873"/>
                  </a:cubicBezTo>
                  <a:cubicBezTo>
                    <a:pt x="135076" y="169985"/>
                    <a:pt x="146917" y="170517"/>
                    <a:pt x="142260" y="175307"/>
                  </a:cubicBezTo>
                  <a:cubicBezTo>
                    <a:pt x="137471" y="180097"/>
                    <a:pt x="139333" y="191938"/>
                    <a:pt x="139333" y="210832"/>
                  </a:cubicBezTo>
                  <a:cubicBezTo>
                    <a:pt x="139333" y="229858"/>
                    <a:pt x="128024" y="261790"/>
                    <a:pt x="127492" y="271902"/>
                  </a:cubicBezTo>
                  <a:cubicBezTo>
                    <a:pt x="126959" y="282014"/>
                    <a:pt x="119243" y="288534"/>
                    <a:pt x="120440" y="299843"/>
                  </a:cubicBezTo>
                  <a:cubicBezTo>
                    <a:pt x="121637" y="311152"/>
                    <a:pt x="115118" y="317672"/>
                    <a:pt x="108598" y="322994"/>
                  </a:cubicBezTo>
                  <a:cubicBezTo>
                    <a:pt x="102079" y="328316"/>
                    <a:pt x="119243" y="345612"/>
                    <a:pt x="118710" y="355059"/>
                  </a:cubicBezTo>
                  <a:cubicBezTo>
                    <a:pt x="118178" y="364506"/>
                    <a:pt x="105671" y="368763"/>
                    <a:pt x="108598" y="384197"/>
                  </a:cubicBezTo>
                  <a:cubicBezTo>
                    <a:pt x="112324" y="403490"/>
                    <a:pt x="108598" y="436353"/>
                    <a:pt x="108598" y="442873"/>
                  </a:cubicBezTo>
                  <a:cubicBezTo>
                    <a:pt x="108598" y="449392"/>
                    <a:pt x="100881" y="448860"/>
                    <a:pt x="102611" y="461234"/>
                  </a:cubicBezTo>
                  <a:cubicBezTo>
                    <a:pt x="104341" y="473741"/>
                    <a:pt x="94894" y="476668"/>
                    <a:pt x="93164" y="494496"/>
                  </a:cubicBezTo>
                  <a:cubicBezTo>
                    <a:pt x="91435" y="512325"/>
                    <a:pt x="77730" y="537738"/>
                    <a:pt x="72409" y="551442"/>
                  </a:cubicBezTo>
                  <a:cubicBezTo>
                    <a:pt x="67086" y="565147"/>
                    <a:pt x="67086" y="572864"/>
                    <a:pt x="59902" y="572864"/>
                  </a:cubicBezTo>
                  <a:cubicBezTo>
                    <a:pt x="52717" y="572864"/>
                    <a:pt x="50987" y="580581"/>
                    <a:pt x="56309" y="592422"/>
                  </a:cubicBezTo>
                  <a:cubicBezTo>
                    <a:pt x="61631" y="604264"/>
                    <a:pt x="52717" y="614376"/>
                    <a:pt x="59902" y="626217"/>
                  </a:cubicBezTo>
                  <a:cubicBezTo>
                    <a:pt x="66953" y="638059"/>
                    <a:pt x="64692" y="642183"/>
                    <a:pt x="61099" y="653493"/>
                  </a:cubicBezTo>
                  <a:cubicBezTo>
                    <a:pt x="57507" y="664802"/>
                    <a:pt x="52850" y="665334"/>
                    <a:pt x="52850" y="675978"/>
                  </a:cubicBezTo>
                  <a:cubicBezTo>
                    <a:pt x="52850" y="686622"/>
                    <a:pt x="44601" y="695537"/>
                    <a:pt x="49258" y="707378"/>
                  </a:cubicBezTo>
                  <a:cubicBezTo>
                    <a:pt x="54047" y="719220"/>
                    <a:pt x="52850" y="723478"/>
                    <a:pt x="46863" y="723478"/>
                  </a:cubicBezTo>
                  <a:cubicBezTo>
                    <a:pt x="40875" y="723478"/>
                    <a:pt x="37948" y="732924"/>
                    <a:pt x="35553" y="752483"/>
                  </a:cubicBezTo>
                  <a:cubicBezTo>
                    <a:pt x="33158" y="772041"/>
                    <a:pt x="33824" y="771509"/>
                    <a:pt x="48060" y="770312"/>
                  </a:cubicBezTo>
                  <a:cubicBezTo>
                    <a:pt x="62297" y="769114"/>
                    <a:pt x="50987" y="722280"/>
                    <a:pt x="59902" y="722280"/>
                  </a:cubicBezTo>
                  <a:cubicBezTo>
                    <a:pt x="68816" y="722280"/>
                    <a:pt x="61099" y="714563"/>
                    <a:pt x="70014" y="712168"/>
                  </a:cubicBezTo>
                  <a:cubicBezTo>
                    <a:pt x="78928" y="709774"/>
                    <a:pt x="71211" y="720417"/>
                    <a:pt x="77198" y="722280"/>
                  </a:cubicBezTo>
                  <a:cubicBezTo>
                    <a:pt x="83186" y="724010"/>
                    <a:pt x="87310" y="728800"/>
                    <a:pt x="78928" y="734122"/>
                  </a:cubicBezTo>
                  <a:cubicBezTo>
                    <a:pt x="70679" y="739444"/>
                    <a:pt x="80658" y="750088"/>
                    <a:pt x="76533" y="756607"/>
                  </a:cubicBezTo>
                  <a:cubicBezTo>
                    <a:pt x="72409" y="763127"/>
                    <a:pt x="66421" y="770312"/>
                    <a:pt x="70014" y="778028"/>
                  </a:cubicBezTo>
                  <a:cubicBezTo>
                    <a:pt x="73606" y="785746"/>
                    <a:pt x="65889" y="785213"/>
                    <a:pt x="65224" y="795192"/>
                  </a:cubicBezTo>
                  <a:cubicBezTo>
                    <a:pt x="64692" y="805304"/>
                    <a:pt x="70546" y="805836"/>
                    <a:pt x="66421" y="808231"/>
                  </a:cubicBezTo>
                  <a:cubicBezTo>
                    <a:pt x="62297" y="810626"/>
                    <a:pt x="71743" y="818343"/>
                    <a:pt x="65889" y="819541"/>
                  </a:cubicBezTo>
                  <a:cubicBezTo>
                    <a:pt x="59902" y="820738"/>
                    <a:pt x="63494" y="828455"/>
                    <a:pt x="67086" y="835507"/>
                  </a:cubicBezTo>
                  <a:cubicBezTo>
                    <a:pt x="70679" y="842558"/>
                    <a:pt x="59370" y="838434"/>
                    <a:pt x="53382" y="843224"/>
                  </a:cubicBezTo>
                  <a:cubicBezTo>
                    <a:pt x="47395" y="848013"/>
                    <a:pt x="59370" y="854533"/>
                    <a:pt x="55777" y="861053"/>
                  </a:cubicBezTo>
                  <a:cubicBezTo>
                    <a:pt x="52185" y="867572"/>
                    <a:pt x="42738" y="857460"/>
                    <a:pt x="38613" y="853868"/>
                  </a:cubicBezTo>
                  <a:cubicBezTo>
                    <a:pt x="34489" y="850276"/>
                    <a:pt x="45133" y="843224"/>
                    <a:pt x="50455" y="836039"/>
                  </a:cubicBezTo>
                  <a:cubicBezTo>
                    <a:pt x="55777" y="828987"/>
                    <a:pt x="45133" y="812888"/>
                    <a:pt x="36219" y="816480"/>
                  </a:cubicBezTo>
                  <a:cubicBezTo>
                    <a:pt x="27304" y="820073"/>
                    <a:pt x="45133" y="830185"/>
                    <a:pt x="45133" y="837901"/>
                  </a:cubicBezTo>
                  <a:cubicBezTo>
                    <a:pt x="45133" y="845619"/>
                    <a:pt x="30364" y="836172"/>
                    <a:pt x="30897" y="844421"/>
                  </a:cubicBezTo>
                  <a:cubicBezTo>
                    <a:pt x="31429" y="852670"/>
                    <a:pt x="20785" y="849743"/>
                    <a:pt x="15463" y="855730"/>
                  </a:cubicBezTo>
                  <a:cubicBezTo>
                    <a:pt x="10140" y="861718"/>
                    <a:pt x="22647" y="867040"/>
                    <a:pt x="16660" y="868769"/>
                  </a:cubicBezTo>
                  <a:cubicBezTo>
                    <a:pt x="10673" y="870499"/>
                    <a:pt x="694" y="878881"/>
                    <a:pt x="29" y="884736"/>
                  </a:cubicBezTo>
                  <a:cubicBezTo>
                    <a:pt x="-503" y="890723"/>
                    <a:pt x="6548" y="891920"/>
                    <a:pt x="6548" y="885933"/>
                  </a:cubicBezTo>
                  <a:cubicBezTo>
                    <a:pt x="6548" y="879946"/>
                    <a:pt x="15995" y="878216"/>
                    <a:pt x="19055" y="885933"/>
                  </a:cubicBezTo>
                  <a:cubicBezTo>
                    <a:pt x="21982" y="893650"/>
                    <a:pt x="26240" y="885933"/>
                    <a:pt x="34489" y="887663"/>
                  </a:cubicBezTo>
                  <a:cubicBezTo>
                    <a:pt x="42738" y="889393"/>
                    <a:pt x="41674" y="901899"/>
                    <a:pt x="36884" y="901367"/>
                  </a:cubicBezTo>
                  <a:cubicBezTo>
                    <a:pt x="32094" y="900835"/>
                    <a:pt x="27437" y="909084"/>
                    <a:pt x="28635" y="917999"/>
                  </a:cubicBezTo>
                  <a:cubicBezTo>
                    <a:pt x="29832" y="926913"/>
                    <a:pt x="46464" y="917999"/>
                    <a:pt x="53515" y="920393"/>
                  </a:cubicBezTo>
                  <a:cubicBezTo>
                    <a:pt x="60700" y="922788"/>
                    <a:pt x="58305" y="935162"/>
                    <a:pt x="54047" y="931037"/>
                  </a:cubicBezTo>
                  <a:cubicBezTo>
                    <a:pt x="49923" y="926913"/>
                    <a:pt x="40343" y="919728"/>
                    <a:pt x="36219" y="926913"/>
                  </a:cubicBezTo>
                  <a:cubicBezTo>
                    <a:pt x="32094" y="933964"/>
                    <a:pt x="25574" y="930505"/>
                    <a:pt x="20252" y="928110"/>
                  </a:cubicBezTo>
                  <a:cubicBezTo>
                    <a:pt x="14930" y="925715"/>
                    <a:pt x="-4096" y="938222"/>
                    <a:pt x="2424" y="943012"/>
                  </a:cubicBezTo>
                  <a:cubicBezTo>
                    <a:pt x="8943" y="947802"/>
                    <a:pt x="8411" y="955519"/>
                    <a:pt x="12536" y="954854"/>
                  </a:cubicBezTo>
                  <a:cubicBezTo>
                    <a:pt x="16660" y="954321"/>
                    <a:pt x="23180" y="951261"/>
                    <a:pt x="25574" y="946604"/>
                  </a:cubicBezTo>
                  <a:cubicBezTo>
                    <a:pt x="27969" y="941814"/>
                    <a:pt x="36219" y="937158"/>
                    <a:pt x="36884" y="947802"/>
                  </a:cubicBezTo>
                  <a:cubicBezTo>
                    <a:pt x="37416" y="958446"/>
                    <a:pt x="25574" y="953124"/>
                    <a:pt x="23180" y="959111"/>
                  </a:cubicBezTo>
                  <a:cubicBezTo>
                    <a:pt x="20785" y="965098"/>
                    <a:pt x="15995" y="969755"/>
                    <a:pt x="8943" y="975077"/>
                  </a:cubicBezTo>
                  <a:cubicBezTo>
                    <a:pt x="1758" y="980400"/>
                    <a:pt x="8943" y="989314"/>
                    <a:pt x="14930" y="986387"/>
                  </a:cubicBezTo>
                  <a:cubicBezTo>
                    <a:pt x="20918" y="983459"/>
                    <a:pt x="13201" y="993438"/>
                    <a:pt x="21450" y="994636"/>
                  </a:cubicBezTo>
                  <a:cubicBezTo>
                    <a:pt x="29167" y="995700"/>
                    <a:pt x="31562" y="989846"/>
                    <a:pt x="29699" y="983992"/>
                  </a:cubicBezTo>
                  <a:cubicBezTo>
                    <a:pt x="27969" y="978004"/>
                    <a:pt x="33824" y="964966"/>
                    <a:pt x="41008" y="971485"/>
                  </a:cubicBezTo>
                  <a:cubicBezTo>
                    <a:pt x="48060" y="978004"/>
                    <a:pt x="37416" y="984524"/>
                    <a:pt x="37416" y="990511"/>
                  </a:cubicBezTo>
                  <a:cubicBezTo>
                    <a:pt x="37416" y="996499"/>
                    <a:pt x="33291" y="1004215"/>
                    <a:pt x="33291" y="1010735"/>
                  </a:cubicBezTo>
                  <a:cubicBezTo>
                    <a:pt x="33291" y="1017255"/>
                    <a:pt x="25574" y="1013662"/>
                    <a:pt x="26240" y="1020847"/>
                  </a:cubicBezTo>
                  <a:cubicBezTo>
                    <a:pt x="26772" y="1028032"/>
                    <a:pt x="9608" y="1023242"/>
                    <a:pt x="17325" y="1028032"/>
                  </a:cubicBezTo>
                  <a:cubicBezTo>
                    <a:pt x="25042" y="1032822"/>
                    <a:pt x="12536" y="1039341"/>
                    <a:pt x="16793" y="1043998"/>
                  </a:cubicBezTo>
                  <a:cubicBezTo>
                    <a:pt x="20918" y="1048788"/>
                    <a:pt x="24510" y="1037478"/>
                    <a:pt x="31030" y="1039873"/>
                  </a:cubicBezTo>
                  <a:cubicBezTo>
                    <a:pt x="37549" y="1042268"/>
                    <a:pt x="36352" y="1043998"/>
                    <a:pt x="44734" y="1040405"/>
                  </a:cubicBezTo>
                  <a:cubicBezTo>
                    <a:pt x="52983" y="1036813"/>
                    <a:pt x="57773" y="1046925"/>
                    <a:pt x="50056" y="1049320"/>
                  </a:cubicBezTo>
                  <a:cubicBezTo>
                    <a:pt x="42339" y="1051715"/>
                    <a:pt x="34090" y="1060629"/>
                    <a:pt x="37549" y="1061827"/>
                  </a:cubicBezTo>
                  <a:cubicBezTo>
                    <a:pt x="41141" y="1063024"/>
                    <a:pt x="51253" y="1055839"/>
                    <a:pt x="53515" y="1063557"/>
                  </a:cubicBezTo>
                  <a:cubicBezTo>
                    <a:pt x="55910" y="1071273"/>
                    <a:pt x="61764" y="1068878"/>
                    <a:pt x="62430" y="1060629"/>
                  </a:cubicBezTo>
                  <a:cubicBezTo>
                    <a:pt x="62962" y="1052380"/>
                    <a:pt x="77198" y="1059432"/>
                    <a:pt x="79593" y="1066616"/>
                  </a:cubicBezTo>
                  <a:cubicBezTo>
                    <a:pt x="81988" y="1073668"/>
                    <a:pt x="64825" y="1077926"/>
                    <a:pt x="55910" y="1076063"/>
                  </a:cubicBezTo>
                  <a:cubicBezTo>
                    <a:pt x="46996" y="1074334"/>
                    <a:pt x="42206" y="1084312"/>
                    <a:pt x="48193" y="1092029"/>
                  </a:cubicBezTo>
                  <a:cubicBezTo>
                    <a:pt x="54181" y="1099746"/>
                    <a:pt x="61232" y="1092029"/>
                    <a:pt x="67752" y="1085510"/>
                  </a:cubicBezTo>
                  <a:cubicBezTo>
                    <a:pt x="74271" y="1078991"/>
                    <a:pt x="106337" y="1080720"/>
                    <a:pt x="108731" y="1087905"/>
                  </a:cubicBezTo>
                  <a:cubicBezTo>
                    <a:pt x="111126" y="1094956"/>
                    <a:pt x="93963" y="1089102"/>
                    <a:pt x="92100" y="1093227"/>
                  </a:cubicBezTo>
                  <a:cubicBezTo>
                    <a:pt x="90370" y="1097351"/>
                    <a:pt x="77331" y="1100944"/>
                    <a:pt x="75469" y="1096154"/>
                  </a:cubicBezTo>
                  <a:cubicBezTo>
                    <a:pt x="73739" y="1091364"/>
                    <a:pt x="61232" y="1097884"/>
                    <a:pt x="60700" y="1105601"/>
                  </a:cubicBezTo>
                  <a:cubicBezTo>
                    <a:pt x="60168" y="1113318"/>
                    <a:pt x="50588" y="1113318"/>
                    <a:pt x="61232" y="1116245"/>
                  </a:cubicBezTo>
                  <a:cubicBezTo>
                    <a:pt x="71876" y="1119172"/>
                    <a:pt x="68949" y="1104935"/>
                    <a:pt x="85581" y="1106133"/>
                  </a:cubicBezTo>
                  <a:cubicBezTo>
                    <a:pt x="102212" y="1107330"/>
                    <a:pt x="111126" y="1090699"/>
                    <a:pt x="115783" y="1100146"/>
                  </a:cubicBezTo>
                  <a:cubicBezTo>
                    <a:pt x="120573" y="1109592"/>
                    <a:pt x="102079" y="1117309"/>
                    <a:pt x="95559" y="1111455"/>
                  </a:cubicBezTo>
                  <a:cubicBezTo>
                    <a:pt x="89040" y="1105468"/>
                    <a:pt x="81323" y="1115580"/>
                    <a:pt x="81855" y="1124494"/>
                  </a:cubicBezTo>
                  <a:cubicBezTo>
                    <a:pt x="82387" y="1133408"/>
                    <a:pt x="62829" y="1122099"/>
                    <a:pt x="53382" y="1120902"/>
                  </a:cubicBezTo>
                  <a:cubicBezTo>
                    <a:pt x="43936" y="1119704"/>
                    <a:pt x="48060" y="1129816"/>
                    <a:pt x="56309" y="1138730"/>
                  </a:cubicBezTo>
                  <a:cubicBezTo>
                    <a:pt x="64559" y="1147645"/>
                    <a:pt x="69348" y="1137533"/>
                    <a:pt x="79460" y="1144052"/>
                  </a:cubicBezTo>
                  <a:cubicBezTo>
                    <a:pt x="89572" y="1150572"/>
                    <a:pt x="89572" y="1157757"/>
                    <a:pt x="96624" y="1151237"/>
                  </a:cubicBezTo>
                  <a:cubicBezTo>
                    <a:pt x="103809" y="1144717"/>
                    <a:pt x="96624" y="1145250"/>
                    <a:pt x="91834" y="1142323"/>
                  </a:cubicBezTo>
                  <a:cubicBezTo>
                    <a:pt x="87044" y="1139395"/>
                    <a:pt x="91302" y="1129284"/>
                    <a:pt x="102478" y="1134606"/>
                  </a:cubicBezTo>
                  <a:cubicBezTo>
                    <a:pt x="113787" y="1139928"/>
                    <a:pt x="126826" y="1129816"/>
                    <a:pt x="123234" y="1115580"/>
                  </a:cubicBezTo>
                  <a:cubicBezTo>
                    <a:pt x="119642" y="1101343"/>
                    <a:pt x="133346" y="1094823"/>
                    <a:pt x="146917" y="1090034"/>
                  </a:cubicBezTo>
                  <a:cubicBezTo>
                    <a:pt x="160622" y="1085244"/>
                    <a:pt x="153437" y="1098948"/>
                    <a:pt x="143325" y="1103073"/>
                  </a:cubicBezTo>
                  <a:cubicBezTo>
                    <a:pt x="133213" y="1107197"/>
                    <a:pt x="131483" y="1110257"/>
                    <a:pt x="139200" y="1118506"/>
                  </a:cubicBezTo>
                  <a:cubicBezTo>
                    <a:pt x="146917" y="1126756"/>
                    <a:pt x="157029" y="1113184"/>
                    <a:pt x="163548" y="1119704"/>
                  </a:cubicBezTo>
                  <a:cubicBezTo>
                    <a:pt x="170068" y="1126224"/>
                    <a:pt x="151707" y="1125026"/>
                    <a:pt x="148780" y="1131545"/>
                  </a:cubicBezTo>
                  <a:cubicBezTo>
                    <a:pt x="145853" y="1138065"/>
                    <a:pt x="160089" y="1145782"/>
                    <a:pt x="149977" y="1150572"/>
                  </a:cubicBezTo>
                  <a:cubicBezTo>
                    <a:pt x="139865" y="1155362"/>
                    <a:pt x="144655" y="1131013"/>
                    <a:pt x="138668" y="1128618"/>
                  </a:cubicBezTo>
                  <a:cubicBezTo>
                    <a:pt x="132681" y="1126224"/>
                    <a:pt x="127359" y="1131545"/>
                    <a:pt x="133346" y="1145250"/>
                  </a:cubicBezTo>
                  <a:cubicBezTo>
                    <a:pt x="139333" y="1158821"/>
                    <a:pt x="126161" y="1146979"/>
                    <a:pt x="120307" y="1140460"/>
                  </a:cubicBezTo>
                  <a:cubicBezTo>
                    <a:pt x="114320" y="1133940"/>
                    <a:pt x="106070" y="1143387"/>
                    <a:pt x="113122" y="1150572"/>
                  </a:cubicBezTo>
                  <a:cubicBezTo>
                    <a:pt x="120307" y="1157757"/>
                    <a:pt x="99551" y="1150040"/>
                    <a:pt x="99551" y="1161216"/>
                  </a:cubicBezTo>
                  <a:cubicBezTo>
                    <a:pt x="99551" y="1172525"/>
                    <a:pt x="108465" y="1162946"/>
                    <a:pt x="119109" y="1165341"/>
                  </a:cubicBezTo>
                  <a:cubicBezTo>
                    <a:pt x="129754" y="1167735"/>
                    <a:pt x="125097" y="1183169"/>
                    <a:pt x="132814" y="1189024"/>
                  </a:cubicBezTo>
                  <a:cubicBezTo>
                    <a:pt x="140531" y="1195011"/>
                    <a:pt x="134011" y="1169997"/>
                    <a:pt x="142260" y="1168268"/>
                  </a:cubicBezTo>
                  <a:cubicBezTo>
                    <a:pt x="150509" y="1166538"/>
                    <a:pt x="142792" y="1187294"/>
                    <a:pt x="161287" y="1193148"/>
                  </a:cubicBezTo>
                  <a:cubicBezTo>
                    <a:pt x="179648" y="1199136"/>
                    <a:pt x="162484" y="1189556"/>
                    <a:pt x="170733" y="1183702"/>
                  </a:cubicBezTo>
                  <a:cubicBezTo>
                    <a:pt x="178982" y="1177714"/>
                    <a:pt x="189760" y="1201531"/>
                    <a:pt x="198674" y="1203925"/>
                  </a:cubicBezTo>
                  <a:cubicBezTo>
                    <a:pt x="207589" y="1206320"/>
                    <a:pt x="201601" y="1193281"/>
                    <a:pt x="195082" y="1186097"/>
                  </a:cubicBezTo>
                  <a:cubicBezTo>
                    <a:pt x="188562" y="1179045"/>
                    <a:pt x="201601" y="1183169"/>
                    <a:pt x="210516" y="1186097"/>
                  </a:cubicBezTo>
                  <a:cubicBezTo>
                    <a:pt x="219430" y="1189024"/>
                    <a:pt x="226482" y="1190221"/>
                    <a:pt x="228344" y="1183702"/>
                  </a:cubicBezTo>
                  <a:cubicBezTo>
                    <a:pt x="229010" y="1181306"/>
                    <a:pt x="230606" y="1181306"/>
                    <a:pt x="232735" y="1181972"/>
                  </a:cubicBezTo>
                  <a:cubicBezTo>
                    <a:pt x="223421" y="1175852"/>
                    <a:pt x="192022" y="1180375"/>
                    <a:pt x="187631" y="1179577"/>
                  </a:cubicBezTo>
                  <a:cubicBezTo>
                    <a:pt x="183373" y="1178912"/>
                    <a:pt x="186699" y="1107729"/>
                    <a:pt x="187498" y="1091497"/>
                  </a:cubicBezTo>
                  <a:cubicBezTo>
                    <a:pt x="186832" y="1091364"/>
                    <a:pt x="186167" y="1091098"/>
                    <a:pt x="185635" y="1091098"/>
                  </a:cubicBezTo>
                  <a:cubicBezTo>
                    <a:pt x="177918" y="1091098"/>
                    <a:pt x="160754" y="1092828"/>
                    <a:pt x="163682" y="1080986"/>
                  </a:cubicBezTo>
                  <a:cubicBezTo>
                    <a:pt x="164214" y="1078857"/>
                    <a:pt x="165278" y="1077660"/>
                    <a:pt x="166742" y="1076994"/>
                  </a:cubicBezTo>
                  <a:cubicBezTo>
                    <a:pt x="163282" y="1073801"/>
                    <a:pt x="158226" y="1070209"/>
                    <a:pt x="152372" y="1068612"/>
                  </a:cubicBezTo>
                  <a:cubicBezTo>
                    <a:pt x="140264" y="1065552"/>
                    <a:pt x="111392" y="1068745"/>
                    <a:pt x="105006" y="106954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33"/>
            <p:cNvSpPr/>
            <p:nvPr/>
          </p:nvSpPr>
          <p:spPr>
            <a:xfrm>
              <a:off x="4099168" y="4897388"/>
              <a:ext cx="231094" cy="234639"/>
            </a:xfrm>
            <a:custGeom>
              <a:rect b="b" l="l" r="r" t="t"/>
              <a:pathLst>
                <a:path extrusionOk="0" h="234639" w="231094">
                  <a:moveTo>
                    <a:pt x="227651" y="128060"/>
                  </a:moveTo>
                  <a:cubicBezTo>
                    <a:pt x="218071" y="123271"/>
                    <a:pt x="208358" y="132850"/>
                    <a:pt x="205165" y="132850"/>
                  </a:cubicBezTo>
                  <a:cubicBezTo>
                    <a:pt x="201972" y="132850"/>
                    <a:pt x="194787" y="111961"/>
                    <a:pt x="192259" y="103180"/>
                  </a:cubicBezTo>
                  <a:cubicBezTo>
                    <a:pt x="189864" y="94398"/>
                    <a:pt x="180284" y="76703"/>
                    <a:pt x="173765" y="80694"/>
                  </a:cubicBezTo>
                  <a:cubicBezTo>
                    <a:pt x="167378" y="84686"/>
                    <a:pt x="168975" y="79098"/>
                    <a:pt x="150481" y="78299"/>
                  </a:cubicBezTo>
                  <a:cubicBezTo>
                    <a:pt x="131987" y="77501"/>
                    <a:pt x="132785" y="74308"/>
                    <a:pt x="136777" y="56612"/>
                  </a:cubicBezTo>
                  <a:cubicBezTo>
                    <a:pt x="140768" y="38916"/>
                    <a:pt x="124802" y="27740"/>
                    <a:pt x="131987" y="23748"/>
                  </a:cubicBezTo>
                  <a:cubicBezTo>
                    <a:pt x="137442" y="20688"/>
                    <a:pt x="136910" y="17229"/>
                    <a:pt x="130789" y="9512"/>
                  </a:cubicBezTo>
                  <a:cubicBezTo>
                    <a:pt x="129326" y="10443"/>
                    <a:pt x="127729" y="11109"/>
                    <a:pt x="126266" y="11109"/>
                  </a:cubicBezTo>
                  <a:cubicBezTo>
                    <a:pt x="119879" y="11109"/>
                    <a:pt x="112029" y="65"/>
                    <a:pt x="100986" y="65"/>
                  </a:cubicBezTo>
                  <a:cubicBezTo>
                    <a:pt x="89943" y="65"/>
                    <a:pt x="78101" y="-733"/>
                    <a:pt x="70118" y="3258"/>
                  </a:cubicBezTo>
                  <a:cubicBezTo>
                    <a:pt x="62135" y="7250"/>
                    <a:pt x="47100" y="2460"/>
                    <a:pt x="37654" y="8847"/>
                  </a:cubicBezTo>
                  <a:cubicBezTo>
                    <a:pt x="28207" y="15233"/>
                    <a:pt x="16365" y="28538"/>
                    <a:pt x="17164" y="34126"/>
                  </a:cubicBezTo>
                  <a:cubicBezTo>
                    <a:pt x="17962" y="39715"/>
                    <a:pt x="13970" y="73642"/>
                    <a:pt x="9181" y="75239"/>
                  </a:cubicBezTo>
                  <a:cubicBezTo>
                    <a:pt x="7717" y="75771"/>
                    <a:pt x="4258" y="75505"/>
                    <a:pt x="0" y="74973"/>
                  </a:cubicBezTo>
                  <a:cubicBezTo>
                    <a:pt x="6386" y="86016"/>
                    <a:pt x="25147" y="105575"/>
                    <a:pt x="37121" y="113025"/>
                  </a:cubicBezTo>
                  <a:cubicBezTo>
                    <a:pt x="51624" y="121807"/>
                    <a:pt x="50826" y="129923"/>
                    <a:pt x="66792" y="131520"/>
                  </a:cubicBezTo>
                  <a:cubicBezTo>
                    <a:pt x="82891" y="133116"/>
                    <a:pt x="90874" y="139503"/>
                    <a:pt x="96462" y="146821"/>
                  </a:cubicBezTo>
                  <a:cubicBezTo>
                    <a:pt x="102050" y="154005"/>
                    <a:pt x="143030" y="166113"/>
                    <a:pt x="146223" y="171701"/>
                  </a:cubicBezTo>
                  <a:cubicBezTo>
                    <a:pt x="149416" y="177289"/>
                    <a:pt x="125334" y="193388"/>
                    <a:pt x="125334" y="207758"/>
                  </a:cubicBezTo>
                  <a:cubicBezTo>
                    <a:pt x="125334" y="222261"/>
                    <a:pt x="116553" y="220664"/>
                    <a:pt x="116553" y="225454"/>
                  </a:cubicBezTo>
                  <a:cubicBezTo>
                    <a:pt x="116553" y="230244"/>
                    <a:pt x="135047" y="227050"/>
                    <a:pt x="141433" y="231042"/>
                  </a:cubicBezTo>
                  <a:cubicBezTo>
                    <a:pt x="147820" y="235034"/>
                    <a:pt x="159129" y="228647"/>
                    <a:pt x="167112" y="233437"/>
                  </a:cubicBezTo>
                  <a:cubicBezTo>
                    <a:pt x="175095" y="238227"/>
                    <a:pt x="184010" y="227050"/>
                    <a:pt x="190396" y="228647"/>
                  </a:cubicBezTo>
                  <a:cubicBezTo>
                    <a:pt x="196783" y="230244"/>
                    <a:pt x="203302" y="217471"/>
                    <a:pt x="211285" y="218136"/>
                  </a:cubicBezTo>
                  <a:cubicBezTo>
                    <a:pt x="219268" y="218934"/>
                    <a:pt x="226586" y="190062"/>
                    <a:pt x="224857" y="178753"/>
                  </a:cubicBezTo>
                  <a:cubicBezTo>
                    <a:pt x="223659" y="167444"/>
                    <a:pt x="237230" y="132850"/>
                    <a:pt x="227651" y="12806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33"/>
            <p:cNvSpPr/>
            <p:nvPr/>
          </p:nvSpPr>
          <p:spPr>
            <a:xfrm>
              <a:off x="3479842" y="4069343"/>
              <a:ext cx="86589" cy="71981"/>
            </a:xfrm>
            <a:custGeom>
              <a:rect b="b" l="l" r="r" t="t"/>
              <a:pathLst>
                <a:path extrusionOk="0" h="71981" w="86589">
                  <a:moveTo>
                    <a:pt x="82465" y="57080"/>
                  </a:moveTo>
                  <a:cubicBezTo>
                    <a:pt x="81533" y="54020"/>
                    <a:pt x="82065" y="46170"/>
                    <a:pt x="86589" y="40049"/>
                  </a:cubicBezTo>
                  <a:cubicBezTo>
                    <a:pt x="76876" y="29538"/>
                    <a:pt x="65966" y="15435"/>
                    <a:pt x="60112" y="7052"/>
                  </a:cubicBezTo>
                  <a:cubicBezTo>
                    <a:pt x="54524" y="7718"/>
                    <a:pt x="49734" y="7718"/>
                    <a:pt x="46807" y="5589"/>
                  </a:cubicBezTo>
                  <a:cubicBezTo>
                    <a:pt x="40952" y="1198"/>
                    <a:pt x="26184" y="4125"/>
                    <a:pt x="20329" y="1198"/>
                  </a:cubicBezTo>
                  <a:cubicBezTo>
                    <a:pt x="17269" y="-265"/>
                    <a:pt x="11415" y="-132"/>
                    <a:pt x="5561" y="267"/>
                  </a:cubicBezTo>
                  <a:cubicBezTo>
                    <a:pt x="6891" y="4657"/>
                    <a:pt x="6359" y="8915"/>
                    <a:pt x="3565" y="10778"/>
                  </a:cubicBezTo>
                  <a:cubicBezTo>
                    <a:pt x="-1757" y="14370"/>
                    <a:pt x="-2422" y="28607"/>
                    <a:pt x="10750" y="33929"/>
                  </a:cubicBezTo>
                  <a:cubicBezTo>
                    <a:pt x="23789" y="39251"/>
                    <a:pt x="19664" y="31002"/>
                    <a:pt x="26184" y="31002"/>
                  </a:cubicBezTo>
                  <a:cubicBezTo>
                    <a:pt x="32703" y="31002"/>
                    <a:pt x="32171" y="41114"/>
                    <a:pt x="38025" y="41114"/>
                  </a:cubicBezTo>
                  <a:cubicBezTo>
                    <a:pt x="44013" y="41114"/>
                    <a:pt x="57584" y="48298"/>
                    <a:pt x="57052" y="57745"/>
                  </a:cubicBezTo>
                  <a:cubicBezTo>
                    <a:pt x="56519" y="67191"/>
                    <a:pt x="61842" y="71449"/>
                    <a:pt x="72486" y="71449"/>
                  </a:cubicBezTo>
                  <a:cubicBezTo>
                    <a:pt x="74481" y="71449"/>
                    <a:pt x="76610" y="71582"/>
                    <a:pt x="79005" y="71981"/>
                  </a:cubicBezTo>
                  <a:cubicBezTo>
                    <a:pt x="80735" y="65595"/>
                    <a:pt x="83396" y="60406"/>
                    <a:pt x="82465" y="5708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33"/>
            <p:cNvSpPr/>
            <p:nvPr/>
          </p:nvSpPr>
          <p:spPr>
            <a:xfrm>
              <a:off x="3558714" y="4107150"/>
              <a:ext cx="156201" cy="66910"/>
            </a:xfrm>
            <a:custGeom>
              <a:rect b="b" l="l" r="r" t="t"/>
              <a:pathLst>
                <a:path extrusionOk="0" h="66910" w="156201">
                  <a:moveTo>
                    <a:pt x="139438" y="19405"/>
                  </a:moveTo>
                  <a:cubicBezTo>
                    <a:pt x="129991" y="5169"/>
                    <a:pt x="112694" y="6366"/>
                    <a:pt x="102050" y="1576"/>
                  </a:cubicBezTo>
                  <a:cubicBezTo>
                    <a:pt x="91406" y="-3214"/>
                    <a:pt x="77702" y="3306"/>
                    <a:pt x="64131" y="15813"/>
                  </a:cubicBezTo>
                  <a:cubicBezTo>
                    <a:pt x="50426" y="28320"/>
                    <a:pt x="33263" y="21135"/>
                    <a:pt x="21421" y="14615"/>
                  </a:cubicBezTo>
                  <a:cubicBezTo>
                    <a:pt x="17962" y="12619"/>
                    <a:pt x="12906" y="7963"/>
                    <a:pt x="7717" y="2374"/>
                  </a:cubicBezTo>
                  <a:cubicBezTo>
                    <a:pt x="3326" y="8362"/>
                    <a:pt x="2794" y="16345"/>
                    <a:pt x="3592" y="19405"/>
                  </a:cubicBezTo>
                  <a:cubicBezTo>
                    <a:pt x="4524" y="22731"/>
                    <a:pt x="1863" y="27787"/>
                    <a:pt x="0" y="34174"/>
                  </a:cubicBezTo>
                  <a:cubicBezTo>
                    <a:pt x="11708" y="35637"/>
                    <a:pt x="27009" y="40826"/>
                    <a:pt x="34460" y="49741"/>
                  </a:cubicBezTo>
                  <a:cubicBezTo>
                    <a:pt x="43375" y="60385"/>
                    <a:pt x="48697" y="53333"/>
                    <a:pt x="54019" y="62780"/>
                  </a:cubicBezTo>
                  <a:cubicBezTo>
                    <a:pt x="59341" y="72226"/>
                    <a:pt x="71848" y="63312"/>
                    <a:pt x="74775" y="57458"/>
                  </a:cubicBezTo>
                  <a:cubicBezTo>
                    <a:pt x="77702" y="51470"/>
                    <a:pt x="68255" y="49209"/>
                    <a:pt x="67058" y="42689"/>
                  </a:cubicBezTo>
                  <a:cubicBezTo>
                    <a:pt x="65860" y="36170"/>
                    <a:pt x="78899" y="38564"/>
                    <a:pt x="81294" y="29650"/>
                  </a:cubicBezTo>
                  <a:cubicBezTo>
                    <a:pt x="83689" y="20736"/>
                    <a:pt x="102582" y="16611"/>
                    <a:pt x="110965" y="20204"/>
                  </a:cubicBezTo>
                  <a:cubicBezTo>
                    <a:pt x="119214" y="23796"/>
                    <a:pt x="126399" y="29650"/>
                    <a:pt x="118682" y="38564"/>
                  </a:cubicBezTo>
                  <a:cubicBezTo>
                    <a:pt x="112960" y="45217"/>
                    <a:pt x="124669" y="57059"/>
                    <a:pt x="134382" y="66372"/>
                  </a:cubicBezTo>
                  <a:cubicBezTo>
                    <a:pt x="141300" y="59320"/>
                    <a:pt x="149150" y="51204"/>
                    <a:pt x="152477" y="48809"/>
                  </a:cubicBezTo>
                  <a:cubicBezTo>
                    <a:pt x="154206" y="47479"/>
                    <a:pt x="155404" y="44286"/>
                    <a:pt x="156202" y="40427"/>
                  </a:cubicBezTo>
                  <a:cubicBezTo>
                    <a:pt x="151545" y="38032"/>
                    <a:pt x="146090" y="29251"/>
                    <a:pt x="139438" y="1940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33"/>
            <p:cNvSpPr/>
            <p:nvPr/>
          </p:nvSpPr>
          <p:spPr>
            <a:xfrm>
              <a:off x="3664756" y="4031532"/>
              <a:ext cx="319022" cy="450535"/>
            </a:xfrm>
            <a:custGeom>
              <a:rect b="b" l="l" r="r" t="t"/>
              <a:pathLst>
                <a:path extrusionOk="0" h="450535" w="319022">
                  <a:moveTo>
                    <a:pt x="49894" y="327464"/>
                  </a:moveTo>
                  <a:cubicBezTo>
                    <a:pt x="57345" y="331854"/>
                    <a:pt x="67856" y="330524"/>
                    <a:pt x="70251" y="327464"/>
                  </a:cubicBezTo>
                  <a:cubicBezTo>
                    <a:pt x="72779" y="324404"/>
                    <a:pt x="79565" y="331189"/>
                    <a:pt x="89410" y="342365"/>
                  </a:cubicBezTo>
                  <a:cubicBezTo>
                    <a:pt x="89810" y="342898"/>
                    <a:pt x="90209" y="343297"/>
                    <a:pt x="90608" y="343696"/>
                  </a:cubicBezTo>
                  <a:cubicBezTo>
                    <a:pt x="98857" y="341833"/>
                    <a:pt x="109368" y="340370"/>
                    <a:pt x="113626" y="342898"/>
                  </a:cubicBezTo>
                  <a:cubicBezTo>
                    <a:pt x="121076" y="347554"/>
                    <a:pt x="119214" y="364319"/>
                    <a:pt x="129459" y="365250"/>
                  </a:cubicBezTo>
                  <a:cubicBezTo>
                    <a:pt x="139704" y="366182"/>
                    <a:pt x="147155" y="376427"/>
                    <a:pt x="146223" y="382015"/>
                  </a:cubicBezTo>
                  <a:cubicBezTo>
                    <a:pt x="145292" y="387603"/>
                    <a:pt x="157400" y="390397"/>
                    <a:pt x="156468" y="398779"/>
                  </a:cubicBezTo>
                  <a:cubicBezTo>
                    <a:pt x="155537" y="407161"/>
                    <a:pt x="183477" y="405299"/>
                    <a:pt x="187203" y="402504"/>
                  </a:cubicBezTo>
                  <a:cubicBezTo>
                    <a:pt x="190928" y="399711"/>
                    <a:pt x="198379" y="397848"/>
                    <a:pt x="203036" y="400642"/>
                  </a:cubicBezTo>
                  <a:cubicBezTo>
                    <a:pt x="207693" y="403436"/>
                    <a:pt x="216075" y="397848"/>
                    <a:pt x="220732" y="399711"/>
                  </a:cubicBezTo>
                  <a:cubicBezTo>
                    <a:pt x="225389" y="401573"/>
                    <a:pt x="244016" y="409024"/>
                    <a:pt x="240290" y="415544"/>
                  </a:cubicBezTo>
                  <a:cubicBezTo>
                    <a:pt x="236565" y="422063"/>
                    <a:pt x="223526" y="432308"/>
                    <a:pt x="226320" y="437896"/>
                  </a:cubicBezTo>
                  <a:cubicBezTo>
                    <a:pt x="228582" y="442287"/>
                    <a:pt x="238294" y="445081"/>
                    <a:pt x="242286" y="450536"/>
                  </a:cubicBezTo>
                  <a:cubicBezTo>
                    <a:pt x="242685" y="450536"/>
                    <a:pt x="243084" y="450536"/>
                    <a:pt x="243617" y="450403"/>
                  </a:cubicBezTo>
                  <a:cubicBezTo>
                    <a:pt x="250801" y="448806"/>
                    <a:pt x="253862" y="421930"/>
                    <a:pt x="253862" y="414080"/>
                  </a:cubicBezTo>
                  <a:cubicBezTo>
                    <a:pt x="253862" y="406230"/>
                    <a:pt x="257055" y="385607"/>
                    <a:pt x="259317" y="377624"/>
                  </a:cubicBezTo>
                  <a:cubicBezTo>
                    <a:pt x="263840" y="362057"/>
                    <a:pt x="242153" y="351147"/>
                    <a:pt x="242153" y="334249"/>
                  </a:cubicBezTo>
                  <a:cubicBezTo>
                    <a:pt x="242153" y="317352"/>
                    <a:pt x="250668" y="326799"/>
                    <a:pt x="260381" y="319880"/>
                  </a:cubicBezTo>
                  <a:cubicBezTo>
                    <a:pt x="269961" y="312961"/>
                    <a:pt x="259849" y="310034"/>
                    <a:pt x="255059" y="308837"/>
                  </a:cubicBezTo>
                  <a:cubicBezTo>
                    <a:pt x="250269" y="307772"/>
                    <a:pt x="246544" y="299257"/>
                    <a:pt x="248140" y="294201"/>
                  </a:cubicBezTo>
                  <a:cubicBezTo>
                    <a:pt x="249737" y="289145"/>
                    <a:pt x="279141" y="291274"/>
                    <a:pt x="288588" y="291274"/>
                  </a:cubicBezTo>
                  <a:cubicBezTo>
                    <a:pt x="297902" y="291274"/>
                    <a:pt x="318258" y="282758"/>
                    <a:pt x="318524" y="281428"/>
                  </a:cubicBezTo>
                  <a:cubicBezTo>
                    <a:pt x="318790" y="280097"/>
                    <a:pt x="320919" y="273445"/>
                    <a:pt x="313735" y="267724"/>
                  </a:cubicBezTo>
                  <a:cubicBezTo>
                    <a:pt x="306550" y="262136"/>
                    <a:pt x="309211" y="254020"/>
                    <a:pt x="314799" y="247633"/>
                  </a:cubicBezTo>
                  <a:cubicBezTo>
                    <a:pt x="320387" y="241247"/>
                    <a:pt x="311340" y="234727"/>
                    <a:pt x="304421" y="227010"/>
                  </a:cubicBezTo>
                  <a:cubicBezTo>
                    <a:pt x="297502" y="219293"/>
                    <a:pt x="302824" y="191086"/>
                    <a:pt x="310807" y="178047"/>
                  </a:cubicBezTo>
                  <a:cubicBezTo>
                    <a:pt x="318790" y="165008"/>
                    <a:pt x="294442" y="167935"/>
                    <a:pt x="279540" y="169798"/>
                  </a:cubicBezTo>
                  <a:cubicBezTo>
                    <a:pt x="264506" y="171661"/>
                    <a:pt x="251733" y="165807"/>
                    <a:pt x="242153" y="153433"/>
                  </a:cubicBezTo>
                  <a:cubicBezTo>
                    <a:pt x="232573" y="141192"/>
                    <a:pt x="219401" y="148909"/>
                    <a:pt x="196383" y="149441"/>
                  </a:cubicBezTo>
                  <a:cubicBezTo>
                    <a:pt x="173366" y="149973"/>
                    <a:pt x="177889" y="124028"/>
                    <a:pt x="178954" y="114183"/>
                  </a:cubicBezTo>
                  <a:cubicBezTo>
                    <a:pt x="180018" y="104337"/>
                    <a:pt x="167245" y="103006"/>
                    <a:pt x="167245" y="96487"/>
                  </a:cubicBezTo>
                  <a:cubicBezTo>
                    <a:pt x="167245" y="90100"/>
                    <a:pt x="160593" y="90100"/>
                    <a:pt x="154605" y="90633"/>
                  </a:cubicBezTo>
                  <a:cubicBezTo>
                    <a:pt x="148751" y="91165"/>
                    <a:pt x="154605" y="83448"/>
                    <a:pt x="158597" y="78392"/>
                  </a:cubicBezTo>
                  <a:cubicBezTo>
                    <a:pt x="162589" y="73336"/>
                    <a:pt x="162322" y="69344"/>
                    <a:pt x="162589" y="58567"/>
                  </a:cubicBezTo>
                  <a:cubicBezTo>
                    <a:pt x="162854" y="47923"/>
                    <a:pt x="178421" y="38743"/>
                    <a:pt x="186138" y="28365"/>
                  </a:cubicBezTo>
                  <a:cubicBezTo>
                    <a:pt x="188001" y="25837"/>
                    <a:pt x="190928" y="24240"/>
                    <a:pt x="194255" y="23176"/>
                  </a:cubicBezTo>
                  <a:cubicBezTo>
                    <a:pt x="195186" y="20648"/>
                    <a:pt x="197049" y="18652"/>
                    <a:pt x="200774" y="17987"/>
                  </a:cubicBezTo>
                  <a:cubicBezTo>
                    <a:pt x="212616" y="15592"/>
                    <a:pt x="218603" y="7875"/>
                    <a:pt x="207294" y="1355"/>
                  </a:cubicBezTo>
                  <a:cubicBezTo>
                    <a:pt x="195984" y="-5164"/>
                    <a:pt x="189465" y="13862"/>
                    <a:pt x="177091" y="15592"/>
                  </a:cubicBezTo>
                  <a:cubicBezTo>
                    <a:pt x="164584" y="17321"/>
                    <a:pt x="162322" y="25038"/>
                    <a:pt x="153940" y="29296"/>
                  </a:cubicBezTo>
                  <a:cubicBezTo>
                    <a:pt x="145691" y="33421"/>
                    <a:pt x="130257" y="29828"/>
                    <a:pt x="129592" y="37013"/>
                  </a:cubicBezTo>
                  <a:cubicBezTo>
                    <a:pt x="128927" y="44730"/>
                    <a:pt x="124270" y="37013"/>
                    <a:pt x="117085" y="35283"/>
                  </a:cubicBezTo>
                  <a:cubicBezTo>
                    <a:pt x="109900" y="33554"/>
                    <a:pt x="91539" y="49520"/>
                    <a:pt x="92204" y="58434"/>
                  </a:cubicBezTo>
                  <a:cubicBezTo>
                    <a:pt x="92737" y="67349"/>
                    <a:pt x="95797" y="75598"/>
                    <a:pt x="82758" y="83980"/>
                  </a:cubicBezTo>
                  <a:cubicBezTo>
                    <a:pt x="69719" y="92229"/>
                    <a:pt x="62002" y="107663"/>
                    <a:pt x="56014" y="114848"/>
                  </a:cubicBezTo>
                  <a:cubicBezTo>
                    <a:pt x="54152" y="116977"/>
                    <a:pt x="52289" y="117243"/>
                    <a:pt x="50160" y="116179"/>
                  </a:cubicBezTo>
                  <a:cubicBezTo>
                    <a:pt x="49362" y="120037"/>
                    <a:pt x="48297" y="123230"/>
                    <a:pt x="46435" y="124561"/>
                  </a:cubicBezTo>
                  <a:cubicBezTo>
                    <a:pt x="43108" y="126956"/>
                    <a:pt x="35258" y="134939"/>
                    <a:pt x="28340" y="142123"/>
                  </a:cubicBezTo>
                  <a:cubicBezTo>
                    <a:pt x="31666" y="145317"/>
                    <a:pt x="34726" y="148244"/>
                    <a:pt x="36855" y="150506"/>
                  </a:cubicBezTo>
                  <a:cubicBezTo>
                    <a:pt x="45104" y="159420"/>
                    <a:pt x="39782" y="166472"/>
                    <a:pt x="42177" y="171262"/>
                  </a:cubicBezTo>
                  <a:cubicBezTo>
                    <a:pt x="44572" y="176052"/>
                    <a:pt x="46967" y="183103"/>
                    <a:pt x="42177" y="186030"/>
                  </a:cubicBezTo>
                  <a:cubicBezTo>
                    <a:pt x="37387" y="188958"/>
                    <a:pt x="41645" y="221555"/>
                    <a:pt x="46967" y="227542"/>
                  </a:cubicBezTo>
                  <a:cubicBezTo>
                    <a:pt x="52289" y="233530"/>
                    <a:pt x="46967" y="238852"/>
                    <a:pt x="40980" y="250693"/>
                  </a:cubicBezTo>
                  <a:cubicBezTo>
                    <a:pt x="34992" y="262535"/>
                    <a:pt x="29670" y="267857"/>
                    <a:pt x="19026" y="268522"/>
                  </a:cubicBezTo>
                  <a:cubicBezTo>
                    <a:pt x="8382" y="269187"/>
                    <a:pt x="8914" y="285686"/>
                    <a:pt x="5322" y="285686"/>
                  </a:cubicBezTo>
                  <a:cubicBezTo>
                    <a:pt x="2528" y="285686"/>
                    <a:pt x="399" y="291673"/>
                    <a:pt x="0" y="296862"/>
                  </a:cubicBezTo>
                  <a:cubicBezTo>
                    <a:pt x="9979" y="305244"/>
                    <a:pt x="27808" y="315356"/>
                    <a:pt x="32997" y="315356"/>
                  </a:cubicBezTo>
                  <a:cubicBezTo>
                    <a:pt x="38851" y="315090"/>
                    <a:pt x="42576" y="323073"/>
                    <a:pt x="49894" y="32746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33"/>
            <p:cNvSpPr/>
            <p:nvPr/>
          </p:nvSpPr>
          <p:spPr>
            <a:xfrm>
              <a:off x="3917725" y="4634712"/>
              <a:ext cx="324725" cy="364626"/>
            </a:xfrm>
            <a:custGeom>
              <a:rect b="b" l="l" r="r" t="t"/>
              <a:pathLst>
                <a:path extrusionOk="0" h="364626" w="324725">
                  <a:moveTo>
                    <a:pt x="323675" y="219101"/>
                  </a:moveTo>
                  <a:cubicBezTo>
                    <a:pt x="319683" y="207259"/>
                    <a:pt x="307841" y="205662"/>
                    <a:pt x="307841" y="193023"/>
                  </a:cubicBezTo>
                  <a:cubicBezTo>
                    <a:pt x="307841" y="180383"/>
                    <a:pt x="303052" y="178786"/>
                    <a:pt x="285622" y="179584"/>
                  </a:cubicBezTo>
                  <a:cubicBezTo>
                    <a:pt x="268192" y="180383"/>
                    <a:pt x="257149" y="176391"/>
                    <a:pt x="256351" y="166146"/>
                  </a:cubicBezTo>
                  <a:cubicBezTo>
                    <a:pt x="255552" y="155901"/>
                    <a:pt x="245307" y="147918"/>
                    <a:pt x="253157" y="144060"/>
                  </a:cubicBezTo>
                  <a:cubicBezTo>
                    <a:pt x="261007" y="140068"/>
                    <a:pt x="247569" y="133017"/>
                    <a:pt x="249166" y="123437"/>
                  </a:cubicBezTo>
                  <a:cubicBezTo>
                    <a:pt x="250763" y="113990"/>
                    <a:pt x="244376" y="109999"/>
                    <a:pt x="238921" y="105209"/>
                  </a:cubicBezTo>
                  <a:cubicBezTo>
                    <a:pt x="233333" y="100419"/>
                    <a:pt x="209650" y="107604"/>
                    <a:pt x="209650" y="98822"/>
                  </a:cubicBezTo>
                  <a:cubicBezTo>
                    <a:pt x="209650" y="90174"/>
                    <a:pt x="195413" y="88578"/>
                    <a:pt x="187563" y="88578"/>
                  </a:cubicBezTo>
                  <a:cubicBezTo>
                    <a:pt x="179713" y="88578"/>
                    <a:pt x="185168" y="78333"/>
                    <a:pt x="176520" y="79131"/>
                  </a:cubicBezTo>
                  <a:cubicBezTo>
                    <a:pt x="167872" y="79929"/>
                    <a:pt x="169335" y="73543"/>
                    <a:pt x="157494" y="75139"/>
                  </a:cubicBezTo>
                  <a:cubicBezTo>
                    <a:pt x="145652" y="76736"/>
                    <a:pt x="138467" y="71148"/>
                    <a:pt x="125828" y="56113"/>
                  </a:cubicBezTo>
                  <a:cubicBezTo>
                    <a:pt x="113188" y="41078"/>
                    <a:pt x="114784" y="11807"/>
                    <a:pt x="117179" y="3957"/>
                  </a:cubicBezTo>
                  <a:cubicBezTo>
                    <a:pt x="119574" y="-3893"/>
                    <a:pt x="102144" y="2360"/>
                    <a:pt x="91899" y="2360"/>
                  </a:cubicBezTo>
                  <a:cubicBezTo>
                    <a:pt x="81654" y="2360"/>
                    <a:pt x="71277" y="10210"/>
                    <a:pt x="60233" y="16597"/>
                  </a:cubicBezTo>
                  <a:cubicBezTo>
                    <a:pt x="49190" y="22983"/>
                    <a:pt x="42804" y="22850"/>
                    <a:pt x="37348" y="28438"/>
                  </a:cubicBezTo>
                  <a:cubicBezTo>
                    <a:pt x="31760" y="34026"/>
                    <a:pt x="23112" y="37087"/>
                    <a:pt x="14464" y="34026"/>
                  </a:cubicBezTo>
                  <a:cubicBezTo>
                    <a:pt x="12069" y="33095"/>
                    <a:pt x="8875" y="32430"/>
                    <a:pt x="5549" y="32031"/>
                  </a:cubicBezTo>
                  <a:cubicBezTo>
                    <a:pt x="10206" y="43606"/>
                    <a:pt x="21515" y="62766"/>
                    <a:pt x="24043" y="69684"/>
                  </a:cubicBezTo>
                  <a:cubicBezTo>
                    <a:pt x="27237" y="78333"/>
                    <a:pt x="20052" y="80728"/>
                    <a:pt x="16859" y="83921"/>
                  </a:cubicBezTo>
                  <a:cubicBezTo>
                    <a:pt x="13665" y="87114"/>
                    <a:pt x="18455" y="115587"/>
                    <a:pt x="19253" y="121840"/>
                  </a:cubicBezTo>
                  <a:cubicBezTo>
                    <a:pt x="20052" y="128227"/>
                    <a:pt x="8210" y="140068"/>
                    <a:pt x="12867" y="143927"/>
                  </a:cubicBezTo>
                  <a:cubicBezTo>
                    <a:pt x="17657" y="147918"/>
                    <a:pt x="6614" y="159760"/>
                    <a:pt x="6614" y="166945"/>
                  </a:cubicBezTo>
                  <a:cubicBezTo>
                    <a:pt x="6614" y="173997"/>
                    <a:pt x="16859" y="173997"/>
                    <a:pt x="16859" y="179584"/>
                  </a:cubicBezTo>
                  <a:cubicBezTo>
                    <a:pt x="16859" y="185173"/>
                    <a:pt x="8210" y="197812"/>
                    <a:pt x="2622" y="201006"/>
                  </a:cubicBezTo>
                  <a:cubicBezTo>
                    <a:pt x="-305" y="202735"/>
                    <a:pt x="-305" y="207126"/>
                    <a:pt x="360" y="212049"/>
                  </a:cubicBezTo>
                  <a:cubicBezTo>
                    <a:pt x="1957" y="211517"/>
                    <a:pt x="3154" y="218702"/>
                    <a:pt x="11271" y="224822"/>
                  </a:cubicBezTo>
                  <a:cubicBezTo>
                    <a:pt x="20717" y="232007"/>
                    <a:pt x="9674" y="243848"/>
                    <a:pt x="17657" y="253295"/>
                  </a:cubicBezTo>
                  <a:cubicBezTo>
                    <a:pt x="25507" y="262741"/>
                    <a:pt x="34288" y="263540"/>
                    <a:pt x="28700" y="268330"/>
                  </a:cubicBezTo>
                  <a:cubicBezTo>
                    <a:pt x="23112" y="273119"/>
                    <a:pt x="29498" y="282566"/>
                    <a:pt x="23112" y="287356"/>
                  </a:cubicBezTo>
                  <a:cubicBezTo>
                    <a:pt x="16725" y="292146"/>
                    <a:pt x="25507" y="306382"/>
                    <a:pt x="32559" y="309576"/>
                  </a:cubicBezTo>
                  <a:cubicBezTo>
                    <a:pt x="39743" y="312769"/>
                    <a:pt x="34954" y="327005"/>
                    <a:pt x="42005" y="334057"/>
                  </a:cubicBezTo>
                  <a:cubicBezTo>
                    <a:pt x="49057" y="341109"/>
                    <a:pt x="45997" y="357740"/>
                    <a:pt x="48392" y="363328"/>
                  </a:cubicBezTo>
                  <a:cubicBezTo>
                    <a:pt x="50787" y="368916"/>
                    <a:pt x="72075" y="355478"/>
                    <a:pt x="84715" y="341907"/>
                  </a:cubicBezTo>
                  <a:cubicBezTo>
                    <a:pt x="97355" y="328469"/>
                    <a:pt x="96556" y="339512"/>
                    <a:pt x="108398" y="341109"/>
                  </a:cubicBezTo>
                  <a:cubicBezTo>
                    <a:pt x="120239" y="342705"/>
                    <a:pt x="133678" y="342705"/>
                    <a:pt x="139266" y="353748"/>
                  </a:cubicBezTo>
                  <a:cubicBezTo>
                    <a:pt x="144854" y="364792"/>
                    <a:pt x="151107" y="342705"/>
                    <a:pt x="155099" y="337915"/>
                  </a:cubicBezTo>
                  <a:cubicBezTo>
                    <a:pt x="159090" y="333126"/>
                    <a:pt x="185967" y="339512"/>
                    <a:pt x="190756" y="337915"/>
                  </a:cubicBezTo>
                  <a:cubicBezTo>
                    <a:pt x="195546" y="336319"/>
                    <a:pt x="199405" y="302391"/>
                    <a:pt x="198740" y="296803"/>
                  </a:cubicBezTo>
                  <a:cubicBezTo>
                    <a:pt x="197941" y="291215"/>
                    <a:pt x="209783" y="277776"/>
                    <a:pt x="219229" y="271523"/>
                  </a:cubicBezTo>
                  <a:cubicBezTo>
                    <a:pt x="228676" y="265136"/>
                    <a:pt x="243711" y="269926"/>
                    <a:pt x="251694" y="265935"/>
                  </a:cubicBezTo>
                  <a:cubicBezTo>
                    <a:pt x="259544" y="261943"/>
                    <a:pt x="271519" y="262741"/>
                    <a:pt x="282562" y="262741"/>
                  </a:cubicBezTo>
                  <a:cubicBezTo>
                    <a:pt x="293605" y="262741"/>
                    <a:pt x="301588" y="273785"/>
                    <a:pt x="307841" y="273785"/>
                  </a:cubicBezTo>
                  <a:cubicBezTo>
                    <a:pt x="314095" y="273785"/>
                    <a:pt x="322078" y="263540"/>
                    <a:pt x="320481" y="253960"/>
                  </a:cubicBezTo>
                  <a:cubicBezTo>
                    <a:pt x="318885" y="244380"/>
                    <a:pt x="327666" y="230942"/>
                    <a:pt x="323675" y="21910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33"/>
            <p:cNvSpPr/>
            <p:nvPr/>
          </p:nvSpPr>
          <p:spPr>
            <a:xfrm>
              <a:off x="3602236" y="4373021"/>
              <a:ext cx="340152" cy="500216"/>
            </a:xfrm>
            <a:custGeom>
              <a:rect b="b" l="l" r="r" t="t"/>
              <a:pathLst>
                <a:path extrusionOk="0" h="500216" w="340152">
                  <a:moveTo>
                    <a:pt x="314785" y="474405"/>
                  </a:moveTo>
                  <a:cubicBezTo>
                    <a:pt x="315184" y="473873"/>
                    <a:pt x="315450" y="473607"/>
                    <a:pt x="315716" y="473474"/>
                  </a:cubicBezTo>
                  <a:cubicBezTo>
                    <a:pt x="315051" y="468684"/>
                    <a:pt x="315051" y="464160"/>
                    <a:pt x="317978" y="462430"/>
                  </a:cubicBezTo>
                  <a:cubicBezTo>
                    <a:pt x="323566" y="459237"/>
                    <a:pt x="332215" y="446597"/>
                    <a:pt x="332215" y="441009"/>
                  </a:cubicBezTo>
                  <a:cubicBezTo>
                    <a:pt x="332215" y="435421"/>
                    <a:pt x="321970" y="435421"/>
                    <a:pt x="321970" y="428369"/>
                  </a:cubicBezTo>
                  <a:cubicBezTo>
                    <a:pt x="321970" y="421184"/>
                    <a:pt x="333013" y="409343"/>
                    <a:pt x="328223" y="405352"/>
                  </a:cubicBezTo>
                  <a:cubicBezTo>
                    <a:pt x="323433" y="401360"/>
                    <a:pt x="335408" y="389519"/>
                    <a:pt x="334610" y="383265"/>
                  </a:cubicBezTo>
                  <a:cubicBezTo>
                    <a:pt x="333811" y="376879"/>
                    <a:pt x="329022" y="348406"/>
                    <a:pt x="332215" y="345345"/>
                  </a:cubicBezTo>
                  <a:cubicBezTo>
                    <a:pt x="335408" y="342152"/>
                    <a:pt x="342460" y="339757"/>
                    <a:pt x="339400" y="331109"/>
                  </a:cubicBezTo>
                  <a:cubicBezTo>
                    <a:pt x="336872" y="324190"/>
                    <a:pt x="325562" y="305164"/>
                    <a:pt x="320905" y="293455"/>
                  </a:cubicBezTo>
                  <a:cubicBezTo>
                    <a:pt x="312124" y="292258"/>
                    <a:pt x="301347" y="292391"/>
                    <a:pt x="295093" y="294653"/>
                  </a:cubicBezTo>
                  <a:cubicBezTo>
                    <a:pt x="286445" y="297846"/>
                    <a:pt x="288707" y="270171"/>
                    <a:pt x="288707" y="259793"/>
                  </a:cubicBezTo>
                  <a:cubicBezTo>
                    <a:pt x="288707" y="249549"/>
                    <a:pt x="280059" y="255004"/>
                    <a:pt x="276866" y="262189"/>
                  </a:cubicBezTo>
                  <a:cubicBezTo>
                    <a:pt x="273672" y="269373"/>
                    <a:pt x="261032" y="266180"/>
                    <a:pt x="248393" y="266180"/>
                  </a:cubicBezTo>
                  <a:cubicBezTo>
                    <a:pt x="235753" y="266180"/>
                    <a:pt x="242006" y="250347"/>
                    <a:pt x="234156" y="251145"/>
                  </a:cubicBezTo>
                  <a:cubicBezTo>
                    <a:pt x="226306" y="251944"/>
                    <a:pt x="219920" y="248750"/>
                    <a:pt x="220718" y="240900"/>
                  </a:cubicBezTo>
                  <a:cubicBezTo>
                    <a:pt x="221516" y="233050"/>
                    <a:pt x="215130" y="226664"/>
                    <a:pt x="209675" y="218015"/>
                  </a:cubicBezTo>
                  <a:cubicBezTo>
                    <a:pt x="204087" y="209367"/>
                    <a:pt x="197833" y="200586"/>
                    <a:pt x="202490" y="195131"/>
                  </a:cubicBezTo>
                  <a:cubicBezTo>
                    <a:pt x="207280" y="189542"/>
                    <a:pt x="199297" y="184886"/>
                    <a:pt x="206481" y="177701"/>
                  </a:cubicBezTo>
                  <a:cubicBezTo>
                    <a:pt x="213666" y="170516"/>
                    <a:pt x="220718" y="172911"/>
                    <a:pt x="218323" y="163465"/>
                  </a:cubicBezTo>
                  <a:cubicBezTo>
                    <a:pt x="215928" y="154018"/>
                    <a:pt x="226173" y="148430"/>
                    <a:pt x="226971" y="138185"/>
                  </a:cubicBezTo>
                  <a:cubicBezTo>
                    <a:pt x="227770" y="127940"/>
                    <a:pt x="239611" y="131133"/>
                    <a:pt x="250654" y="122352"/>
                  </a:cubicBezTo>
                  <a:cubicBezTo>
                    <a:pt x="261698" y="113570"/>
                    <a:pt x="273539" y="118360"/>
                    <a:pt x="283119" y="110510"/>
                  </a:cubicBezTo>
                  <a:cubicBezTo>
                    <a:pt x="292033" y="103059"/>
                    <a:pt x="298154" y="109446"/>
                    <a:pt x="304806" y="109047"/>
                  </a:cubicBezTo>
                  <a:cubicBezTo>
                    <a:pt x="300815" y="103458"/>
                    <a:pt x="291102" y="100797"/>
                    <a:pt x="288840" y="96407"/>
                  </a:cubicBezTo>
                  <a:cubicBezTo>
                    <a:pt x="286046" y="90819"/>
                    <a:pt x="299085" y="80574"/>
                    <a:pt x="302810" y="74054"/>
                  </a:cubicBezTo>
                  <a:cubicBezTo>
                    <a:pt x="306536" y="67535"/>
                    <a:pt x="287909" y="60084"/>
                    <a:pt x="283252" y="58221"/>
                  </a:cubicBezTo>
                  <a:cubicBezTo>
                    <a:pt x="278595" y="56358"/>
                    <a:pt x="270213" y="61946"/>
                    <a:pt x="265556" y="59152"/>
                  </a:cubicBezTo>
                  <a:cubicBezTo>
                    <a:pt x="260899" y="56358"/>
                    <a:pt x="253448" y="58221"/>
                    <a:pt x="249723" y="61015"/>
                  </a:cubicBezTo>
                  <a:cubicBezTo>
                    <a:pt x="245998" y="63809"/>
                    <a:pt x="218057" y="65672"/>
                    <a:pt x="218988" y="57290"/>
                  </a:cubicBezTo>
                  <a:cubicBezTo>
                    <a:pt x="219920" y="48908"/>
                    <a:pt x="207812" y="46113"/>
                    <a:pt x="208743" y="40525"/>
                  </a:cubicBezTo>
                  <a:cubicBezTo>
                    <a:pt x="209675" y="34937"/>
                    <a:pt x="202224" y="24692"/>
                    <a:pt x="191979" y="23761"/>
                  </a:cubicBezTo>
                  <a:cubicBezTo>
                    <a:pt x="181734" y="22829"/>
                    <a:pt x="183597" y="6065"/>
                    <a:pt x="176146" y="1408"/>
                  </a:cubicBezTo>
                  <a:cubicBezTo>
                    <a:pt x="171888" y="-1253"/>
                    <a:pt x="161377" y="344"/>
                    <a:pt x="153128" y="2206"/>
                  </a:cubicBezTo>
                  <a:cubicBezTo>
                    <a:pt x="162042" y="12318"/>
                    <a:pt x="165236" y="16443"/>
                    <a:pt x="159381" y="21233"/>
                  </a:cubicBezTo>
                  <a:cubicBezTo>
                    <a:pt x="151531" y="27486"/>
                    <a:pt x="159381" y="28684"/>
                    <a:pt x="144479" y="48375"/>
                  </a:cubicBezTo>
                  <a:cubicBezTo>
                    <a:pt x="129578" y="68200"/>
                    <a:pt x="104298" y="73123"/>
                    <a:pt x="91924" y="76848"/>
                  </a:cubicBezTo>
                  <a:cubicBezTo>
                    <a:pt x="79551" y="80574"/>
                    <a:pt x="74628" y="103458"/>
                    <a:pt x="67842" y="119558"/>
                  </a:cubicBezTo>
                  <a:cubicBezTo>
                    <a:pt x="61057" y="135657"/>
                    <a:pt x="55468" y="130069"/>
                    <a:pt x="48683" y="120755"/>
                  </a:cubicBezTo>
                  <a:cubicBezTo>
                    <a:pt x="41897" y="111442"/>
                    <a:pt x="36309" y="122618"/>
                    <a:pt x="28326" y="115167"/>
                  </a:cubicBezTo>
                  <a:cubicBezTo>
                    <a:pt x="20343" y="107716"/>
                    <a:pt x="23935" y="107716"/>
                    <a:pt x="28326" y="101596"/>
                  </a:cubicBezTo>
                  <a:cubicBezTo>
                    <a:pt x="30721" y="98269"/>
                    <a:pt x="28060" y="92947"/>
                    <a:pt x="23137" y="87891"/>
                  </a:cubicBezTo>
                  <a:cubicBezTo>
                    <a:pt x="14355" y="89754"/>
                    <a:pt x="5441" y="101862"/>
                    <a:pt x="1050" y="111309"/>
                  </a:cubicBezTo>
                  <a:cubicBezTo>
                    <a:pt x="-3739" y="121420"/>
                    <a:pt x="9300" y="140979"/>
                    <a:pt x="11162" y="148031"/>
                  </a:cubicBezTo>
                  <a:cubicBezTo>
                    <a:pt x="12892" y="155082"/>
                    <a:pt x="3977" y="148563"/>
                    <a:pt x="2913" y="155082"/>
                  </a:cubicBezTo>
                  <a:cubicBezTo>
                    <a:pt x="1716" y="161602"/>
                    <a:pt x="22472" y="171048"/>
                    <a:pt x="31918" y="178233"/>
                  </a:cubicBezTo>
                  <a:cubicBezTo>
                    <a:pt x="41365" y="185418"/>
                    <a:pt x="49747" y="205509"/>
                    <a:pt x="58662" y="214955"/>
                  </a:cubicBezTo>
                  <a:cubicBezTo>
                    <a:pt x="67576" y="224402"/>
                    <a:pt x="68108" y="232784"/>
                    <a:pt x="77688" y="255935"/>
                  </a:cubicBezTo>
                  <a:cubicBezTo>
                    <a:pt x="87134" y="279086"/>
                    <a:pt x="106161" y="318203"/>
                    <a:pt x="119200" y="334834"/>
                  </a:cubicBezTo>
                  <a:cubicBezTo>
                    <a:pt x="132239" y="351466"/>
                    <a:pt x="138226" y="364505"/>
                    <a:pt x="135166" y="369295"/>
                  </a:cubicBezTo>
                  <a:cubicBezTo>
                    <a:pt x="132239" y="374085"/>
                    <a:pt x="135698" y="387123"/>
                    <a:pt x="145278" y="393643"/>
                  </a:cubicBezTo>
                  <a:cubicBezTo>
                    <a:pt x="154724" y="400162"/>
                    <a:pt x="162441" y="410806"/>
                    <a:pt x="187455" y="423313"/>
                  </a:cubicBezTo>
                  <a:cubicBezTo>
                    <a:pt x="212336" y="435820"/>
                    <a:pt x="258105" y="459503"/>
                    <a:pt x="264625" y="470813"/>
                  </a:cubicBezTo>
                  <a:cubicBezTo>
                    <a:pt x="271144" y="482122"/>
                    <a:pt x="292565" y="492766"/>
                    <a:pt x="296690" y="495161"/>
                  </a:cubicBezTo>
                  <a:cubicBezTo>
                    <a:pt x="297888" y="495826"/>
                    <a:pt x="298154" y="497689"/>
                    <a:pt x="298154" y="500217"/>
                  </a:cubicBezTo>
                  <a:cubicBezTo>
                    <a:pt x="300549" y="498221"/>
                    <a:pt x="302677" y="496625"/>
                    <a:pt x="304008" y="495959"/>
                  </a:cubicBezTo>
                  <a:cubicBezTo>
                    <a:pt x="311725" y="491835"/>
                    <a:pt x="312523" y="478397"/>
                    <a:pt x="314785" y="47440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3"/>
            <p:cNvSpPr/>
            <p:nvPr/>
          </p:nvSpPr>
          <p:spPr>
            <a:xfrm>
              <a:off x="3816887" y="4040604"/>
              <a:ext cx="368364" cy="309133"/>
            </a:xfrm>
            <a:custGeom>
              <a:rect b="b" l="l" r="r" t="t"/>
              <a:pathLst>
                <a:path extrusionOk="0" h="309133" w="368364">
                  <a:moveTo>
                    <a:pt x="34007" y="19159"/>
                  </a:moveTo>
                  <a:cubicBezTo>
                    <a:pt x="26290" y="29670"/>
                    <a:pt x="10723" y="38718"/>
                    <a:pt x="10457" y="49362"/>
                  </a:cubicBezTo>
                  <a:cubicBezTo>
                    <a:pt x="10191" y="60006"/>
                    <a:pt x="10457" y="64131"/>
                    <a:pt x="6466" y="69187"/>
                  </a:cubicBezTo>
                  <a:cubicBezTo>
                    <a:pt x="2474" y="74243"/>
                    <a:pt x="-3380" y="81960"/>
                    <a:pt x="2474" y="81427"/>
                  </a:cubicBezTo>
                  <a:cubicBezTo>
                    <a:pt x="8329" y="80895"/>
                    <a:pt x="15114" y="80895"/>
                    <a:pt x="15114" y="87282"/>
                  </a:cubicBezTo>
                  <a:cubicBezTo>
                    <a:pt x="15114" y="93668"/>
                    <a:pt x="27887" y="94999"/>
                    <a:pt x="26823" y="104977"/>
                  </a:cubicBezTo>
                  <a:cubicBezTo>
                    <a:pt x="25758" y="114823"/>
                    <a:pt x="21234" y="140901"/>
                    <a:pt x="44252" y="140236"/>
                  </a:cubicBezTo>
                  <a:cubicBezTo>
                    <a:pt x="67270" y="139704"/>
                    <a:pt x="80309" y="131987"/>
                    <a:pt x="90022" y="144227"/>
                  </a:cubicBezTo>
                  <a:cubicBezTo>
                    <a:pt x="99602" y="156468"/>
                    <a:pt x="112508" y="162455"/>
                    <a:pt x="127409" y="160593"/>
                  </a:cubicBezTo>
                  <a:cubicBezTo>
                    <a:pt x="142444" y="158730"/>
                    <a:pt x="166792" y="155803"/>
                    <a:pt x="158676" y="168842"/>
                  </a:cubicBezTo>
                  <a:cubicBezTo>
                    <a:pt x="150693" y="181881"/>
                    <a:pt x="145371" y="210088"/>
                    <a:pt x="152290" y="217805"/>
                  </a:cubicBezTo>
                  <a:cubicBezTo>
                    <a:pt x="159208" y="225522"/>
                    <a:pt x="168389" y="231908"/>
                    <a:pt x="162668" y="238428"/>
                  </a:cubicBezTo>
                  <a:cubicBezTo>
                    <a:pt x="157080" y="244814"/>
                    <a:pt x="154419" y="252930"/>
                    <a:pt x="161603" y="258518"/>
                  </a:cubicBezTo>
                  <a:cubicBezTo>
                    <a:pt x="168788" y="264107"/>
                    <a:pt x="166659" y="270892"/>
                    <a:pt x="166393" y="272223"/>
                  </a:cubicBezTo>
                  <a:cubicBezTo>
                    <a:pt x="166393" y="272622"/>
                    <a:pt x="164930" y="273420"/>
                    <a:pt x="162668" y="274485"/>
                  </a:cubicBezTo>
                  <a:cubicBezTo>
                    <a:pt x="173312" y="284996"/>
                    <a:pt x="177037" y="296704"/>
                    <a:pt x="183158" y="301494"/>
                  </a:cubicBezTo>
                  <a:cubicBezTo>
                    <a:pt x="191141" y="307880"/>
                    <a:pt x="193669" y="311074"/>
                    <a:pt x="199257" y="307880"/>
                  </a:cubicBezTo>
                  <a:cubicBezTo>
                    <a:pt x="204845" y="304687"/>
                    <a:pt x="208836" y="302292"/>
                    <a:pt x="213760" y="305485"/>
                  </a:cubicBezTo>
                  <a:cubicBezTo>
                    <a:pt x="218549" y="308679"/>
                    <a:pt x="225069" y="302292"/>
                    <a:pt x="232254" y="295906"/>
                  </a:cubicBezTo>
                  <a:cubicBezTo>
                    <a:pt x="239438" y="289519"/>
                    <a:pt x="247554" y="295107"/>
                    <a:pt x="249949" y="287124"/>
                  </a:cubicBezTo>
                  <a:cubicBezTo>
                    <a:pt x="252344" y="279008"/>
                    <a:pt x="256336" y="274218"/>
                    <a:pt x="265250" y="272622"/>
                  </a:cubicBezTo>
                  <a:cubicBezTo>
                    <a:pt x="274032" y="271025"/>
                    <a:pt x="274032" y="261312"/>
                    <a:pt x="268444" y="261312"/>
                  </a:cubicBezTo>
                  <a:cubicBezTo>
                    <a:pt x="262855" y="261312"/>
                    <a:pt x="254739" y="268497"/>
                    <a:pt x="254739" y="258119"/>
                  </a:cubicBezTo>
                  <a:cubicBezTo>
                    <a:pt x="254739" y="247741"/>
                    <a:pt x="247554" y="250136"/>
                    <a:pt x="247554" y="241222"/>
                  </a:cubicBezTo>
                  <a:cubicBezTo>
                    <a:pt x="247554" y="232440"/>
                    <a:pt x="246756" y="226719"/>
                    <a:pt x="237176" y="221131"/>
                  </a:cubicBezTo>
                  <a:cubicBezTo>
                    <a:pt x="227597" y="215543"/>
                    <a:pt x="250082" y="213148"/>
                    <a:pt x="254872" y="217938"/>
                  </a:cubicBezTo>
                  <a:cubicBezTo>
                    <a:pt x="259662" y="222728"/>
                    <a:pt x="276560" y="218736"/>
                    <a:pt x="278156" y="225921"/>
                  </a:cubicBezTo>
                  <a:cubicBezTo>
                    <a:pt x="279753" y="233106"/>
                    <a:pt x="288534" y="235500"/>
                    <a:pt x="288534" y="226719"/>
                  </a:cubicBezTo>
                  <a:cubicBezTo>
                    <a:pt x="288534" y="217938"/>
                    <a:pt x="299045" y="214745"/>
                    <a:pt x="307028" y="216341"/>
                  </a:cubicBezTo>
                  <a:cubicBezTo>
                    <a:pt x="315011" y="217938"/>
                    <a:pt x="332707" y="205830"/>
                    <a:pt x="340025" y="203435"/>
                  </a:cubicBezTo>
                  <a:cubicBezTo>
                    <a:pt x="343750" y="202238"/>
                    <a:pt x="345214" y="197714"/>
                    <a:pt x="347210" y="193855"/>
                  </a:cubicBezTo>
                  <a:cubicBezTo>
                    <a:pt x="341888" y="186671"/>
                    <a:pt x="333506" y="175495"/>
                    <a:pt x="329647" y="172301"/>
                  </a:cubicBezTo>
                  <a:cubicBezTo>
                    <a:pt x="323926" y="167511"/>
                    <a:pt x="333506" y="164584"/>
                    <a:pt x="332574" y="157932"/>
                  </a:cubicBezTo>
                  <a:cubicBezTo>
                    <a:pt x="331643" y="151146"/>
                    <a:pt x="332574" y="146356"/>
                    <a:pt x="345081" y="145425"/>
                  </a:cubicBezTo>
                  <a:cubicBezTo>
                    <a:pt x="357588" y="144494"/>
                    <a:pt x="355592" y="134781"/>
                    <a:pt x="348939" y="131055"/>
                  </a:cubicBezTo>
                  <a:cubicBezTo>
                    <a:pt x="342154" y="127197"/>
                    <a:pt x="351866" y="116686"/>
                    <a:pt x="358519" y="112827"/>
                  </a:cubicBezTo>
                  <a:cubicBezTo>
                    <a:pt x="361313" y="111231"/>
                    <a:pt x="364906" y="106574"/>
                    <a:pt x="368365" y="100055"/>
                  </a:cubicBezTo>
                  <a:cubicBezTo>
                    <a:pt x="355592" y="95265"/>
                    <a:pt x="337231" y="95664"/>
                    <a:pt x="329514" y="96063"/>
                  </a:cubicBezTo>
                  <a:cubicBezTo>
                    <a:pt x="319402" y="96595"/>
                    <a:pt x="336034" y="84754"/>
                    <a:pt x="336566" y="74109"/>
                  </a:cubicBezTo>
                  <a:cubicBezTo>
                    <a:pt x="337098" y="63465"/>
                    <a:pt x="308093" y="61603"/>
                    <a:pt x="296783" y="59341"/>
                  </a:cubicBezTo>
                  <a:cubicBezTo>
                    <a:pt x="285474" y="56946"/>
                    <a:pt x="288534" y="45104"/>
                    <a:pt x="300376" y="44572"/>
                  </a:cubicBezTo>
                  <a:cubicBezTo>
                    <a:pt x="312217" y="43907"/>
                    <a:pt x="293856" y="35658"/>
                    <a:pt x="277890" y="38053"/>
                  </a:cubicBezTo>
                  <a:cubicBezTo>
                    <a:pt x="261924" y="40447"/>
                    <a:pt x="239305" y="49362"/>
                    <a:pt x="226266" y="56414"/>
                  </a:cubicBezTo>
                  <a:cubicBezTo>
                    <a:pt x="213227" y="63598"/>
                    <a:pt x="190609" y="35658"/>
                    <a:pt x="175840" y="41645"/>
                  </a:cubicBezTo>
                  <a:cubicBezTo>
                    <a:pt x="161071" y="47632"/>
                    <a:pt x="140182" y="47632"/>
                    <a:pt x="140847" y="35658"/>
                  </a:cubicBezTo>
                  <a:cubicBezTo>
                    <a:pt x="141380" y="23816"/>
                    <a:pt x="134860" y="13704"/>
                    <a:pt x="120091" y="14902"/>
                  </a:cubicBezTo>
                  <a:cubicBezTo>
                    <a:pt x="105323" y="16099"/>
                    <a:pt x="108782" y="0"/>
                    <a:pt x="97606" y="0"/>
                  </a:cubicBezTo>
                  <a:cubicBezTo>
                    <a:pt x="86296" y="0"/>
                    <a:pt x="97606" y="13704"/>
                    <a:pt x="89889" y="17164"/>
                  </a:cubicBezTo>
                  <a:cubicBezTo>
                    <a:pt x="82172" y="20756"/>
                    <a:pt x="55429" y="27276"/>
                    <a:pt x="53699" y="37920"/>
                  </a:cubicBezTo>
                  <a:cubicBezTo>
                    <a:pt x="51969" y="48564"/>
                    <a:pt x="67935" y="66393"/>
                    <a:pt x="62613" y="77037"/>
                  </a:cubicBezTo>
                  <a:cubicBezTo>
                    <a:pt x="57291" y="87681"/>
                    <a:pt x="39462" y="78766"/>
                    <a:pt x="34140" y="67590"/>
                  </a:cubicBezTo>
                  <a:cubicBezTo>
                    <a:pt x="28818" y="56281"/>
                    <a:pt x="49574" y="39117"/>
                    <a:pt x="45982" y="32597"/>
                  </a:cubicBezTo>
                  <a:cubicBezTo>
                    <a:pt x="43454" y="28074"/>
                    <a:pt x="40394" y="19692"/>
                    <a:pt x="42390" y="14103"/>
                  </a:cubicBezTo>
                  <a:cubicBezTo>
                    <a:pt x="38797" y="15035"/>
                    <a:pt x="35870" y="16631"/>
                    <a:pt x="34007" y="1915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33"/>
            <p:cNvSpPr/>
            <p:nvPr/>
          </p:nvSpPr>
          <p:spPr>
            <a:xfrm>
              <a:off x="4233030" y="4201643"/>
              <a:ext cx="110552" cy="117898"/>
            </a:xfrm>
            <a:custGeom>
              <a:rect b="b" l="l" r="r" t="t"/>
              <a:pathLst>
                <a:path extrusionOk="0" h="117898" w="110552">
                  <a:moveTo>
                    <a:pt x="23670" y="22838"/>
                  </a:moveTo>
                  <a:cubicBezTo>
                    <a:pt x="27529" y="30555"/>
                    <a:pt x="18881" y="34413"/>
                    <a:pt x="11164" y="35345"/>
                  </a:cubicBezTo>
                  <a:cubicBezTo>
                    <a:pt x="3447" y="36276"/>
                    <a:pt x="5442" y="53573"/>
                    <a:pt x="653" y="58363"/>
                  </a:cubicBezTo>
                  <a:cubicBezTo>
                    <a:pt x="-4137" y="63153"/>
                    <a:pt x="18881" y="75659"/>
                    <a:pt x="22739" y="86170"/>
                  </a:cubicBezTo>
                  <a:cubicBezTo>
                    <a:pt x="25001" y="92424"/>
                    <a:pt x="32718" y="106128"/>
                    <a:pt x="38572" y="116240"/>
                  </a:cubicBezTo>
                  <a:cubicBezTo>
                    <a:pt x="43894" y="117570"/>
                    <a:pt x="48950" y="118768"/>
                    <a:pt x="52010" y="117038"/>
                  </a:cubicBezTo>
                  <a:cubicBezTo>
                    <a:pt x="59195" y="113047"/>
                    <a:pt x="52809" y="99342"/>
                    <a:pt x="63187" y="100141"/>
                  </a:cubicBezTo>
                  <a:cubicBezTo>
                    <a:pt x="73565" y="100939"/>
                    <a:pt x="88866" y="94552"/>
                    <a:pt x="92857" y="100939"/>
                  </a:cubicBezTo>
                  <a:cubicBezTo>
                    <a:pt x="93655" y="102136"/>
                    <a:pt x="94454" y="103201"/>
                    <a:pt x="95518" y="104398"/>
                  </a:cubicBezTo>
                  <a:cubicBezTo>
                    <a:pt x="98844" y="99342"/>
                    <a:pt x="102437" y="93887"/>
                    <a:pt x="103501" y="91891"/>
                  </a:cubicBezTo>
                  <a:cubicBezTo>
                    <a:pt x="105497" y="88033"/>
                    <a:pt x="105497" y="67809"/>
                    <a:pt x="100574" y="56367"/>
                  </a:cubicBezTo>
                  <a:cubicBezTo>
                    <a:pt x="95784" y="44791"/>
                    <a:pt x="99643" y="29490"/>
                    <a:pt x="105364" y="24701"/>
                  </a:cubicBezTo>
                  <a:cubicBezTo>
                    <a:pt x="106561" y="23636"/>
                    <a:pt x="108424" y="18447"/>
                    <a:pt x="110553" y="10996"/>
                  </a:cubicBezTo>
                  <a:cubicBezTo>
                    <a:pt x="100973" y="7271"/>
                    <a:pt x="91793" y="3945"/>
                    <a:pt x="83810" y="4876"/>
                  </a:cubicBezTo>
                  <a:cubicBezTo>
                    <a:pt x="69573" y="6606"/>
                    <a:pt x="54805" y="13125"/>
                    <a:pt x="49349" y="5408"/>
                  </a:cubicBezTo>
                  <a:cubicBezTo>
                    <a:pt x="44027" y="-2309"/>
                    <a:pt x="36310" y="-1111"/>
                    <a:pt x="29126" y="4876"/>
                  </a:cubicBezTo>
                  <a:cubicBezTo>
                    <a:pt x="28327" y="5541"/>
                    <a:pt x="27396" y="5807"/>
                    <a:pt x="26465" y="5674"/>
                  </a:cubicBezTo>
                  <a:cubicBezTo>
                    <a:pt x="24203" y="12593"/>
                    <a:pt x="21808" y="18979"/>
                    <a:pt x="23670" y="2283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33"/>
            <p:cNvSpPr/>
            <p:nvPr/>
          </p:nvSpPr>
          <p:spPr>
            <a:xfrm>
              <a:off x="4144301" y="4140659"/>
              <a:ext cx="127300" cy="193043"/>
            </a:xfrm>
            <a:custGeom>
              <a:rect b="b" l="l" r="r" t="t"/>
              <a:pathLst>
                <a:path extrusionOk="0" h="193043" w="127300">
                  <a:moveTo>
                    <a:pt x="30706" y="12640"/>
                  </a:moveTo>
                  <a:cubicBezTo>
                    <a:pt x="24053" y="16498"/>
                    <a:pt x="14340" y="27009"/>
                    <a:pt x="21126" y="30868"/>
                  </a:cubicBezTo>
                  <a:cubicBezTo>
                    <a:pt x="27912" y="34726"/>
                    <a:pt x="29774" y="44306"/>
                    <a:pt x="17268" y="45237"/>
                  </a:cubicBezTo>
                  <a:cubicBezTo>
                    <a:pt x="4761" y="46169"/>
                    <a:pt x="3829" y="50959"/>
                    <a:pt x="4761" y="57744"/>
                  </a:cubicBezTo>
                  <a:cubicBezTo>
                    <a:pt x="5692" y="64530"/>
                    <a:pt x="-3888" y="67324"/>
                    <a:pt x="1834" y="72114"/>
                  </a:cubicBezTo>
                  <a:cubicBezTo>
                    <a:pt x="5692" y="75307"/>
                    <a:pt x="14074" y="86483"/>
                    <a:pt x="19396" y="93668"/>
                  </a:cubicBezTo>
                  <a:cubicBezTo>
                    <a:pt x="21259" y="90209"/>
                    <a:pt x="23654" y="87282"/>
                    <a:pt x="29109" y="88080"/>
                  </a:cubicBezTo>
                  <a:cubicBezTo>
                    <a:pt x="40285" y="89676"/>
                    <a:pt x="31504" y="106574"/>
                    <a:pt x="40285" y="110565"/>
                  </a:cubicBezTo>
                  <a:cubicBezTo>
                    <a:pt x="49067" y="114557"/>
                    <a:pt x="49067" y="128261"/>
                    <a:pt x="42680" y="133051"/>
                  </a:cubicBezTo>
                  <a:cubicBezTo>
                    <a:pt x="36294" y="137841"/>
                    <a:pt x="33899" y="164451"/>
                    <a:pt x="48268" y="180417"/>
                  </a:cubicBezTo>
                  <a:cubicBezTo>
                    <a:pt x="62771" y="196516"/>
                    <a:pt x="73947" y="194122"/>
                    <a:pt x="77141" y="189997"/>
                  </a:cubicBezTo>
                  <a:cubicBezTo>
                    <a:pt x="80334" y="186005"/>
                    <a:pt x="91643" y="189997"/>
                    <a:pt x="94836" y="183610"/>
                  </a:cubicBezTo>
                  <a:cubicBezTo>
                    <a:pt x="98029" y="177224"/>
                    <a:pt x="102021" y="184409"/>
                    <a:pt x="108541" y="177224"/>
                  </a:cubicBezTo>
                  <a:cubicBezTo>
                    <a:pt x="112266" y="173099"/>
                    <a:pt x="119983" y="175228"/>
                    <a:pt x="127301" y="177224"/>
                  </a:cubicBezTo>
                  <a:cubicBezTo>
                    <a:pt x="121447" y="167112"/>
                    <a:pt x="113730" y="153408"/>
                    <a:pt x="111468" y="147155"/>
                  </a:cubicBezTo>
                  <a:cubicBezTo>
                    <a:pt x="107609" y="136643"/>
                    <a:pt x="84591" y="124137"/>
                    <a:pt x="89381" y="119347"/>
                  </a:cubicBezTo>
                  <a:cubicBezTo>
                    <a:pt x="94171" y="114557"/>
                    <a:pt x="92308" y="97260"/>
                    <a:pt x="99892" y="96329"/>
                  </a:cubicBezTo>
                  <a:cubicBezTo>
                    <a:pt x="107609" y="95398"/>
                    <a:pt x="116258" y="91539"/>
                    <a:pt x="112399" y="83822"/>
                  </a:cubicBezTo>
                  <a:cubicBezTo>
                    <a:pt x="110403" y="79964"/>
                    <a:pt x="112931" y="73577"/>
                    <a:pt x="115326" y="66659"/>
                  </a:cubicBezTo>
                  <a:cubicBezTo>
                    <a:pt x="108008" y="65993"/>
                    <a:pt x="96965" y="44572"/>
                    <a:pt x="90712" y="44572"/>
                  </a:cubicBezTo>
                  <a:cubicBezTo>
                    <a:pt x="83660" y="44572"/>
                    <a:pt x="75278" y="38585"/>
                    <a:pt x="77008" y="28606"/>
                  </a:cubicBezTo>
                  <a:cubicBezTo>
                    <a:pt x="78737" y="18494"/>
                    <a:pt x="60376" y="17296"/>
                    <a:pt x="50264" y="6120"/>
                  </a:cubicBezTo>
                  <a:cubicBezTo>
                    <a:pt x="47869" y="3459"/>
                    <a:pt x="44410" y="1464"/>
                    <a:pt x="40419" y="0"/>
                  </a:cubicBezTo>
                  <a:cubicBezTo>
                    <a:pt x="37225" y="6386"/>
                    <a:pt x="33500" y="11176"/>
                    <a:pt x="30706" y="1264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33"/>
            <p:cNvSpPr/>
            <p:nvPr/>
          </p:nvSpPr>
          <p:spPr>
            <a:xfrm>
              <a:off x="4328548" y="4212639"/>
              <a:ext cx="83689" cy="99818"/>
            </a:xfrm>
            <a:custGeom>
              <a:rect b="b" l="l" r="r" t="t"/>
              <a:pathLst>
                <a:path extrusionOk="0" h="99818" w="83689">
                  <a:moveTo>
                    <a:pt x="5056" y="45504"/>
                  </a:moveTo>
                  <a:cubicBezTo>
                    <a:pt x="9846" y="57079"/>
                    <a:pt x="9846" y="77170"/>
                    <a:pt x="7983" y="81028"/>
                  </a:cubicBezTo>
                  <a:cubicBezTo>
                    <a:pt x="7052" y="82891"/>
                    <a:pt x="3459" y="88479"/>
                    <a:pt x="0" y="93535"/>
                  </a:cubicBezTo>
                  <a:cubicBezTo>
                    <a:pt x="4391" y="98458"/>
                    <a:pt x="11442" y="102050"/>
                    <a:pt x="23949" y="98192"/>
                  </a:cubicBezTo>
                  <a:cubicBezTo>
                    <a:pt x="39250" y="93402"/>
                    <a:pt x="46435" y="102982"/>
                    <a:pt x="52023" y="86084"/>
                  </a:cubicBezTo>
                  <a:cubicBezTo>
                    <a:pt x="56414" y="72912"/>
                    <a:pt x="71981" y="54950"/>
                    <a:pt x="83689" y="43508"/>
                  </a:cubicBezTo>
                  <a:cubicBezTo>
                    <a:pt x="83556" y="43375"/>
                    <a:pt x="83423" y="43375"/>
                    <a:pt x="83290" y="43242"/>
                  </a:cubicBezTo>
                  <a:cubicBezTo>
                    <a:pt x="71981" y="38452"/>
                    <a:pt x="54817" y="11176"/>
                    <a:pt x="37654" y="7584"/>
                  </a:cubicBezTo>
                  <a:cubicBezTo>
                    <a:pt x="30202" y="5987"/>
                    <a:pt x="22486" y="2927"/>
                    <a:pt x="15168" y="0"/>
                  </a:cubicBezTo>
                  <a:cubicBezTo>
                    <a:pt x="13039" y="7451"/>
                    <a:pt x="11176" y="12640"/>
                    <a:pt x="9979" y="13704"/>
                  </a:cubicBezTo>
                  <a:cubicBezTo>
                    <a:pt x="4125" y="18494"/>
                    <a:pt x="266" y="33928"/>
                    <a:pt x="5056" y="4550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33"/>
            <p:cNvSpPr/>
            <p:nvPr/>
          </p:nvSpPr>
          <p:spPr>
            <a:xfrm>
              <a:off x="3516958" y="3732731"/>
              <a:ext cx="274865" cy="89565"/>
            </a:xfrm>
            <a:custGeom>
              <a:rect b="b" l="l" r="r" t="t"/>
              <a:pathLst>
                <a:path extrusionOk="0" h="89565" w="274865">
                  <a:moveTo>
                    <a:pt x="224568" y="54411"/>
                  </a:moveTo>
                  <a:cubicBezTo>
                    <a:pt x="206739" y="54411"/>
                    <a:pt x="148596" y="14097"/>
                    <a:pt x="95242" y="2255"/>
                  </a:cubicBezTo>
                  <a:cubicBezTo>
                    <a:pt x="41889" y="-9586"/>
                    <a:pt x="-4679" y="28732"/>
                    <a:pt x="377" y="35518"/>
                  </a:cubicBezTo>
                  <a:cubicBezTo>
                    <a:pt x="7429" y="44965"/>
                    <a:pt x="33640" y="23676"/>
                    <a:pt x="46679" y="14230"/>
                  </a:cubicBezTo>
                  <a:cubicBezTo>
                    <a:pt x="59718" y="4783"/>
                    <a:pt x="71559" y="19020"/>
                    <a:pt x="72757" y="24874"/>
                  </a:cubicBezTo>
                  <a:cubicBezTo>
                    <a:pt x="73954" y="30861"/>
                    <a:pt x="90585" y="34321"/>
                    <a:pt x="117861" y="35518"/>
                  </a:cubicBezTo>
                  <a:cubicBezTo>
                    <a:pt x="145137" y="36715"/>
                    <a:pt x="148729" y="59201"/>
                    <a:pt x="174807" y="65188"/>
                  </a:cubicBezTo>
                  <a:cubicBezTo>
                    <a:pt x="200885" y="71176"/>
                    <a:pt x="174807" y="81820"/>
                    <a:pt x="187846" y="86610"/>
                  </a:cubicBezTo>
                  <a:cubicBezTo>
                    <a:pt x="200885" y="91399"/>
                    <a:pt x="269672" y="90202"/>
                    <a:pt x="274462" y="84215"/>
                  </a:cubicBezTo>
                  <a:cubicBezTo>
                    <a:pt x="279119" y="78227"/>
                    <a:pt x="242264" y="54411"/>
                    <a:pt x="224568" y="5441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33"/>
            <p:cNvSpPr/>
            <p:nvPr/>
          </p:nvSpPr>
          <p:spPr>
            <a:xfrm>
              <a:off x="3680616" y="3864550"/>
              <a:ext cx="55174" cy="18281"/>
            </a:xfrm>
            <a:custGeom>
              <a:rect b="b" l="l" r="r" t="t"/>
              <a:pathLst>
                <a:path extrusionOk="0" h="18281" w="55174">
                  <a:moveTo>
                    <a:pt x="372" y="4552"/>
                  </a:moveTo>
                  <a:cubicBezTo>
                    <a:pt x="5162" y="12801"/>
                    <a:pt x="50266" y="24776"/>
                    <a:pt x="54923" y="13998"/>
                  </a:cubicBezTo>
                  <a:cubicBezTo>
                    <a:pt x="59713" y="3354"/>
                    <a:pt x="-5482" y="-5826"/>
                    <a:pt x="372" y="455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3"/>
            <p:cNvSpPr/>
            <p:nvPr/>
          </p:nvSpPr>
          <p:spPr>
            <a:xfrm>
              <a:off x="3984630" y="3860665"/>
              <a:ext cx="45479" cy="19799"/>
            </a:xfrm>
            <a:custGeom>
              <a:rect b="b" l="l" r="r" t="t"/>
              <a:pathLst>
                <a:path extrusionOk="0" h="19799" w="45479">
                  <a:moveTo>
                    <a:pt x="1311" y="10698"/>
                  </a:moveTo>
                  <a:cubicBezTo>
                    <a:pt x="11955" y="27330"/>
                    <a:pt x="42557" y="17351"/>
                    <a:pt x="45218" y="10698"/>
                  </a:cubicBezTo>
                  <a:cubicBezTo>
                    <a:pt x="49875" y="-1143"/>
                    <a:pt x="-9466" y="-5800"/>
                    <a:pt x="1311" y="1069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3"/>
            <p:cNvSpPr/>
            <p:nvPr/>
          </p:nvSpPr>
          <p:spPr>
            <a:xfrm>
              <a:off x="3328837" y="4328128"/>
              <a:ext cx="435889" cy="174649"/>
            </a:xfrm>
            <a:custGeom>
              <a:rect b="b" l="l" r="r" t="t"/>
              <a:pathLst>
                <a:path extrusionOk="0" h="174649" w="435889">
                  <a:moveTo>
                    <a:pt x="425462" y="45770"/>
                  </a:moveTo>
                  <a:cubicBezTo>
                    <a:pt x="415616" y="34593"/>
                    <a:pt x="408831" y="27808"/>
                    <a:pt x="406303" y="30868"/>
                  </a:cubicBezTo>
                  <a:cubicBezTo>
                    <a:pt x="403775" y="33928"/>
                    <a:pt x="393264" y="35258"/>
                    <a:pt x="385946" y="30868"/>
                  </a:cubicBezTo>
                  <a:cubicBezTo>
                    <a:pt x="378495" y="26610"/>
                    <a:pt x="374770" y="18494"/>
                    <a:pt x="369181" y="18494"/>
                  </a:cubicBezTo>
                  <a:cubicBezTo>
                    <a:pt x="363993" y="18494"/>
                    <a:pt x="346163" y="8382"/>
                    <a:pt x="336185" y="0"/>
                  </a:cubicBezTo>
                  <a:cubicBezTo>
                    <a:pt x="336052" y="1330"/>
                    <a:pt x="336052" y="2528"/>
                    <a:pt x="336185" y="3725"/>
                  </a:cubicBezTo>
                  <a:cubicBezTo>
                    <a:pt x="336717" y="9047"/>
                    <a:pt x="327936" y="12640"/>
                    <a:pt x="317824" y="13172"/>
                  </a:cubicBezTo>
                  <a:cubicBezTo>
                    <a:pt x="307712" y="13704"/>
                    <a:pt x="308909" y="25014"/>
                    <a:pt x="308909" y="32730"/>
                  </a:cubicBezTo>
                  <a:cubicBezTo>
                    <a:pt x="308909" y="40447"/>
                    <a:pt x="300660" y="40447"/>
                    <a:pt x="297068" y="48697"/>
                  </a:cubicBezTo>
                  <a:cubicBezTo>
                    <a:pt x="293475" y="56946"/>
                    <a:pt x="298265" y="58809"/>
                    <a:pt x="289883" y="62933"/>
                  </a:cubicBezTo>
                  <a:cubicBezTo>
                    <a:pt x="281634" y="67058"/>
                    <a:pt x="279239" y="74243"/>
                    <a:pt x="283896" y="81294"/>
                  </a:cubicBezTo>
                  <a:cubicBezTo>
                    <a:pt x="288686" y="88346"/>
                    <a:pt x="283364" y="94866"/>
                    <a:pt x="282166" y="99123"/>
                  </a:cubicBezTo>
                  <a:cubicBezTo>
                    <a:pt x="280969" y="103248"/>
                    <a:pt x="289351" y="105110"/>
                    <a:pt x="297600" y="112827"/>
                  </a:cubicBezTo>
                  <a:cubicBezTo>
                    <a:pt x="305849" y="120544"/>
                    <a:pt x="307047" y="109900"/>
                    <a:pt x="310639" y="115754"/>
                  </a:cubicBezTo>
                  <a:cubicBezTo>
                    <a:pt x="314231" y="121742"/>
                    <a:pt x="308244" y="132386"/>
                    <a:pt x="298797" y="132386"/>
                  </a:cubicBezTo>
                  <a:cubicBezTo>
                    <a:pt x="298132" y="132386"/>
                    <a:pt x="297334" y="132652"/>
                    <a:pt x="296669" y="132785"/>
                  </a:cubicBezTo>
                  <a:cubicBezTo>
                    <a:pt x="301591" y="137974"/>
                    <a:pt x="304252" y="143163"/>
                    <a:pt x="301858" y="146489"/>
                  </a:cubicBezTo>
                  <a:cubicBezTo>
                    <a:pt x="297467" y="152743"/>
                    <a:pt x="293874" y="152743"/>
                    <a:pt x="301858" y="160061"/>
                  </a:cubicBezTo>
                  <a:cubicBezTo>
                    <a:pt x="309841" y="167511"/>
                    <a:pt x="315429" y="156335"/>
                    <a:pt x="322214" y="165649"/>
                  </a:cubicBezTo>
                  <a:cubicBezTo>
                    <a:pt x="329000" y="174962"/>
                    <a:pt x="334588" y="180550"/>
                    <a:pt x="341374" y="164451"/>
                  </a:cubicBezTo>
                  <a:cubicBezTo>
                    <a:pt x="348159" y="148352"/>
                    <a:pt x="353082" y="125467"/>
                    <a:pt x="365456" y="121742"/>
                  </a:cubicBezTo>
                  <a:cubicBezTo>
                    <a:pt x="377830" y="118016"/>
                    <a:pt x="403243" y="113093"/>
                    <a:pt x="418011" y="93269"/>
                  </a:cubicBezTo>
                  <a:cubicBezTo>
                    <a:pt x="432913" y="73444"/>
                    <a:pt x="424930" y="72380"/>
                    <a:pt x="432913" y="66126"/>
                  </a:cubicBezTo>
                  <a:cubicBezTo>
                    <a:pt x="439033" y="61203"/>
                    <a:pt x="435308" y="56813"/>
                    <a:pt x="425462" y="45770"/>
                  </a:cubicBezTo>
                  <a:close/>
                  <a:moveTo>
                    <a:pt x="3291" y="38053"/>
                  </a:moveTo>
                  <a:cubicBezTo>
                    <a:pt x="-8551" y="55881"/>
                    <a:pt x="14999" y="73178"/>
                    <a:pt x="19922" y="65328"/>
                  </a:cubicBezTo>
                  <a:cubicBezTo>
                    <a:pt x="25909" y="55881"/>
                    <a:pt x="15132" y="20224"/>
                    <a:pt x="3291" y="3805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3"/>
            <p:cNvSpPr/>
            <p:nvPr/>
          </p:nvSpPr>
          <p:spPr>
            <a:xfrm>
              <a:off x="3835993" y="1298660"/>
              <a:ext cx="1637734" cy="1221006"/>
            </a:xfrm>
            <a:custGeom>
              <a:rect b="b" l="l" r="r" t="t"/>
              <a:pathLst>
                <a:path extrusionOk="0" h="1221006" w="1637734">
                  <a:moveTo>
                    <a:pt x="1546720" y="111257"/>
                  </a:moveTo>
                  <a:cubicBezTo>
                    <a:pt x="1517448" y="111257"/>
                    <a:pt x="1493765" y="116047"/>
                    <a:pt x="1492169" y="136536"/>
                  </a:cubicBezTo>
                  <a:cubicBezTo>
                    <a:pt x="1490572" y="157159"/>
                    <a:pt x="1453451" y="132545"/>
                    <a:pt x="1437618" y="139730"/>
                  </a:cubicBezTo>
                  <a:cubicBezTo>
                    <a:pt x="1421785" y="146914"/>
                    <a:pt x="1429635" y="123098"/>
                    <a:pt x="1413935" y="131081"/>
                  </a:cubicBezTo>
                  <a:cubicBezTo>
                    <a:pt x="1398102" y="139064"/>
                    <a:pt x="1380672" y="157958"/>
                    <a:pt x="1361778" y="165941"/>
                  </a:cubicBezTo>
                  <a:cubicBezTo>
                    <a:pt x="1342752" y="173791"/>
                    <a:pt x="1328516" y="193615"/>
                    <a:pt x="1316674" y="195212"/>
                  </a:cubicBezTo>
                  <a:cubicBezTo>
                    <a:pt x="1304833" y="196809"/>
                    <a:pt x="1341954" y="158889"/>
                    <a:pt x="1360980" y="139863"/>
                  </a:cubicBezTo>
                  <a:cubicBezTo>
                    <a:pt x="1380006" y="120836"/>
                    <a:pt x="1369628" y="98750"/>
                    <a:pt x="1344349" y="101145"/>
                  </a:cubicBezTo>
                  <a:cubicBezTo>
                    <a:pt x="1319069" y="103540"/>
                    <a:pt x="1324524" y="119373"/>
                    <a:pt x="1310288" y="122566"/>
                  </a:cubicBezTo>
                  <a:cubicBezTo>
                    <a:pt x="1296051" y="125759"/>
                    <a:pt x="1228062" y="159687"/>
                    <a:pt x="1224869" y="149442"/>
                  </a:cubicBezTo>
                  <a:cubicBezTo>
                    <a:pt x="1221676" y="139197"/>
                    <a:pt x="1281017" y="121768"/>
                    <a:pt x="1280218" y="114583"/>
                  </a:cubicBezTo>
                  <a:cubicBezTo>
                    <a:pt x="1279420" y="107398"/>
                    <a:pt x="1205044" y="106733"/>
                    <a:pt x="1171915" y="111390"/>
                  </a:cubicBezTo>
                  <a:cubicBezTo>
                    <a:pt x="1138652" y="116180"/>
                    <a:pt x="1080109" y="135073"/>
                    <a:pt x="1079311" y="125626"/>
                  </a:cubicBezTo>
                  <a:cubicBezTo>
                    <a:pt x="1078513" y="116180"/>
                    <a:pt x="1147300" y="102608"/>
                    <a:pt x="1182159" y="98750"/>
                  </a:cubicBezTo>
                  <a:cubicBezTo>
                    <a:pt x="1217684" y="94758"/>
                    <a:pt x="1281017" y="101145"/>
                    <a:pt x="1307893" y="90102"/>
                  </a:cubicBezTo>
                  <a:cubicBezTo>
                    <a:pt x="1334769" y="79058"/>
                    <a:pt x="1375084" y="78260"/>
                    <a:pt x="1382268" y="69479"/>
                  </a:cubicBezTo>
                  <a:cubicBezTo>
                    <a:pt x="1389320" y="60830"/>
                    <a:pt x="1351400" y="48856"/>
                    <a:pt x="1332374" y="49654"/>
                  </a:cubicBezTo>
                  <a:cubicBezTo>
                    <a:pt x="1313348" y="50452"/>
                    <a:pt x="1294455" y="48057"/>
                    <a:pt x="1295918" y="38611"/>
                  </a:cubicBezTo>
                  <a:cubicBezTo>
                    <a:pt x="1297515" y="29164"/>
                    <a:pt x="1266647" y="26769"/>
                    <a:pt x="1263454" y="19585"/>
                  </a:cubicBezTo>
                  <a:cubicBezTo>
                    <a:pt x="1260260" y="12533"/>
                    <a:pt x="1200920" y="17988"/>
                    <a:pt x="1188280" y="10138"/>
                  </a:cubicBezTo>
                  <a:cubicBezTo>
                    <a:pt x="1175640" y="2288"/>
                    <a:pt x="1138386" y="-1704"/>
                    <a:pt x="1106852" y="691"/>
                  </a:cubicBezTo>
                  <a:cubicBezTo>
                    <a:pt x="1075187" y="3086"/>
                    <a:pt x="1010390" y="2288"/>
                    <a:pt x="995356" y="3884"/>
                  </a:cubicBezTo>
                  <a:cubicBezTo>
                    <a:pt x="980321" y="5481"/>
                    <a:pt x="970874" y="11069"/>
                    <a:pt x="957436" y="10271"/>
                  </a:cubicBezTo>
                  <a:cubicBezTo>
                    <a:pt x="943998" y="9473"/>
                    <a:pt x="923375" y="14262"/>
                    <a:pt x="931358" y="22911"/>
                  </a:cubicBezTo>
                  <a:cubicBezTo>
                    <a:pt x="945728" y="38611"/>
                    <a:pt x="909937" y="44997"/>
                    <a:pt x="912332" y="33156"/>
                  </a:cubicBezTo>
                  <a:cubicBezTo>
                    <a:pt x="914727" y="21314"/>
                    <a:pt x="881464" y="15726"/>
                    <a:pt x="871219" y="24507"/>
                  </a:cubicBezTo>
                  <a:cubicBezTo>
                    <a:pt x="859510" y="34486"/>
                    <a:pt x="806290" y="14262"/>
                    <a:pt x="798440" y="24507"/>
                  </a:cubicBezTo>
                  <a:cubicBezTo>
                    <a:pt x="790457" y="34752"/>
                    <a:pt x="728056" y="31692"/>
                    <a:pt x="709828" y="34752"/>
                  </a:cubicBezTo>
                  <a:cubicBezTo>
                    <a:pt x="691600" y="37946"/>
                    <a:pt x="738301" y="51384"/>
                    <a:pt x="736704" y="59234"/>
                  </a:cubicBezTo>
                  <a:cubicBezTo>
                    <a:pt x="735108" y="67084"/>
                    <a:pt x="677363" y="59234"/>
                    <a:pt x="689205" y="73470"/>
                  </a:cubicBezTo>
                  <a:cubicBezTo>
                    <a:pt x="701047" y="87707"/>
                    <a:pt x="739099" y="97952"/>
                    <a:pt x="757194" y="116180"/>
                  </a:cubicBezTo>
                  <a:cubicBezTo>
                    <a:pt x="775422" y="134408"/>
                    <a:pt x="742958" y="123231"/>
                    <a:pt x="722335" y="109793"/>
                  </a:cubicBezTo>
                  <a:cubicBezTo>
                    <a:pt x="701712" y="96355"/>
                    <a:pt x="675634" y="101145"/>
                    <a:pt x="662994" y="87707"/>
                  </a:cubicBezTo>
                  <a:cubicBezTo>
                    <a:pt x="650354" y="74269"/>
                    <a:pt x="602855" y="64024"/>
                    <a:pt x="591013" y="71874"/>
                  </a:cubicBezTo>
                  <a:cubicBezTo>
                    <a:pt x="576910" y="81320"/>
                    <a:pt x="623478" y="98750"/>
                    <a:pt x="623478" y="109128"/>
                  </a:cubicBezTo>
                  <a:cubicBezTo>
                    <a:pt x="623478" y="119373"/>
                    <a:pt x="591811" y="106733"/>
                    <a:pt x="586357" y="110725"/>
                  </a:cubicBezTo>
                  <a:cubicBezTo>
                    <a:pt x="580768" y="114716"/>
                    <a:pt x="553094" y="83848"/>
                    <a:pt x="537261" y="83848"/>
                  </a:cubicBezTo>
                  <a:cubicBezTo>
                    <a:pt x="521427" y="83848"/>
                    <a:pt x="534866" y="98085"/>
                    <a:pt x="534866" y="117909"/>
                  </a:cubicBezTo>
                  <a:cubicBezTo>
                    <a:pt x="534866" y="137734"/>
                    <a:pt x="503998" y="149575"/>
                    <a:pt x="512646" y="136137"/>
                  </a:cubicBezTo>
                  <a:cubicBezTo>
                    <a:pt x="521295" y="122699"/>
                    <a:pt x="515041" y="87840"/>
                    <a:pt x="498410" y="81586"/>
                  </a:cubicBezTo>
                  <a:cubicBezTo>
                    <a:pt x="481778" y="75200"/>
                    <a:pt x="439069" y="95025"/>
                    <a:pt x="416982" y="94226"/>
                  </a:cubicBezTo>
                  <a:cubicBezTo>
                    <a:pt x="394896" y="93428"/>
                    <a:pt x="365625" y="100613"/>
                    <a:pt x="384518" y="111656"/>
                  </a:cubicBezTo>
                  <a:cubicBezTo>
                    <a:pt x="403544" y="122699"/>
                    <a:pt x="383719" y="129086"/>
                    <a:pt x="367088" y="117244"/>
                  </a:cubicBezTo>
                  <a:cubicBezTo>
                    <a:pt x="350457" y="105403"/>
                    <a:pt x="295906" y="117244"/>
                    <a:pt x="306949" y="125094"/>
                  </a:cubicBezTo>
                  <a:cubicBezTo>
                    <a:pt x="317992" y="133077"/>
                    <a:pt x="321984" y="155962"/>
                    <a:pt x="314799" y="165409"/>
                  </a:cubicBezTo>
                  <a:cubicBezTo>
                    <a:pt x="307614" y="174855"/>
                    <a:pt x="284729" y="155962"/>
                    <a:pt x="263441" y="157426"/>
                  </a:cubicBezTo>
                  <a:cubicBezTo>
                    <a:pt x="242153" y="159022"/>
                    <a:pt x="136111" y="209582"/>
                    <a:pt x="142365" y="223153"/>
                  </a:cubicBezTo>
                  <a:cubicBezTo>
                    <a:pt x="148618" y="236591"/>
                    <a:pt x="193722" y="225548"/>
                    <a:pt x="207959" y="233398"/>
                  </a:cubicBezTo>
                  <a:cubicBezTo>
                    <a:pt x="222195" y="241381"/>
                    <a:pt x="203169" y="270652"/>
                    <a:pt x="185872" y="282494"/>
                  </a:cubicBezTo>
                  <a:cubicBezTo>
                    <a:pt x="168443" y="294335"/>
                    <a:pt x="103647" y="283292"/>
                    <a:pt x="102050" y="297528"/>
                  </a:cubicBezTo>
                  <a:cubicBezTo>
                    <a:pt x="100454" y="311765"/>
                    <a:pt x="0" y="314160"/>
                    <a:pt x="0" y="337045"/>
                  </a:cubicBezTo>
                  <a:cubicBezTo>
                    <a:pt x="0" y="345693"/>
                    <a:pt x="4790" y="354474"/>
                    <a:pt x="15833" y="356869"/>
                  </a:cubicBezTo>
                  <a:cubicBezTo>
                    <a:pt x="30069" y="359929"/>
                    <a:pt x="47499" y="355273"/>
                    <a:pt x="60139" y="369509"/>
                  </a:cubicBezTo>
                  <a:cubicBezTo>
                    <a:pt x="72779" y="383746"/>
                    <a:pt x="108437" y="384544"/>
                    <a:pt x="132918" y="375097"/>
                  </a:cubicBezTo>
                  <a:cubicBezTo>
                    <a:pt x="157400" y="365651"/>
                    <a:pt x="175627" y="376694"/>
                    <a:pt x="174829" y="390930"/>
                  </a:cubicBezTo>
                  <a:cubicBezTo>
                    <a:pt x="174031" y="405167"/>
                    <a:pt x="119480" y="385342"/>
                    <a:pt x="102848" y="395720"/>
                  </a:cubicBezTo>
                  <a:cubicBezTo>
                    <a:pt x="86217" y="405965"/>
                    <a:pt x="34859" y="397317"/>
                    <a:pt x="37121" y="408360"/>
                  </a:cubicBezTo>
                  <a:cubicBezTo>
                    <a:pt x="39516" y="419403"/>
                    <a:pt x="64796" y="417008"/>
                    <a:pt x="85419" y="421000"/>
                  </a:cubicBezTo>
                  <a:cubicBezTo>
                    <a:pt x="105909" y="424991"/>
                    <a:pt x="87015" y="433640"/>
                    <a:pt x="86217" y="442288"/>
                  </a:cubicBezTo>
                  <a:cubicBezTo>
                    <a:pt x="85419" y="450936"/>
                    <a:pt x="97260" y="449340"/>
                    <a:pt x="117883" y="459718"/>
                  </a:cubicBezTo>
                  <a:cubicBezTo>
                    <a:pt x="138506" y="469963"/>
                    <a:pt x="172434" y="476349"/>
                    <a:pt x="161391" y="464508"/>
                  </a:cubicBezTo>
                  <a:cubicBezTo>
                    <a:pt x="150348" y="452666"/>
                    <a:pt x="182812" y="454263"/>
                    <a:pt x="188267" y="461314"/>
                  </a:cubicBezTo>
                  <a:cubicBezTo>
                    <a:pt x="193856" y="468366"/>
                    <a:pt x="208890" y="451069"/>
                    <a:pt x="223925" y="454928"/>
                  </a:cubicBezTo>
                  <a:cubicBezTo>
                    <a:pt x="238960" y="458919"/>
                    <a:pt x="244548" y="440691"/>
                    <a:pt x="256390" y="448541"/>
                  </a:cubicBezTo>
                  <a:cubicBezTo>
                    <a:pt x="268231" y="456524"/>
                    <a:pt x="323580" y="461181"/>
                    <a:pt x="342607" y="471426"/>
                  </a:cubicBezTo>
                  <a:cubicBezTo>
                    <a:pt x="361633" y="481671"/>
                    <a:pt x="387711" y="484066"/>
                    <a:pt x="385316" y="499101"/>
                  </a:cubicBezTo>
                  <a:cubicBezTo>
                    <a:pt x="382921" y="514136"/>
                    <a:pt x="401149" y="525179"/>
                    <a:pt x="422437" y="534626"/>
                  </a:cubicBezTo>
                  <a:cubicBezTo>
                    <a:pt x="443726" y="544072"/>
                    <a:pt x="447717" y="564695"/>
                    <a:pt x="446919" y="578133"/>
                  </a:cubicBezTo>
                  <a:cubicBezTo>
                    <a:pt x="446120" y="591571"/>
                    <a:pt x="469804" y="601018"/>
                    <a:pt x="465945" y="607405"/>
                  </a:cubicBezTo>
                  <a:cubicBezTo>
                    <a:pt x="461954" y="613791"/>
                    <a:pt x="465147" y="622439"/>
                    <a:pt x="479383" y="635079"/>
                  </a:cubicBezTo>
                  <a:cubicBezTo>
                    <a:pt x="493620" y="647719"/>
                    <a:pt x="457297" y="657299"/>
                    <a:pt x="465945" y="668342"/>
                  </a:cubicBezTo>
                  <a:cubicBezTo>
                    <a:pt x="474593" y="679385"/>
                    <a:pt x="453305" y="700806"/>
                    <a:pt x="478585" y="704665"/>
                  </a:cubicBezTo>
                  <a:cubicBezTo>
                    <a:pt x="503865" y="708656"/>
                    <a:pt x="499873" y="687235"/>
                    <a:pt x="518899" y="687235"/>
                  </a:cubicBezTo>
                  <a:cubicBezTo>
                    <a:pt x="537926" y="687235"/>
                    <a:pt x="518101" y="703867"/>
                    <a:pt x="528346" y="714112"/>
                  </a:cubicBezTo>
                  <a:cubicBezTo>
                    <a:pt x="538591" y="724356"/>
                    <a:pt x="560012" y="721962"/>
                    <a:pt x="579704" y="738593"/>
                  </a:cubicBezTo>
                  <a:cubicBezTo>
                    <a:pt x="599528" y="755224"/>
                    <a:pt x="586889" y="763074"/>
                    <a:pt x="568661" y="749636"/>
                  </a:cubicBezTo>
                  <a:cubicBezTo>
                    <a:pt x="550433" y="736198"/>
                    <a:pt x="497478" y="739391"/>
                    <a:pt x="497478" y="744048"/>
                  </a:cubicBezTo>
                  <a:cubicBezTo>
                    <a:pt x="497478" y="748838"/>
                    <a:pt x="556021" y="781968"/>
                    <a:pt x="569459" y="777311"/>
                  </a:cubicBezTo>
                  <a:cubicBezTo>
                    <a:pt x="582897" y="772521"/>
                    <a:pt x="601125" y="797135"/>
                    <a:pt x="593142" y="804985"/>
                  </a:cubicBezTo>
                  <a:cubicBezTo>
                    <a:pt x="585292" y="812835"/>
                    <a:pt x="589150" y="832660"/>
                    <a:pt x="587554" y="842107"/>
                  </a:cubicBezTo>
                  <a:cubicBezTo>
                    <a:pt x="585957" y="851553"/>
                    <a:pt x="566266" y="842107"/>
                    <a:pt x="553493" y="843703"/>
                  </a:cubicBezTo>
                  <a:cubicBezTo>
                    <a:pt x="540853" y="845300"/>
                    <a:pt x="532205" y="849292"/>
                    <a:pt x="532205" y="862730"/>
                  </a:cubicBezTo>
                  <a:cubicBezTo>
                    <a:pt x="532205" y="876168"/>
                    <a:pt x="512380" y="885614"/>
                    <a:pt x="510118" y="902246"/>
                  </a:cubicBezTo>
                  <a:cubicBezTo>
                    <a:pt x="507723" y="918877"/>
                    <a:pt x="525951" y="918079"/>
                    <a:pt x="536196" y="925131"/>
                  </a:cubicBezTo>
                  <a:cubicBezTo>
                    <a:pt x="546441" y="932315"/>
                    <a:pt x="517170" y="936972"/>
                    <a:pt x="515573" y="948814"/>
                  </a:cubicBezTo>
                  <a:cubicBezTo>
                    <a:pt x="513977" y="960655"/>
                    <a:pt x="542450" y="982077"/>
                    <a:pt x="552694" y="987532"/>
                  </a:cubicBezTo>
                  <a:cubicBezTo>
                    <a:pt x="562939" y="993120"/>
                    <a:pt x="553493" y="1019996"/>
                    <a:pt x="557484" y="1033434"/>
                  </a:cubicBezTo>
                  <a:cubicBezTo>
                    <a:pt x="561476" y="1046872"/>
                    <a:pt x="574914" y="1030241"/>
                    <a:pt x="573317" y="1047671"/>
                  </a:cubicBezTo>
                  <a:cubicBezTo>
                    <a:pt x="571721" y="1065101"/>
                    <a:pt x="585957" y="1064302"/>
                    <a:pt x="586756" y="1074547"/>
                  </a:cubicBezTo>
                  <a:cubicBezTo>
                    <a:pt x="587554" y="1084792"/>
                    <a:pt x="612035" y="1083195"/>
                    <a:pt x="607378" y="1097432"/>
                  </a:cubicBezTo>
                  <a:cubicBezTo>
                    <a:pt x="602589" y="1111668"/>
                    <a:pt x="614430" y="1121913"/>
                    <a:pt x="620018" y="1129896"/>
                  </a:cubicBezTo>
                  <a:cubicBezTo>
                    <a:pt x="625607" y="1137880"/>
                    <a:pt x="646096" y="1151318"/>
                    <a:pt x="650088" y="1161563"/>
                  </a:cubicBezTo>
                  <a:cubicBezTo>
                    <a:pt x="654080" y="1171807"/>
                    <a:pt x="665921" y="1185246"/>
                    <a:pt x="680157" y="1181387"/>
                  </a:cubicBezTo>
                  <a:cubicBezTo>
                    <a:pt x="694394" y="1177396"/>
                    <a:pt x="695192" y="1190834"/>
                    <a:pt x="706236" y="1189237"/>
                  </a:cubicBezTo>
                  <a:cubicBezTo>
                    <a:pt x="717279" y="1187641"/>
                    <a:pt x="734708" y="1194027"/>
                    <a:pt x="737902" y="1202675"/>
                  </a:cubicBezTo>
                  <a:cubicBezTo>
                    <a:pt x="741095" y="1211324"/>
                    <a:pt x="775023" y="1219307"/>
                    <a:pt x="784603" y="1220903"/>
                  </a:cubicBezTo>
                  <a:cubicBezTo>
                    <a:pt x="794049" y="1222500"/>
                    <a:pt x="795646" y="1205070"/>
                    <a:pt x="804427" y="1200414"/>
                  </a:cubicBezTo>
                  <a:cubicBezTo>
                    <a:pt x="813076" y="1195624"/>
                    <a:pt x="810015" y="1160897"/>
                    <a:pt x="817865" y="1158502"/>
                  </a:cubicBezTo>
                  <a:cubicBezTo>
                    <a:pt x="825715" y="1156107"/>
                    <a:pt x="823454" y="1119785"/>
                    <a:pt x="815470" y="1116591"/>
                  </a:cubicBezTo>
                  <a:cubicBezTo>
                    <a:pt x="807620" y="1113398"/>
                    <a:pt x="810681" y="1100758"/>
                    <a:pt x="828909" y="1103153"/>
                  </a:cubicBezTo>
                  <a:cubicBezTo>
                    <a:pt x="847137" y="1105548"/>
                    <a:pt x="840750" y="1087320"/>
                    <a:pt x="849399" y="1084925"/>
                  </a:cubicBezTo>
                  <a:cubicBezTo>
                    <a:pt x="858047" y="1082530"/>
                    <a:pt x="854188" y="1065899"/>
                    <a:pt x="860442" y="1064302"/>
                  </a:cubicBezTo>
                  <a:cubicBezTo>
                    <a:pt x="866828" y="1062706"/>
                    <a:pt x="866030" y="1051662"/>
                    <a:pt x="861240" y="1045276"/>
                  </a:cubicBezTo>
                  <a:cubicBezTo>
                    <a:pt x="856450" y="1038889"/>
                    <a:pt x="862038" y="1034233"/>
                    <a:pt x="871485" y="1032636"/>
                  </a:cubicBezTo>
                  <a:cubicBezTo>
                    <a:pt x="880932" y="1031039"/>
                    <a:pt x="878670" y="1017601"/>
                    <a:pt x="865897" y="1012811"/>
                  </a:cubicBezTo>
                  <a:cubicBezTo>
                    <a:pt x="853257" y="1008022"/>
                    <a:pt x="857249" y="993785"/>
                    <a:pt x="869888" y="1002566"/>
                  </a:cubicBezTo>
                  <a:cubicBezTo>
                    <a:pt x="882528" y="1011215"/>
                    <a:pt x="892108" y="1004961"/>
                    <a:pt x="884923" y="995382"/>
                  </a:cubicBezTo>
                  <a:cubicBezTo>
                    <a:pt x="877738" y="985935"/>
                    <a:pt x="893571" y="981145"/>
                    <a:pt x="910203" y="979549"/>
                  </a:cubicBezTo>
                  <a:cubicBezTo>
                    <a:pt x="926834" y="977952"/>
                    <a:pt x="935483" y="969304"/>
                    <a:pt x="932422" y="956531"/>
                  </a:cubicBezTo>
                  <a:cubicBezTo>
                    <a:pt x="929229" y="943891"/>
                    <a:pt x="951449" y="944689"/>
                    <a:pt x="945861" y="955732"/>
                  </a:cubicBezTo>
                  <a:cubicBezTo>
                    <a:pt x="940272" y="966776"/>
                    <a:pt x="943466" y="977819"/>
                    <a:pt x="951449" y="969969"/>
                  </a:cubicBezTo>
                  <a:cubicBezTo>
                    <a:pt x="959299" y="962119"/>
                    <a:pt x="974334" y="967574"/>
                    <a:pt x="1001343" y="959724"/>
                  </a:cubicBezTo>
                  <a:cubicBezTo>
                    <a:pt x="1028219" y="951874"/>
                    <a:pt x="1054297" y="929654"/>
                    <a:pt x="1060684" y="908366"/>
                  </a:cubicBezTo>
                  <a:cubicBezTo>
                    <a:pt x="1067070" y="886945"/>
                    <a:pt x="1097805" y="889340"/>
                    <a:pt x="1093946" y="875103"/>
                  </a:cubicBezTo>
                  <a:cubicBezTo>
                    <a:pt x="1089955" y="860867"/>
                    <a:pt x="1099535" y="855279"/>
                    <a:pt x="1119226" y="864858"/>
                  </a:cubicBezTo>
                  <a:cubicBezTo>
                    <a:pt x="1139051" y="874305"/>
                    <a:pt x="1123218" y="858472"/>
                    <a:pt x="1145304" y="858472"/>
                  </a:cubicBezTo>
                  <a:cubicBezTo>
                    <a:pt x="1167391" y="858472"/>
                    <a:pt x="1163532" y="850489"/>
                    <a:pt x="1184821" y="849824"/>
                  </a:cubicBezTo>
                  <a:cubicBezTo>
                    <a:pt x="1206242" y="849025"/>
                    <a:pt x="1261591" y="839579"/>
                    <a:pt x="1280484" y="823746"/>
                  </a:cubicBezTo>
                  <a:cubicBezTo>
                    <a:pt x="1299511" y="807913"/>
                    <a:pt x="1339825" y="794474"/>
                    <a:pt x="1356456" y="784230"/>
                  </a:cubicBezTo>
                  <a:cubicBezTo>
                    <a:pt x="1373088" y="773985"/>
                    <a:pt x="1377080" y="765203"/>
                    <a:pt x="1366701" y="770791"/>
                  </a:cubicBezTo>
                  <a:cubicBezTo>
                    <a:pt x="1356456" y="776379"/>
                    <a:pt x="1335035" y="777045"/>
                    <a:pt x="1319202" y="773186"/>
                  </a:cubicBezTo>
                  <a:cubicBezTo>
                    <a:pt x="1303369" y="769195"/>
                    <a:pt x="1278090" y="755757"/>
                    <a:pt x="1259861" y="766001"/>
                  </a:cubicBezTo>
                  <a:cubicBezTo>
                    <a:pt x="1241633" y="776246"/>
                    <a:pt x="1252809" y="750967"/>
                    <a:pt x="1267844" y="748572"/>
                  </a:cubicBezTo>
                  <a:cubicBezTo>
                    <a:pt x="1282879" y="746177"/>
                    <a:pt x="1276493" y="739125"/>
                    <a:pt x="1272634" y="723292"/>
                  </a:cubicBezTo>
                  <a:cubicBezTo>
                    <a:pt x="1268643" y="707459"/>
                    <a:pt x="1297914" y="717704"/>
                    <a:pt x="1310554" y="735932"/>
                  </a:cubicBezTo>
                  <a:cubicBezTo>
                    <a:pt x="1323194" y="754160"/>
                    <a:pt x="1347675" y="762010"/>
                    <a:pt x="1369096" y="755757"/>
                  </a:cubicBezTo>
                  <a:cubicBezTo>
                    <a:pt x="1390518" y="749370"/>
                    <a:pt x="1369895" y="732073"/>
                    <a:pt x="1378543" y="720232"/>
                  </a:cubicBezTo>
                  <a:cubicBezTo>
                    <a:pt x="1387191" y="708390"/>
                    <a:pt x="1312949" y="671136"/>
                    <a:pt x="1308957" y="658496"/>
                  </a:cubicBezTo>
                  <a:cubicBezTo>
                    <a:pt x="1304966" y="645856"/>
                    <a:pt x="1327984" y="654505"/>
                    <a:pt x="1348473" y="663286"/>
                  </a:cubicBezTo>
                  <a:cubicBezTo>
                    <a:pt x="1368963" y="671934"/>
                    <a:pt x="1373753" y="646655"/>
                    <a:pt x="1373753" y="635611"/>
                  </a:cubicBezTo>
                  <a:cubicBezTo>
                    <a:pt x="1373753" y="624568"/>
                    <a:pt x="1329447" y="623770"/>
                    <a:pt x="1309623" y="634813"/>
                  </a:cubicBezTo>
                  <a:cubicBezTo>
                    <a:pt x="1289798" y="645856"/>
                    <a:pt x="1270905" y="620577"/>
                    <a:pt x="1297781" y="617383"/>
                  </a:cubicBezTo>
                  <a:cubicBezTo>
                    <a:pt x="1324657" y="614190"/>
                    <a:pt x="1300176" y="603147"/>
                    <a:pt x="1308026" y="595297"/>
                  </a:cubicBezTo>
                  <a:cubicBezTo>
                    <a:pt x="1315876" y="587314"/>
                    <a:pt x="1349937" y="618182"/>
                    <a:pt x="1367367" y="612727"/>
                  </a:cubicBezTo>
                  <a:cubicBezTo>
                    <a:pt x="1384796" y="607138"/>
                    <a:pt x="1397436" y="613525"/>
                    <a:pt x="1412471" y="601683"/>
                  </a:cubicBezTo>
                  <a:cubicBezTo>
                    <a:pt x="1427506" y="589842"/>
                    <a:pt x="1385595" y="578799"/>
                    <a:pt x="1376813" y="568421"/>
                  </a:cubicBezTo>
                  <a:cubicBezTo>
                    <a:pt x="1368165" y="558176"/>
                    <a:pt x="1420321" y="562034"/>
                    <a:pt x="1436154" y="562832"/>
                  </a:cubicBezTo>
                  <a:cubicBezTo>
                    <a:pt x="1451987" y="563631"/>
                    <a:pt x="1455979" y="539948"/>
                    <a:pt x="1443339" y="544604"/>
                  </a:cubicBezTo>
                  <a:cubicBezTo>
                    <a:pt x="1430699" y="549394"/>
                    <a:pt x="1385595" y="528771"/>
                    <a:pt x="1395041" y="514535"/>
                  </a:cubicBezTo>
                  <a:cubicBezTo>
                    <a:pt x="1404488" y="500298"/>
                    <a:pt x="1421918" y="516930"/>
                    <a:pt x="1441742" y="506552"/>
                  </a:cubicBezTo>
                  <a:cubicBezTo>
                    <a:pt x="1461567" y="496307"/>
                    <a:pt x="1443339" y="457456"/>
                    <a:pt x="1429102" y="457456"/>
                  </a:cubicBezTo>
                  <a:cubicBezTo>
                    <a:pt x="1414866" y="457456"/>
                    <a:pt x="1381603" y="452666"/>
                    <a:pt x="1381603" y="445614"/>
                  </a:cubicBezTo>
                  <a:cubicBezTo>
                    <a:pt x="1381603" y="438430"/>
                    <a:pt x="1353928" y="432176"/>
                    <a:pt x="1361778" y="424991"/>
                  </a:cubicBezTo>
                  <a:cubicBezTo>
                    <a:pt x="1369628" y="417807"/>
                    <a:pt x="1380006" y="433640"/>
                    <a:pt x="1398102" y="420202"/>
                  </a:cubicBezTo>
                  <a:cubicBezTo>
                    <a:pt x="1416329" y="406763"/>
                    <a:pt x="1454249" y="423395"/>
                    <a:pt x="1470881" y="420202"/>
                  </a:cubicBezTo>
                  <a:cubicBezTo>
                    <a:pt x="1487512" y="417008"/>
                    <a:pt x="1463696" y="386140"/>
                    <a:pt x="1454249" y="391729"/>
                  </a:cubicBezTo>
                  <a:cubicBezTo>
                    <a:pt x="1444803" y="397317"/>
                    <a:pt x="1412338" y="398780"/>
                    <a:pt x="1409943" y="382282"/>
                  </a:cubicBezTo>
                  <a:cubicBezTo>
                    <a:pt x="1407548" y="365651"/>
                    <a:pt x="1440811" y="382282"/>
                    <a:pt x="1446266" y="374432"/>
                  </a:cubicBezTo>
                  <a:cubicBezTo>
                    <a:pt x="1451854" y="366449"/>
                    <a:pt x="1400364" y="345959"/>
                    <a:pt x="1392513" y="362590"/>
                  </a:cubicBezTo>
                  <a:cubicBezTo>
                    <a:pt x="1384530" y="379222"/>
                    <a:pt x="1356190" y="373634"/>
                    <a:pt x="1371225" y="364187"/>
                  </a:cubicBezTo>
                  <a:cubicBezTo>
                    <a:pt x="1386260" y="354740"/>
                    <a:pt x="1389453" y="327864"/>
                    <a:pt x="1387857" y="314293"/>
                  </a:cubicBezTo>
                  <a:cubicBezTo>
                    <a:pt x="1386260" y="300855"/>
                    <a:pt x="1441609" y="300056"/>
                    <a:pt x="1435356" y="277970"/>
                  </a:cubicBezTo>
                  <a:cubicBezTo>
                    <a:pt x="1428969" y="255883"/>
                    <a:pt x="1461434" y="251094"/>
                    <a:pt x="1479662" y="251094"/>
                  </a:cubicBezTo>
                  <a:cubicBezTo>
                    <a:pt x="1497890" y="251094"/>
                    <a:pt x="1478864" y="227410"/>
                    <a:pt x="1461434" y="229805"/>
                  </a:cubicBezTo>
                  <a:cubicBezTo>
                    <a:pt x="1444004" y="232200"/>
                    <a:pt x="1425776" y="251892"/>
                    <a:pt x="1417128" y="244042"/>
                  </a:cubicBezTo>
                  <a:cubicBezTo>
                    <a:pt x="1408479" y="236059"/>
                    <a:pt x="1437618" y="221822"/>
                    <a:pt x="1453584" y="221822"/>
                  </a:cubicBezTo>
                  <a:cubicBezTo>
                    <a:pt x="1469417" y="221822"/>
                    <a:pt x="1507336" y="220226"/>
                    <a:pt x="1520775" y="212376"/>
                  </a:cubicBezTo>
                  <a:cubicBezTo>
                    <a:pt x="1534213" y="204526"/>
                    <a:pt x="1497092" y="197341"/>
                    <a:pt x="1471679" y="200534"/>
                  </a:cubicBezTo>
                  <a:cubicBezTo>
                    <a:pt x="1446399" y="203727"/>
                    <a:pt x="1446399" y="192684"/>
                    <a:pt x="1484319" y="191886"/>
                  </a:cubicBezTo>
                  <a:cubicBezTo>
                    <a:pt x="1522238" y="191087"/>
                    <a:pt x="1515985" y="183237"/>
                    <a:pt x="1542861" y="180044"/>
                  </a:cubicBezTo>
                  <a:cubicBezTo>
                    <a:pt x="1569737" y="176851"/>
                    <a:pt x="1561089" y="165808"/>
                    <a:pt x="1577587" y="165009"/>
                  </a:cubicBezTo>
                  <a:cubicBezTo>
                    <a:pt x="1594219" y="164211"/>
                    <a:pt x="1637727" y="145983"/>
                    <a:pt x="1637727" y="137335"/>
                  </a:cubicBezTo>
                  <a:cubicBezTo>
                    <a:pt x="1638525" y="128686"/>
                    <a:pt x="1575991" y="111257"/>
                    <a:pt x="1546720" y="111257"/>
                  </a:cubicBezTo>
                  <a:close/>
                  <a:moveTo>
                    <a:pt x="561210" y="800196"/>
                  </a:moveTo>
                  <a:cubicBezTo>
                    <a:pt x="562008" y="787556"/>
                    <a:pt x="547772" y="795406"/>
                    <a:pt x="539922" y="780371"/>
                  </a:cubicBezTo>
                  <a:cubicBezTo>
                    <a:pt x="531938" y="765336"/>
                    <a:pt x="491624" y="759083"/>
                    <a:pt x="487766" y="770924"/>
                  </a:cubicBezTo>
                  <a:cubicBezTo>
                    <a:pt x="486169" y="775714"/>
                    <a:pt x="473529" y="782766"/>
                    <a:pt x="483774" y="793809"/>
                  </a:cubicBezTo>
                  <a:cubicBezTo>
                    <a:pt x="494019" y="804852"/>
                    <a:pt x="501204" y="800063"/>
                    <a:pt x="513045" y="811239"/>
                  </a:cubicBezTo>
                  <a:cubicBezTo>
                    <a:pt x="524887" y="822282"/>
                    <a:pt x="560411" y="812835"/>
                    <a:pt x="561210" y="80019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33"/>
            <p:cNvSpPr/>
            <p:nvPr/>
          </p:nvSpPr>
          <p:spPr>
            <a:xfrm>
              <a:off x="1996960" y="1327390"/>
              <a:ext cx="2378556" cy="1827758"/>
            </a:xfrm>
            <a:custGeom>
              <a:rect b="b" l="l" r="r" t="t"/>
              <a:pathLst>
                <a:path extrusionOk="0" h="1827758" w="2378556">
                  <a:moveTo>
                    <a:pt x="470336" y="1601439"/>
                  </a:moveTo>
                  <a:cubicBezTo>
                    <a:pt x="462619" y="1593057"/>
                    <a:pt x="442395" y="1594919"/>
                    <a:pt x="439468" y="1587202"/>
                  </a:cubicBezTo>
                  <a:cubicBezTo>
                    <a:pt x="436541" y="1579485"/>
                    <a:pt x="418047" y="1551678"/>
                    <a:pt x="408068" y="1552210"/>
                  </a:cubicBezTo>
                  <a:cubicBezTo>
                    <a:pt x="397956" y="1552742"/>
                    <a:pt x="384917" y="1553407"/>
                    <a:pt x="373075" y="1544493"/>
                  </a:cubicBezTo>
                  <a:cubicBezTo>
                    <a:pt x="361234" y="1535578"/>
                    <a:pt x="353517" y="1535046"/>
                    <a:pt x="345135" y="1540368"/>
                  </a:cubicBezTo>
                  <a:cubicBezTo>
                    <a:pt x="336886" y="1545690"/>
                    <a:pt x="354049" y="1546888"/>
                    <a:pt x="353384" y="1552875"/>
                  </a:cubicBezTo>
                  <a:cubicBezTo>
                    <a:pt x="352852" y="1558862"/>
                    <a:pt x="358706" y="1562322"/>
                    <a:pt x="365891" y="1561124"/>
                  </a:cubicBezTo>
                  <a:cubicBezTo>
                    <a:pt x="372942" y="1559927"/>
                    <a:pt x="377200" y="1574829"/>
                    <a:pt x="384252" y="1575361"/>
                  </a:cubicBezTo>
                  <a:cubicBezTo>
                    <a:pt x="391436" y="1575893"/>
                    <a:pt x="393698" y="1587202"/>
                    <a:pt x="402081" y="1587202"/>
                  </a:cubicBezTo>
                  <a:cubicBezTo>
                    <a:pt x="410330" y="1587202"/>
                    <a:pt x="412193" y="1596649"/>
                    <a:pt x="416317" y="1602104"/>
                  </a:cubicBezTo>
                  <a:cubicBezTo>
                    <a:pt x="420442" y="1607426"/>
                    <a:pt x="430021" y="1602636"/>
                    <a:pt x="430021" y="1608091"/>
                  </a:cubicBezTo>
                  <a:cubicBezTo>
                    <a:pt x="430021" y="1612881"/>
                    <a:pt x="439468" y="1617139"/>
                    <a:pt x="441863" y="1623126"/>
                  </a:cubicBezTo>
                  <a:cubicBezTo>
                    <a:pt x="458095" y="1625122"/>
                    <a:pt x="472066" y="1626586"/>
                    <a:pt x="484173" y="1623259"/>
                  </a:cubicBezTo>
                  <a:cubicBezTo>
                    <a:pt x="484306" y="1619534"/>
                    <a:pt x="485238" y="1615409"/>
                    <a:pt x="486967" y="1612216"/>
                  </a:cubicBezTo>
                  <a:cubicBezTo>
                    <a:pt x="491092" y="1604366"/>
                    <a:pt x="478053" y="1609688"/>
                    <a:pt x="470336" y="1601439"/>
                  </a:cubicBezTo>
                  <a:close/>
                  <a:moveTo>
                    <a:pt x="450112" y="658771"/>
                  </a:moveTo>
                  <a:cubicBezTo>
                    <a:pt x="471533" y="663561"/>
                    <a:pt x="473795" y="701481"/>
                    <a:pt x="488032" y="701481"/>
                  </a:cubicBezTo>
                  <a:cubicBezTo>
                    <a:pt x="497478" y="701481"/>
                    <a:pt x="490427" y="689639"/>
                    <a:pt x="505861" y="689639"/>
                  </a:cubicBezTo>
                  <a:cubicBezTo>
                    <a:pt x="521294" y="689639"/>
                    <a:pt x="517702" y="681390"/>
                    <a:pt x="531939" y="682454"/>
                  </a:cubicBezTo>
                  <a:cubicBezTo>
                    <a:pt x="546175" y="683652"/>
                    <a:pt x="558017" y="678862"/>
                    <a:pt x="558017" y="662231"/>
                  </a:cubicBezTo>
                  <a:cubicBezTo>
                    <a:pt x="558017" y="645599"/>
                    <a:pt x="568661" y="639745"/>
                    <a:pt x="582897" y="636153"/>
                  </a:cubicBezTo>
                  <a:cubicBezTo>
                    <a:pt x="597134" y="632560"/>
                    <a:pt x="584095" y="614864"/>
                    <a:pt x="604318" y="610075"/>
                  </a:cubicBezTo>
                  <a:cubicBezTo>
                    <a:pt x="624542" y="605285"/>
                    <a:pt x="680291" y="581602"/>
                    <a:pt x="689737" y="574417"/>
                  </a:cubicBezTo>
                  <a:cubicBezTo>
                    <a:pt x="699184" y="567232"/>
                    <a:pt x="677896" y="557786"/>
                    <a:pt x="656474" y="544747"/>
                  </a:cubicBezTo>
                  <a:cubicBezTo>
                    <a:pt x="635053" y="531708"/>
                    <a:pt x="618555" y="528115"/>
                    <a:pt x="601923" y="538759"/>
                  </a:cubicBezTo>
                  <a:cubicBezTo>
                    <a:pt x="585292" y="549403"/>
                    <a:pt x="598331" y="526918"/>
                    <a:pt x="585292" y="532772"/>
                  </a:cubicBezTo>
                  <a:cubicBezTo>
                    <a:pt x="572253" y="538759"/>
                    <a:pt x="536595" y="523325"/>
                    <a:pt x="531939" y="517338"/>
                  </a:cubicBezTo>
                  <a:cubicBezTo>
                    <a:pt x="527282" y="511351"/>
                    <a:pt x="463151" y="530377"/>
                    <a:pt x="447717" y="530377"/>
                  </a:cubicBezTo>
                  <a:cubicBezTo>
                    <a:pt x="432283" y="530377"/>
                    <a:pt x="448915" y="547008"/>
                    <a:pt x="459559" y="555258"/>
                  </a:cubicBezTo>
                  <a:cubicBezTo>
                    <a:pt x="470203" y="563507"/>
                    <a:pt x="433481" y="589718"/>
                    <a:pt x="440532" y="595572"/>
                  </a:cubicBezTo>
                  <a:cubicBezTo>
                    <a:pt x="447717" y="601559"/>
                    <a:pt x="433348" y="616860"/>
                    <a:pt x="416849" y="635887"/>
                  </a:cubicBezTo>
                  <a:cubicBezTo>
                    <a:pt x="400218" y="655179"/>
                    <a:pt x="428691" y="653982"/>
                    <a:pt x="450112" y="658771"/>
                  </a:cubicBezTo>
                  <a:close/>
                  <a:moveTo>
                    <a:pt x="1043387" y="756032"/>
                  </a:moveTo>
                  <a:cubicBezTo>
                    <a:pt x="1050572" y="747783"/>
                    <a:pt x="1080109" y="772663"/>
                    <a:pt x="1081307" y="754834"/>
                  </a:cubicBezTo>
                  <a:cubicBezTo>
                    <a:pt x="1082504" y="737005"/>
                    <a:pt x="1048044" y="728756"/>
                    <a:pt x="1033807" y="719177"/>
                  </a:cubicBezTo>
                  <a:cubicBezTo>
                    <a:pt x="1019571" y="709730"/>
                    <a:pt x="1013584" y="714387"/>
                    <a:pt x="991098" y="697755"/>
                  </a:cubicBezTo>
                  <a:cubicBezTo>
                    <a:pt x="968612" y="681124"/>
                    <a:pt x="997085" y="672875"/>
                    <a:pt x="980454" y="659836"/>
                  </a:cubicBezTo>
                  <a:cubicBezTo>
                    <a:pt x="963823" y="646797"/>
                    <a:pt x="957968" y="611139"/>
                    <a:pt x="969810" y="599298"/>
                  </a:cubicBezTo>
                  <a:cubicBezTo>
                    <a:pt x="981651" y="587456"/>
                    <a:pt x="994690" y="569627"/>
                    <a:pt x="973402" y="561378"/>
                  </a:cubicBezTo>
                  <a:cubicBezTo>
                    <a:pt x="951981" y="553129"/>
                    <a:pt x="917654" y="568563"/>
                    <a:pt x="921246" y="573220"/>
                  </a:cubicBezTo>
                  <a:cubicBezTo>
                    <a:pt x="924839" y="578009"/>
                    <a:pt x="954509" y="594641"/>
                    <a:pt x="954509" y="601692"/>
                  </a:cubicBezTo>
                  <a:cubicBezTo>
                    <a:pt x="954509" y="608744"/>
                    <a:pt x="927233" y="581469"/>
                    <a:pt x="917787" y="587456"/>
                  </a:cubicBezTo>
                  <a:cubicBezTo>
                    <a:pt x="908340" y="593443"/>
                    <a:pt x="897563" y="575614"/>
                    <a:pt x="889314" y="587456"/>
                  </a:cubicBezTo>
                  <a:cubicBezTo>
                    <a:pt x="881065" y="599298"/>
                    <a:pt x="899958" y="640809"/>
                    <a:pt x="907143" y="652651"/>
                  </a:cubicBezTo>
                  <a:cubicBezTo>
                    <a:pt x="914328" y="664493"/>
                    <a:pt x="900091" y="664493"/>
                    <a:pt x="890511" y="666887"/>
                  </a:cubicBezTo>
                  <a:cubicBezTo>
                    <a:pt x="881065" y="669282"/>
                    <a:pt x="879867" y="633625"/>
                    <a:pt x="870288" y="620586"/>
                  </a:cubicBezTo>
                  <a:cubicBezTo>
                    <a:pt x="860841" y="607547"/>
                    <a:pt x="822788" y="592113"/>
                    <a:pt x="820393" y="601559"/>
                  </a:cubicBezTo>
                  <a:cubicBezTo>
                    <a:pt x="817999" y="611006"/>
                    <a:pt x="844077" y="611006"/>
                    <a:pt x="840617" y="624045"/>
                  </a:cubicBezTo>
                  <a:cubicBezTo>
                    <a:pt x="837025" y="637084"/>
                    <a:pt x="822788" y="615796"/>
                    <a:pt x="809749" y="626440"/>
                  </a:cubicBezTo>
                  <a:cubicBezTo>
                    <a:pt x="796710" y="637084"/>
                    <a:pt x="799105" y="630032"/>
                    <a:pt x="801500" y="619255"/>
                  </a:cubicBezTo>
                  <a:cubicBezTo>
                    <a:pt x="803895" y="608611"/>
                    <a:pt x="782474" y="596770"/>
                    <a:pt x="758791" y="599031"/>
                  </a:cubicBezTo>
                  <a:cubicBezTo>
                    <a:pt x="735108" y="601426"/>
                    <a:pt x="748147" y="618058"/>
                    <a:pt x="740962" y="623912"/>
                  </a:cubicBezTo>
                  <a:cubicBezTo>
                    <a:pt x="733777" y="629899"/>
                    <a:pt x="698252" y="620320"/>
                    <a:pt x="720738" y="615663"/>
                  </a:cubicBezTo>
                  <a:cubicBezTo>
                    <a:pt x="743224" y="610873"/>
                    <a:pt x="733777" y="597834"/>
                    <a:pt x="725528" y="584795"/>
                  </a:cubicBezTo>
                  <a:cubicBezTo>
                    <a:pt x="717279" y="571756"/>
                    <a:pt x="694660" y="587190"/>
                    <a:pt x="657938" y="600229"/>
                  </a:cubicBezTo>
                  <a:cubicBezTo>
                    <a:pt x="621216" y="613268"/>
                    <a:pt x="604584" y="627504"/>
                    <a:pt x="609241" y="628702"/>
                  </a:cubicBezTo>
                  <a:cubicBezTo>
                    <a:pt x="614031" y="629899"/>
                    <a:pt x="615229" y="635754"/>
                    <a:pt x="600992" y="647728"/>
                  </a:cubicBezTo>
                  <a:cubicBezTo>
                    <a:pt x="586756" y="659570"/>
                    <a:pt x="600992" y="670214"/>
                    <a:pt x="614031" y="670214"/>
                  </a:cubicBezTo>
                  <a:cubicBezTo>
                    <a:pt x="627070" y="670214"/>
                    <a:pt x="615628" y="680725"/>
                    <a:pt x="624675" y="683253"/>
                  </a:cubicBezTo>
                  <a:cubicBezTo>
                    <a:pt x="632924" y="685648"/>
                    <a:pt x="675634" y="666621"/>
                    <a:pt x="687608" y="675004"/>
                  </a:cubicBezTo>
                  <a:cubicBezTo>
                    <a:pt x="699450" y="683253"/>
                    <a:pt x="617623" y="688043"/>
                    <a:pt x="617623" y="702279"/>
                  </a:cubicBezTo>
                  <a:cubicBezTo>
                    <a:pt x="617623" y="716516"/>
                    <a:pt x="662728" y="724765"/>
                    <a:pt x="695991" y="718911"/>
                  </a:cubicBezTo>
                  <a:cubicBezTo>
                    <a:pt x="729253" y="712923"/>
                    <a:pt x="787397" y="723700"/>
                    <a:pt x="787397" y="731950"/>
                  </a:cubicBezTo>
                  <a:cubicBezTo>
                    <a:pt x="787397" y="740199"/>
                    <a:pt x="748280" y="737937"/>
                    <a:pt x="718609" y="736739"/>
                  </a:cubicBezTo>
                  <a:cubicBezTo>
                    <a:pt x="688939" y="735542"/>
                    <a:pt x="637980" y="744989"/>
                    <a:pt x="640242" y="754568"/>
                  </a:cubicBezTo>
                  <a:cubicBezTo>
                    <a:pt x="642903" y="765212"/>
                    <a:pt x="646229" y="765212"/>
                    <a:pt x="676964" y="779449"/>
                  </a:cubicBezTo>
                  <a:cubicBezTo>
                    <a:pt x="707832" y="793685"/>
                    <a:pt x="739897" y="772264"/>
                    <a:pt x="738700" y="792488"/>
                  </a:cubicBezTo>
                  <a:cubicBezTo>
                    <a:pt x="737503" y="812712"/>
                    <a:pt x="755331" y="817368"/>
                    <a:pt x="796843" y="818566"/>
                  </a:cubicBezTo>
                  <a:cubicBezTo>
                    <a:pt x="838355" y="819763"/>
                    <a:pt x="857382" y="799539"/>
                    <a:pt x="877472" y="800737"/>
                  </a:cubicBezTo>
                  <a:cubicBezTo>
                    <a:pt x="897696" y="801934"/>
                    <a:pt x="907143" y="798342"/>
                    <a:pt x="916589" y="784106"/>
                  </a:cubicBezTo>
                  <a:cubicBezTo>
                    <a:pt x="926036" y="769869"/>
                    <a:pt x="934418" y="778118"/>
                    <a:pt x="936813" y="785303"/>
                  </a:cubicBezTo>
                  <a:cubicBezTo>
                    <a:pt x="939208" y="792488"/>
                    <a:pt x="965286" y="791290"/>
                    <a:pt x="971273" y="797145"/>
                  </a:cubicBezTo>
                  <a:cubicBezTo>
                    <a:pt x="986441" y="812312"/>
                    <a:pt x="1036469" y="807789"/>
                    <a:pt x="1055495" y="798342"/>
                  </a:cubicBezTo>
                  <a:cubicBezTo>
                    <a:pt x="1074521" y="788895"/>
                    <a:pt x="1047246" y="762817"/>
                    <a:pt x="1037666" y="774659"/>
                  </a:cubicBezTo>
                  <a:cubicBezTo>
                    <a:pt x="1028219" y="786500"/>
                    <a:pt x="1019837" y="779449"/>
                    <a:pt x="1017442" y="773461"/>
                  </a:cubicBezTo>
                  <a:cubicBezTo>
                    <a:pt x="1014914" y="767873"/>
                    <a:pt x="1036202" y="764281"/>
                    <a:pt x="1043387" y="756032"/>
                  </a:cubicBezTo>
                  <a:close/>
                  <a:moveTo>
                    <a:pt x="592477" y="464118"/>
                  </a:moveTo>
                  <a:cubicBezTo>
                    <a:pt x="613898" y="466512"/>
                    <a:pt x="635186" y="447486"/>
                    <a:pt x="633989" y="436842"/>
                  </a:cubicBezTo>
                  <a:cubicBezTo>
                    <a:pt x="632791" y="426198"/>
                    <a:pt x="581833" y="463053"/>
                    <a:pt x="592477" y="464118"/>
                  </a:cubicBezTo>
                  <a:close/>
                  <a:moveTo>
                    <a:pt x="494019" y="430988"/>
                  </a:moveTo>
                  <a:cubicBezTo>
                    <a:pt x="502268" y="434580"/>
                    <a:pt x="494019" y="451212"/>
                    <a:pt x="503466" y="446422"/>
                  </a:cubicBezTo>
                  <a:cubicBezTo>
                    <a:pt x="512912" y="441632"/>
                    <a:pt x="515307" y="440434"/>
                    <a:pt x="522492" y="442829"/>
                  </a:cubicBezTo>
                  <a:cubicBezTo>
                    <a:pt x="535265" y="447087"/>
                    <a:pt x="537926" y="435645"/>
                    <a:pt x="543913" y="429790"/>
                  </a:cubicBezTo>
                  <a:cubicBezTo>
                    <a:pt x="549900" y="423803"/>
                    <a:pt x="547506" y="451079"/>
                    <a:pt x="562939" y="451079"/>
                  </a:cubicBezTo>
                  <a:cubicBezTo>
                    <a:pt x="575978" y="451079"/>
                    <a:pt x="573584" y="422606"/>
                    <a:pt x="585425" y="430855"/>
                  </a:cubicBezTo>
                  <a:cubicBezTo>
                    <a:pt x="597267" y="439104"/>
                    <a:pt x="600859" y="427262"/>
                    <a:pt x="603254" y="419013"/>
                  </a:cubicBezTo>
                  <a:cubicBezTo>
                    <a:pt x="605649" y="410764"/>
                    <a:pt x="605649" y="396528"/>
                    <a:pt x="618688" y="394133"/>
                  </a:cubicBezTo>
                  <a:cubicBezTo>
                    <a:pt x="631727" y="391738"/>
                    <a:pt x="621083" y="407172"/>
                    <a:pt x="626937" y="417816"/>
                  </a:cubicBezTo>
                  <a:cubicBezTo>
                    <a:pt x="635585" y="433383"/>
                    <a:pt x="650620" y="419013"/>
                    <a:pt x="651818" y="411828"/>
                  </a:cubicBezTo>
                  <a:cubicBezTo>
                    <a:pt x="653015" y="404777"/>
                    <a:pt x="674303" y="409434"/>
                    <a:pt x="673106" y="401184"/>
                  </a:cubicBezTo>
                  <a:cubicBezTo>
                    <a:pt x="671908" y="392935"/>
                    <a:pt x="679093" y="390540"/>
                    <a:pt x="673106" y="380961"/>
                  </a:cubicBezTo>
                  <a:cubicBezTo>
                    <a:pt x="667118" y="371514"/>
                    <a:pt x="682552" y="373776"/>
                    <a:pt x="689737" y="366724"/>
                  </a:cubicBezTo>
                  <a:cubicBezTo>
                    <a:pt x="696922" y="359539"/>
                    <a:pt x="680291" y="365527"/>
                    <a:pt x="668316" y="354883"/>
                  </a:cubicBezTo>
                  <a:cubicBezTo>
                    <a:pt x="656474" y="344238"/>
                    <a:pt x="651685" y="358475"/>
                    <a:pt x="651685" y="365527"/>
                  </a:cubicBezTo>
                  <a:cubicBezTo>
                    <a:pt x="651685" y="372711"/>
                    <a:pt x="629199" y="366724"/>
                    <a:pt x="616027" y="361934"/>
                  </a:cubicBezTo>
                  <a:cubicBezTo>
                    <a:pt x="602988" y="357144"/>
                    <a:pt x="586356" y="377368"/>
                    <a:pt x="567330" y="386815"/>
                  </a:cubicBezTo>
                  <a:cubicBezTo>
                    <a:pt x="548304" y="396261"/>
                    <a:pt x="547106" y="412893"/>
                    <a:pt x="529411" y="411695"/>
                  </a:cubicBezTo>
                  <a:cubicBezTo>
                    <a:pt x="511848" y="410764"/>
                    <a:pt x="485770" y="427395"/>
                    <a:pt x="494019" y="430988"/>
                  </a:cubicBezTo>
                  <a:close/>
                  <a:moveTo>
                    <a:pt x="679093" y="425001"/>
                  </a:moveTo>
                  <a:cubicBezTo>
                    <a:pt x="662462" y="426198"/>
                    <a:pt x="663659" y="442829"/>
                    <a:pt x="682686" y="442829"/>
                  </a:cubicBezTo>
                  <a:cubicBezTo>
                    <a:pt x="701712" y="442829"/>
                    <a:pt x="707566" y="448817"/>
                    <a:pt x="680291" y="447619"/>
                  </a:cubicBezTo>
                  <a:cubicBezTo>
                    <a:pt x="653015" y="446422"/>
                    <a:pt x="641174" y="470105"/>
                    <a:pt x="660067" y="465448"/>
                  </a:cubicBezTo>
                  <a:cubicBezTo>
                    <a:pt x="679093" y="460658"/>
                    <a:pt x="701579" y="460658"/>
                    <a:pt x="687342" y="465448"/>
                  </a:cubicBezTo>
                  <a:cubicBezTo>
                    <a:pt x="673106" y="470238"/>
                    <a:pt x="634388" y="473431"/>
                    <a:pt x="639843" y="480882"/>
                  </a:cubicBezTo>
                  <a:cubicBezTo>
                    <a:pt x="643435" y="485672"/>
                    <a:pt x="658869" y="484474"/>
                    <a:pt x="674303" y="490329"/>
                  </a:cubicBezTo>
                  <a:cubicBezTo>
                    <a:pt x="689737" y="496316"/>
                    <a:pt x="699184" y="499775"/>
                    <a:pt x="711025" y="486736"/>
                  </a:cubicBezTo>
                  <a:cubicBezTo>
                    <a:pt x="722867" y="473697"/>
                    <a:pt x="738301" y="460658"/>
                    <a:pt x="732314" y="478487"/>
                  </a:cubicBezTo>
                  <a:cubicBezTo>
                    <a:pt x="726326" y="496316"/>
                    <a:pt x="751340" y="483277"/>
                    <a:pt x="783272" y="482079"/>
                  </a:cubicBezTo>
                  <a:cubicBezTo>
                    <a:pt x="815337" y="480882"/>
                    <a:pt x="777285" y="501106"/>
                    <a:pt x="744155" y="503501"/>
                  </a:cubicBezTo>
                  <a:cubicBezTo>
                    <a:pt x="711025" y="505896"/>
                    <a:pt x="716880" y="522527"/>
                    <a:pt x="742958" y="528381"/>
                  </a:cubicBezTo>
                  <a:cubicBezTo>
                    <a:pt x="769036" y="534369"/>
                    <a:pt x="824784" y="511750"/>
                    <a:pt x="837823" y="498711"/>
                  </a:cubicBezTo>
                  <a:cubicBezTo>
                    <a:pt x="850862" y="485672"/>
                    <a:pt x="862704" y="505896"/>
                    <a:pt x="875743" y="496316"/>
                  </a:cubicBezTo>
                  <a:cubicBezTo>
                    <a:pt x="888782" y="486869"/>
                    <a:pt x="913662" y="497513"/>
                    <a:pt x="936281" y="492724"/>
                  </a:cubicBezTo>
                  <a:cubicBezTo>
                    <a:pt x="958767" y="487934"/>
                    <a:pt x="962359" y="445224"/>
                    <a:pt x="945728" y="438173"/>
                  </a:cubicBezTo>
                  <a:cubicBezTo>
                    <a:pt x="929096" y="430988"/>
                    <a:pt x="929096" y="446422"/>
                    <a:pt x="916057" y="448817"/>
                  </a:cubicBezTo>
                  <a:cubicBezTo>
                    <a:pt x="903018" y="451212"/>
                    <a:pt x="895833" y="434580"/>
                    <a:pt x="885189" y="423936"/>
                  </a:cubicBezTo>
                  <a:cubicBezTo>
                    <a:pt x="874545" y="413292"/>
                    <a:pt x="881597" y="393068"/>
                    <a:pt x="866163" y="395463"/>
                  </a:cubicBezTo>
                  <a:cubicBezTo>
                    <a:pt x="850862" y="397858"/>
                    <a:pt x="817466" y="422739"/>
                    <a:pt x="837690" y="425134"/>
                  </a:cubicBezTo>
                  <a:cubicBezTo>
                    <a:pt x="857914" y="427528"/>
                    <a:pt x="850729" y="438173"/>
                    <a:pt x="840085" y="442962"/>
                  </a:cubicBezTo>
                  <a:cubicBezTo>
                    <a:pt x="829441" y="447752"/>
                    <a:pt x="864966" y="456001"/>
                    <a:pt x="860309" y="463186"/>
                  </a:cubicBezTo>
                  <a:cubicBezTo>
                    <a:pt x="855519" y="470371"/>
                    <a:pt x="800968" y="464384"/>
                    <a:pt x="798573" y="452542"/>
                  </a:cubicBezTo>
                  <a:cubicBezTo>
                    <a:pt x="796178" y="440701"/>
                    <a:pt x="753469" y="419279"/>
                    <a:pt x="735640" y="424069"/>
                  </a:cubicBezTo>
                  <a:cubicBezTo>
                    <a:pt x="717811" y="428859"/>
                    <a:pt x="724996" y="409833"/>
                    <a:pt x="707167" y="408635"/>
                  </a:cubicBezTo>
                  <a:cubicBezTo>
                    <a:pt x="689737" y="407172"/>
                    <a:pt x="695724" y="423803"/>
                    <a:pt x="679093" y="425001"/>
                  </a:cubicBezTo>
                  <a:close/>
                  <a:moveTo>
                    <a:pt x="740829" y="339582"/>
                  </a:moveTo>
                  <a:cubicBezTo>
                    <a:pt x="746816" y="325345"/>
                    <a:pt x="701579" y="327740"/>
                    <a:pt x="705304" y="332397"/>
                  </a:cubicBezTo>
                  <a:cubicBezTo>
                    <a:pt x="713553" y="343174"/>
                    <a:pt x="734842" y="353818"/>
                    <a:pt x="740829" y="339582"/>
                  </a:cubicBezTo>
                  <a:close/>
                  <a:moveTo>
                    <a:pt x="839287" y="333594"/>
                  </a:moveTo>
                  <a:cubicBezTo>
                    <a:pt x="854721" y="331199"/>
                    <a:pt x="847536" y="319358"/>
                    <a:pt x="822655" y="322950"/>
                  </a:cubicBezTo>
                  <a:cubicBezTo>
                    <a:pt x="797775" y="326543"/>
                    <a:pt x="755065" y="326410"/>
                    <a:pt x="755065" y="344238"/>
                  </a:cubicBezTo>
                  <a:cubicBezTo>
                    <a:pt x="755065" y="358475"/>
                    <a:pt x="763314" y="365527"/>
                    <a:pt x="790590" y="367922"/>
                  </a:cubicBezTo>
                  <a:cubicBezTo>
                    <a:pt x="817865" y="370316"/>
                    <a:pt x="841549" y="344238"/>
                    <a:pt x="828510" y="344238"/>
                  </a:cubicBezTo>
                  <a:cubicBezTo>
                    <a:pt x="815604" y="344372"/>
                    <a:pt x="823853" y="335989"/>
                    <a:pt x="839287" y="333594"/>
                  </a:cubicBezTo>
                  <a:close/>
                  <a:moveTo>
                    <a:pt x="781143" y="311109"/>
                  </a:moveTo>
                  <a:cubicBezTo>
                    <a:pt x="792985" y="315899"/>
                    <a:pt x="804826" y="300465"/>
                    <a:pt x="813209" y="307516"/>
                  </a:cubicBezTo>
                  <a:cubicBezTo>
                    <a:pt x="821458" y="314701"/>
                    <a:pt x="858313" y="320555"/>
                    <a:pt x="858313" y="301529"/>
                  </a:cubicBezTo>
                  <a:cubicBezTo>
                    <a:pt x="858313" y="282503"/>
                    <a:pt x="812011" y="280241"/>
                    <a:pt x="800170" y="287293"/>
                  </a:cubicBezTo>
                  <a:cubicBezTo>
                    <a:pt x="788328" y="294344"/>
                    <a:pt x="733777" y="296739"/>
                    <a:pt x="749211" y="308581"/>
                  </a:cubicBezTo>
                  <a:cubicBezTo>
                    <a:pt x="758525" y="316032"/>
                    <a:pt x="769302" y="306319"/>
                    <a:pt x="781143" y="311109"/>
                  </a:cubicBezTo>
                  <a:close/>
                  <a:moveTo>
                    <a:pt x="979257" y="274387"/>
                  </a:moveTo>
                  <a:cubicBezTo>
                    <a:pt x="993493" y="264940"/>
                    <a:pt x="1019571" y="280374"/>
                    <a:pt x="1014914" y="291018"/>
                  </a:cubicBezTo>
                  <a:cubicBezTo>
                    <a:pt x="1010124" y="301662"/>
                    <a:pt x="969145" y="288889"/>
                    <a:pt x="972205" y="298203"/>
                  </a:cubicBezTo>
                  <a:cubicBezTo>
                    <a:pt x="973402" y="301795"/>
                    <a:pt x="978192" y="316032"/>
                    <a:pt x="1006665" y="307649"/>
                  </a:cubicBezTo>
                  <a:cubicBezTo>
                    <a:pt x="1035138" y="299400"/>
                    <a:pt x="1058821" y="305254"/>
                    <a:pt x="1077847" y="320688"/>
                  </a:cubicBezTo>
                  <a:cubicBezTo>
                    <a:pt x="1096874" y="336122"/>
                    <a:pt x="1114570" y="342110"/>
                    <a:pt x="1127741" y="326676"/>
                  </a:cubicBezTo>
                  <a:cubicBezTo>
                    <a:pt x="1140781" y="311242"/>
                    <a:pt x="1111110" y="308847"/>
                    <a:pt x="1117098" y="297005"/>
                  </a:cubicBezTo>
                  <a:cubicBezTo>
                    <a:pt x="1123085" y="285164"/>
                    <a:pt x="1098071" y="277979"/>
                    <a:pt x="1085032" y="277979"/>
                  </a:cubicBezTo>
                  <a:cubicBezTo>
                    <a:pt x="1071993" y="277979"/>
                    <a:pt x="1067203" y="254296"/>
                    <a:pt x="1056559" y="258953"/>
                  </a:cubicBezTo>
                  <a:cubicBezTo>
                    <a:pt x="1045915" y="263743"/>
                    <a:pt x="1038730" y="271992"/>
                    <a:pt x="1038730" y="256558"/>
                  </a:cubicBezTo>
                  <a:cubicBezTo>
                    <a:pt x="1038730" y="241124"/>
                    <a:pt x="976995" y="239926"/>
                    <a:pt x="961561" y="245914"/>
                  </a:cubicBezTo>
                  <a:cubicBezTo>
                    <a:pt x="945994" y="251768"/>
                    <a:pt x="965020" y="283833"/>
                    <a:pt x="979257" y="274387"/>
                  </a:cubicBezTo>
                  <a:close/>
                  <a:moveTo>
                    <a:pt x="987506" y="374042"/>
                  </a:moveTo>
                  <a:cubicBezTo>
                    <a:pt x="996952" y="362200"/>
                    <a:pt x="949586" y="324148"/>
                    <a:pt x="947191" y="341977"/>
                  </a:cubicBezTo>
                  <a:cubicBezTo>
                    <a:pt x="944796" y="359805"/>
                    <a:pt x="977527" y="386549"/>
                    <a:pt x="987506" y="374042"/>
                  </a:cubicBezTo>
                  <a:close/>
                  <a:moveTo>
                    <a:pt x="1141845" y="218505"/>
                  </a:moveTo>
                  <a:cubicBezTo>
                    <a:pt x="1150094" y="204269"/>
                    <a:pt x="1091818" y="193092"/>
                    <a:pt x="1106320" y="205466"/>
                  </a:cubicBezTo>
                  <a:cubicBezTo>
                    <a:pt x="1114570" y="212651"/>
                    <a:pt x="1133463" y="232742"/>
                    <a:pt x="1141845" y="218505"/>
                  </a:cubicBezTo>
                  <a:close/>
                  <a:moveTo>
                    <a:pt x="1007729" y="487934"/>
                  </a:moveTo>
                  <a:cubicBezTo>
                    <a:pt x="1015979" y="478487"/>
                    <a:pt x="989901" y="458263"/>
                    <a:pt x="982849" y="474895"/>
                  </a:cubicBezTo>
                  <a:cubicBezTo>
                    <a:pt x="975664" y="491393"/>
                    <a:pt x="999347" y="497513"/>
                    <a:pt x="1007729" y="487934"/>
                  </a:cubicBezTo>
                  <a:close/>
                  <a:moveTo>
                    <a:pt x="1141845" y="404777"/>
                  </a:moveTo>
                  <a:cubicBezTo>
                    <a:pt x="1140647" y="416618"/>
                    <a:pt x="1113372" y="402382"/>
                    <a:pt x="1091951" y="394133"/>
                  </a:cubicBezTo>
                  <a:cubicBezTo>
                    <a:pt x="1070663" y="385883"/>
                    <a:pt x="1083702" y="410764"/>
                    <a:pt x="1100200" y="425001"/>
                  </a:cubicBezTo>
                  <a:cubicBezTo>
                    <a:pt x="1116831" y="439237"/>
                    <a:pt x="1091951" y="432185"/>
                    <a:pt x="1069332" y="416751"/>
                  </a:cubicBezTo>
                  <a:cubicBezTo>
                    <a:pt x="1046847" y="401317"/>
                    <a:pt x="1049108" y="427395"/>
                    <a:pt x="1059886" y="435778"/>
                  </a:cubicBezTo>
                  <a:cubicBezTo>
                    <a:pt x="1070530" y="444027"/>
                    <a:pt x="1057491" y="456001"/>
                    <a:pt x="1043254" y="436975"/>
                  </a:cubicBezTo>
                  <a:cubicBezTo>
                    <a:pt x="1029018" y="417949"/>
                    <a:pt x="1021966" y="397858"/>
                    <a:pt x="999347" y="396661"/>
                  </a:cubicBezTo>
                  <a:cubicBezTo>
                    <a:pt x="976862" y="395463"/>
                    <a:pt x="987107" y="418614"/>
                    <a:pt x="995755" y="429923"/>
                  </a:cubicBezTo>
                  <a:cubicBezTo>
                    <a:pt x="1007596" y="445357"/>
                    <a:pt x="1019438" y="448950"/>
                    <a:pt x="1038464" y="459594"/>
                  </a:cubicBezTo>
                  <a:cubicBezTo>
                    <a:pt x="1057491" y="470238"/>
                    <a:pt x="1088358" y="454804"/>
                    <a:pt x="1102595" y="458396"/>
                  </a:cubicBezTo>
                  <a:cubicBezTo>
                    <a:pt x="1116831" y="461989"/>
                    <a:pt x="1087161" y="479684"/>
                    <a:pt x="1096608" y="491659"/>
                  </a:cubicBezTo>
                  <a:cubicBezTo>
                    <a:pt x="1106054" y="503501"/>
                    <a:pt x="1132265" y="495252"/>
                    <a:pt x="1152356" y="494054"/>
                  </a:cubicBezTo>
                  <a:cubicBezTo>
                    <a:pt x="1172580" y="492857"/>
                    <a:pt x="1163000" y="481015"/>
                    <a:pt x="1174842" y="472766"/>
                  </a:cubicBezTo>
                  <a:cubicBezTo>
                    <a:pt x="1186683" y="464517"/>
                    <a:pt x="1163000" y="465581"/>
                    <a:pt x="1172447" y="445490"/>
                  </a:cubicBezTo>
                  <a:cubicBezTo>
                    <a:pt x="1182160" y="425001"/>
                    <a:pt x="1143042" y="392935"/>
                    <a:pt x="1141845" y="404777"/>
                  </a:cubicBezTo>
                  <a:close/>
                  <a:moveTo>
                    <a:pt x="1191606" y="334792"/>
                  </a:moveTo>
                  <a:cubicBezTo>
                    <a:pt x="1209435" y="334792"/>
                    <a:pt x="1223671" y="332397"/>
                    <a:pt x="1239105" y="326543"/>
                  </a:cubicBezTo>
                  <a:cubicBezTo>
                    <a:pt x="1254539" y="320555"/>
                    <a:pt x="1230856" y="320555"/>
                    <a:pt x="1241500" y="306319"/>
                  </a:cubicBezTo>
                  <a:cubicBezTo>
                    <a:pt x="1252144" y="292082"/>
                    <a:pt x="1215422" y="290885"/>
                    <a:pt x="1213027" y="295675"/>
                  </a:cubicBezTo>
                  <a:cubicBezTo>
                    <a:pt x="1210633" y="300465"/>
                    <a:pt x="1164331" y="267202"/>
                    <a:pt x="1157279" y="277846"/>
                  </a:cubicBezTo>
                  <a:cubicBezTo>
                    <a:pt x="1150094" y="288623"/>
                    <a:pt x="1173777" y="334792"/>
                    <a:pt x="1191606" y="334792"/>
                  </a:cubicBezTo>
                  <a:close/>
                  <a:moveTo>
                    <a:pt x="1287802" y="340779"/>
                  </a:moveTo>
                  <a:cubicBezTo>
                    <a:pt x="1285407" y="333727"/>
                    <a:pt x="1195465" y="344505"/>
                    <a:pt x="1209435" y="355016"/>
                  </a:cubicBezTo>
                  <a:cubicBezTo>
                    <a:pt x="1233118" y="372844"/>
                    <a:pt x="1290064" y="347831"/>
                    <a:pt x="1287802" y="340779"/>
                  </a:cubicBezTo>
                  <a:close/>
                  <a:moveTo>
                    <a:pt x="1274630" y="514012"/>
                  </a:moveTo>
                  <a:cubicBezTo>
                    <a:pt x="1295918" y="512814"/>
                    <a:pt x="1285274" y="486736"/>
                    <a:pt x="1261591" y="468907"/>
                  </a:cubicBezTo>
                  <a:cubicBezTo>
                    <a:pt x="1237908" y="451079"/>
                    <a:pt x="1184554" y="487668"/>
                    <a:pt x="1194001" y="494985"/>
                  </a:cubicBezTo>
                  <a:cubicBezTo>
                    <a:pt x="1204645" y="503368"/>
                    <a:pt x="1253342" y="515209"/>
                    <a:pt x="1274630" y="514012"/>
                  </a:cubicBezTo>
                  <a:close/>
                  <a:moveTo>
                    <a:pt x="1122819" y="680060"/>
                  </a:moveTo>
                  <a:cubicBezTo>
                    <a:pt x="1148897" y="697888"/>
                    <a:pt x="1140647" y="665823"/>
                    <a:pt x="1170318" y="667021"/>
                  </a:cubicBezTo>
                  <a:cubicBezTo>
                    <a:pt x="1199988" y="668218"/>
                    <a:pt x="1201186" y="619521"/>
                    <a:pt x="1205976" y="601825"/>
                  </a:cubicBezTo>
                  <a:cubicBezTo>
                    <a:pt x="1210765" y="583997"/>
                    <a:pt x="1182293" y="585194"/>
                    <a:pt x="1189344" y="598233"/>
                  </a:cubicBezTo>
                  <a:cubicBezTo>
                    <a:pt x="1196396" y="611272"/>
                    <a:pt x="1188147" y="624311"/>
                    <a:pt x="1185752" y="608877"/>
                  </a:cubicBezTo>
                  <a:cubicBezTo>
                    <a:pt x="1183357" y="593443"/>
                    <a:pt x="1160871" y="607680"/>
                    <a:pt x="1152489" y="595838"/>
                  </a:cubicBezTo>
                  <a:cubicBezTo>
                    <a:pt x="1144240" y="583997"/>
                    <a:pt x="1178567" y="582799"/>
                    <a:pt x="1186949" y="567365"/>
                  </a:cubicBezTo>
                  <a:cubicBezTo>
                    <a:pt x="1195199" y="551931"/>
                    <a:pt x="1159674" y="554326"/>
                    <a:pt x="1167923" y="542485"/>
                  </a:cubicBezTo>
                  <a:cubicBezTo>
                    <a:pt x="1176172" y="530643"/>
                    <a:pt x="1115767" y="543682"/>
                    <a:pt x="1133463" y="550734"/>
                  </a:cubicBezTo>
                  <a:cubicBezTo>
                    <a:pt x="1151292" y="557919"/>
                    <a:pt x="1134660" y="567365"/>
                    <a:pt x="1118029" y="555524"/>
                  </a:cubicBezTo>
                  <a:cubicBezTo>
                    <a:pt x="1101397" y="543682"/>
                    <a:pt x="1055362" y="563507"/>
                    <a:pt x="1071727" y="576945"/>
                  </a:cubicBezTo>
                  <a:cubicBezTo>
                    <a:pt x="1084766" y="587589"/>
                    <a:pt x="1123883" y="569760"/>
                    <a:pt x="1101397" y="600628"/>
                  </a:cubicBezTo>
                  <a:cubicBezTo>
                    <a:pt x="1078912" y="631496"/>
                    <a:pt x="1069332" y="592379"/>
                    <a:pt x="1048044" y="595838"/>
                  </a:cubicBezTo>
                  <a:cubicBezTo>
                    <a:pt x="1026756" y="599431"/>
                    <a:pt x="1036202" y="625509"/>
                    <a:pt x="1068268" y="634955"/>
                  </a:cubicBezTo>
                  <a:cubicBezTo>
                    <a:pt x="1100333" y="644535"/>
                    <a:pt x="1096741" y="662364"/>
                    <a:pt x="1122819" y="680060"/>
                  </a:cubicBezTo>
                  <a:close/>
                  <a:moveTo>
                    <a:pt x="1316275" y="490329"/>
                  </a:moveTo>
                  <a:cubicBezTo>
                    <a:pt x="1324524" y="514012"/>
                    <a:pt x="1334104" y="497513"/>
                    <a:pt x="1347143" y="506960"/>
                  </a:cubicBezTo>
                  <a:cubicBezTo>
                    <a:pt x="1360182" y="516407"/>
                    <a:pt x="1380406" y="522394"/>
                    <a:pt x="1391050" y="512947"/>
                  </a:cubicBezTo>
                  <a:cubicBezTo>
                    <a:pt x="1401694" y="503501"/>
                    <a:pt x="1406484" y="496316"/>
                    <a:pt x="1410076" y="504698"/>
                  </a:cubicBezTo>
                  <a:cubicBezTo>
                    <a:pt x="1415797" y="518136"/>
                    <a:pt x="1442141" y="520132"/>
                    <a:pt x="1499087" y="521330"/>
                  </a:cubicBezTo>
                  <a:cubicBezTo>
                    <a:pt x="1556033" y="522527"/>
                    <a:pt x="1541797" y="497646"/>
                    <a:pt x="1558428" y="507093"/>
                  </a:cubicBezTo>
                  <a:cubicBezTo>
                    <a:pt x="1575060" y="516540"/>
                    <a:pt x="1612979" y="516540"/>
                    <a:pt x="1629610" y="513080"/>
                  </a:cubicBezTo>
                  <a:cubicBezTo>
                    <a:pt x="1646242" y="509488"/>
                    <a:pt x="1654491" y="483410"/>
                    <a:pt x="1653294" y="470371"/>
                  </a:cubicBezTo>
                  <a:cubicBezTo>
                    <a:pt x="1652096" y="457332"/>
                    <a:pt x="1525165" y="446688"/>
                    <a:pt x="1502680" y="459727"/>
                  </a:cubicBezTo>
                  <a:cubicBezTo>
                    <a:pt x="1480194" y="472766"/>
                    <a:pt x="1444536" y="453740"/>
                    <a:pt x="1426707" y="463319"/>
                  </a:cubicBezTo>
                  <a:cubicBezTo>
                    <a:pt x="1408879" y="472766"/>
                    <a:pt x="1414866" y="451478"/>
                    <a:pt x="1382801" y="450280"/>
                  </a:cubicBezTo>
                  <a:cubicBezTo>
                    <a:pt x="1350735" y="449083"/>
                    <a:pt x="1385196" y="432451"/>
                    <a:pt x="1391050" y="425400"/>
                  </a:cubicBezTo>
                  <a:cubicBezTo>
                    <a:pt x="1397037" y="418348"/>
                    <a:pt x="1342353" y="399322"/>
                    <a:pt x="1319867" y="404111"/>
                  </a:cubicBezTo>
                  <a:cubicBezTo>
                    <a:pt x="1297382" y="408901"/>
                    <a:pt x="1284210" y="397060"/>
                    <a:pt x="1262922" y="387480"/>
                  </a:cubicBezTo>
                  <a:cubicBezTo>
                    <a:pt x="1241500" y="378033"/>
                    <a:pt x="1183623" y="380295"/>
                    <a:pt x="1195331" y="396927"/>
                  </a:cubicBezTo>
                  <a:cubicBezTo>
                    <a:pt x="1203581" y="408768"/>
                    <a:pt x="1272501" y="433649"/>
                    <a:pt x="1279553" y="421807"/>
                  </a:cubicBezTo>
                  <a:cubicBezTo>
                    <a:pt x="1286605" y="409966"/>
                    <a:pt x="1304434" y="436044"/>
                    <a:pt x="1315078" y="449083"/>
                  </a:cubicBezTo>
                  <a:cubicBezTo>
                    <a:pt x="1325722" y="461723"/>
                    <a:pt x="1307893" y="466512"/>
                    <a:pt x="1316275" y="490329"/>
                  </a:cubicBezTo>
                  <a:close/>
                  <a:moveTo>
                    <a:pt x="1376680" y="350226"/>
                  </a:moveTo>
                  <a:cubicBezTo>
                    <a:pt x="1355392" y="339582"/>
                    <a:pt x="1328516" y="362067"/>
                    <a:pt x="1350602" y="370450"/>
                  </a:cubicBezTo>
                  <a:cubicBezTo>
                    <a:pt x="1369629" y="377501"/>
                    <a:pt x="1398102" y="361003"/>
                    <a:pt x="1376680" y="350226"/>
                  </a:cubicBezTo>
                  <a:close/>
                  <a:moveTo>
                    <a:pt x="1205843" y="217441"/>
                  </a:moveTo>
                  <a:cubicBezTo>
                    <a:pt x="1223272" y="226222"/>
                    <a:pt x="1212894" y="237664"/>
                    <a:pt x="1231921" y="245914"/>
                  </a:cubicBezTo>
                  <a:cubicBezTo>
                    <a:pt x="1250947" y="254163"/>
                    <a:pt x="1305498" y="235270"/>
                    <a:pt x="1310288" y="248309"/>
                  </a:cubicBezTo>
                  <a:cubicBezTo>
                    <a:pt x="1315078" y="261348"/>
                    <a:pt x="1254539" y="262545"/>
                    <a:pt x="1262789" y="270794"/>
                  </a:cubicBezTo>
                  <a:cubicBezTo>
                    <a:pt x="1271038" y="279043"/>
                    <a:pt x="1305498" y="292215"/>
                    <a:pt x="1300708" y="299267"/>
                  </a:cubicBezTo>
                  <a:cubicBezTo>
                    <a:pt x="1295918" y="306452"/>
                    <a:pt x="1357654" y="326543"/>
                    <a:pt x="1363641" y="317096"/>
                  </a:cubicBezTo>
                  <a:cubicBezTo>
                    <a:pt x="1369629" y="307649"/>
                    <a:pt x="1386127" y="309911"/>
                    <a:pt x="1401561" y="315899"/>
                  </a:cubicBezTo>
                  <a:cubicBezTo>
                    <a:pt x="1416995" y="321886"/>
                    <a:pt x="1418192" y="279176"/>
                    <a:pt x="1428836" y="286228"/>
                  </a:cubicBezTo>
                  <a:cubicBezTo>
                    <a:pt x="1439480" y="293413"/>
                    <a:pt x="1438283" y="270794"/>
                    <a:pt x="1456112" y="263743"/>
                  </a:cubicBezTo>
                  <a:cubicBezTo>
                    <a:pt x="1473941" y="256558"/>
                    <a:pt x="1499486" y="256558"/>
                    <a:pt x="1501216" y="248309"/>
                  </a:cubicBezTo>
                  <a:cubicBezTo>
                    <a:pt x="1502414" y="242321"/>
                    <a:pt x="1496426" y="234072"/>
                    <a:pt x="1475138" y="236467"/>
                  </a:cubicBezTo>
                  <a:cubicBezTo>
                    <a:pt x="1453850" y="238862"/>
                    <a:pt x="1439613" y="230480"/>
                    <a:pt x="1449060" y="218638"/>
                  </a:cubicBezTo>
                  <a:cubicBezTo>
                    <a:pt x="1458507" y="206797"/>
                    <a:pt x="1425377" y="203204"/>
                    <a:pt x="1437219" y="193758"/>
                  </a:cubicBezTo>
                  <a:cubicBezTo>
                    <a:pt x="1449060" y="184311"/>
                    <a:pt x="1414733" y="174731"/>
                    <a:pt x="1418192" y="188968"/>
                  </a:cubicBezTo>
                  <a:cubicBezTo>
                    <a:pt x="1421785" y="203204"/>
                    <a:pt x="1396904" y="190165"/>
                    <a:pt x="1393312" y="177126"/>
                  </a:cubicBezTo>
                  <a:cubicBezTo>
                    <a:pt x="1389719" y="164087"/>
                    <a:pt x="1341156" y="159297"/>
                    <a:pt x="1309090" y="130824"/>
                  </a:cubicBezTo>
                  <a:cubicBezTo>
                    <a:pt x="1277025" y="102351"/>
                    <a:pt x="1243895" y="121378"/>
                    <a:pt x="1262789" y="124837"/>
                  </a:cubicBezTo>
                  <a:cubicBezTo>
                    <a:pt x="1281815" y="128429"/>
                    <a:pt x="1280617" y="137876"/>
                    <a:pt x="1265183" y="136679"/>
                  </a:cubicBezTo>
                  <a:cubicBezTo>
                    <a:pt x="1249750" y="135481"/>
                    <a:pt x="1222474" y="137876"/>
                    <a:pt x="1247355" y="147323"/>
                  </a:cubicBezTo>
                  <a:cubicBezTo>
                    <a:pt x="1272235" y="156769"/>
                    <a:pt x="1244960" y="160362"/>
                    <a:pt x="1224869" y="160362"/>
                  </a:cubicBezTo>
                  <a:cubicBezTo>
                    <a:pt x="1204645" y="160362"/>
                    <a:pt x="1203448" y="186440"/>
                    <a:pt x="1229659" y="190032"/>
                  </a:cubicBezTo>
                  <a:cubicBezTo>
                    <a:pt x="1255737" y="193625"/>
                    <a:pt x="1236844" y="209058"/>
                    <a:pt x="1215422" y="203071"/>
                  </a:cubicBezTo>
                  <a:cubicBezTo>
                    <a:pt x="1194001" y="197217"/>
                    <a:pt x="1186949" y="207861"/>
                    <a:pt x="1205843" y="217441"/>
                  </a:cubicBezTo>
                  <a:close/>
                  <a:moveTo>
                    <a:pt x="1349405" y="99957"/>
                  </a:moveTo>
                  <a:cubicBezTo>
                    <a:pt x="1366036" y="89312"/>
                    <a:pt x="1379075" y="96364"/>
                    <a:pt x="1364839" y="103549"/>
                  </a:cubicBezTo>
                  <a:cubicBezTo>
                    <a:pt x="1350602" y="110601"/>
                    <a:pt x="1355392" y="115390"/>
                    <a:pt x="1375483" y="114193"/>
                  </a:cubicBezTo>
                  <a:cubicBezTo>
                    <a:pt x="1395707" y="112996"/>
                    <a:pt x="1367234" y="120180"/>
                    <a:pt x="1367234" y="132022"/>
                  </a:cubicBezTo>
                  <a:cubicBezTo>
                    <a:pt x="1367234" y="143863"/>
                    <a:pt x="1390917" y="136812"/>
                    <a:pt x="1392114" y="148653"/>
                  </a:cubicBezTo>
                  <a:cubicBezTo>
                    <a:pt x="1393312" y="160495"/>
                    <a:pt x="1444270" y="165285"/>
                    <a:pt x="1459704" y="151048"/>
                  </a:cubicBezTo>
                  <a:cubicBezTo>
                    <a:pt x="1475138" y="136812"/>
                    <a:pt x="1469151" y="154641"/>
                    <a:pt x="1467953" y="164087"/>
                  </a:cubicBezTo>
                  <a:cubicBezTo>
                    <a:pt x="1466756" y="173534"/>
                    <a:pt x="1540333" y="181916"/>
                    <a:pt x="1543926" y="170074"/>
                  </a:cubicBezTo>
                  <a:cubicBezTo>
                    <a:pt x="1547518" y="158233"/>
                    <a:pt x="1558162" y="162890"/>
                    <a:pt x="1572399" y="166482"/>
                  </a:cubicBezTo>
                  <a:cubicBezTo>
                    <a:pt x="1586635" y="170074"/>
                    <a:pt x="1656620" y="153443"/>
                    <a:pt x="1657817" y="139207"/>
                  </a:cubicBezTo>
                  <a:cubicBezTo>
                    <a:pt x="1659015" y="124970"/>
                    <a:pt x="1680303" y="146391"/>
                    <a:pt x="1657817" y="161692"/>
                  </a:cubicBezTo>
                  <a:cubicBezTo>
                    <a:pt x="1635332" y="177126"/>
                    <a:pt x="1590227" y="174731"/>
                    <a:pt x="1570004" y="180719"/>
                  </a:cubicBezTo>
                  <a:cubicBezTo>
                    <a:pt x="1549780" y="186706"/>
                    <a:pt x="1583043" y="200942"/>
                    <a:pt x="1603266" y="216243"/>
                  </a:cubicBezTo>
                  <a:cubicBezTo>
                    <a:pt x="1623490" y="231677"/>
                    <a:pt x="1577188" y="223295"/>
                    <a:pt x="1558162" y="203204"/>
                  </a:cubicBezTo>
                  <a:cubicBezTo>
                    <a:pt x="1539136" y="182980"/>
                    <a:pt x="1496426" y="182980"/>
                    <a:pt x="1473941" y="184178"/>
                  </a:cubicBezTo>
                  <a:cubicBezTo>
                    <a:pt x="1451455" y="185375"/>
                    <a:pt x="1458507" y="226887"/>
                    <a:pt x="1475138" y="226887"/>
                  </a:cubicBezTo>
                  <a:cubicBezTo>
                    <a:pt x="1491769" y="226887"/>
                    <a:pt x="1508401" y="232875"/>
                    <a:pt x="1525032" y="258953"/>
                  </a:cubicBezTo>
                  <a:cubicBezTo>
                    <a:pt x="1541664" y="285031"/>
                    <a:pt x="1577188" y="279176"/>
                    <a:pt x="1577188" y="291018"/>
                  </a:cubicBezTo>
                  <a:cubicBezTo>
                    <a:pt x="1577188" y="302860"/>
                    <a:pt x="1530887" y="281571"/>
                    <a:pt x="1504809" y="276782"/>
                  </a:cubicBezTo>
                  <a:cubicBezTo>
                    <a:pt x="1478730" y="271992"/>
                    <a:pt x="1437219" y="288623"/>
                    <a:pt x="1436021" y="307649"/>
                  </a:cubicBezTo>
                  <a:cubicBezTo>
                    <a:pt x="1434824" y="326676"/>
                    <a:pt x="1473941" y="324281"/>
                    <a:pt x="1500019" y="308847"/>
                  </a:cubicBezTo>
                  <a:cubicBezTo>
                    <a:pt x="1526097" y="293413"/>
                    <a:pt x="1507203" y="313637"/>
                    <a:pt x="1494031" y="325478"/>
                  </a:cubicBezTo>
                  <a:cubicBezTo>
                    <a:pt x="1480992" y="337320"/>
                    <a:pt x="1524899" y="346766"/>
                    <a:pt x="1524899" y="361136"/>
                  </a:cubicBezTo>
                  <a:cubicBezTo>
                    <a:pt x="1524899" y="375372"/>
                    <a:pt x="1492834" y="370583"/>
                    <a:pt x="1489242" y="357544"/>
                  </a:cubicBezTo>
                  <a:cubicBezTo>
                    <a:pt x="1485649" y="344505"/>
                    <a:pt x="1473808" y="331466"/>
                    <a:pt x="1442940" y="333860"/>
                  </a:cubicBezTo>
                  <a:cubicBezTo>
                    <a:pt x="1412072" y="336255"/>
                    <a:pt x="1420454" y="357544"/>
                    <a:pt x="1439347" y="359938"/>
                  </a:cubicBezTo>
                  <a:cubicBezTo>
                    <a:pt x="1458374" y="362333"/>
                    <a:pt x="1459571" y="376570"/>
                    <a:pt x="1438150" y="376570"/>
                  </a:cubicBezTo>
                  <a:cubicBezTo>
                    <a:pt x="1416862" y="376570"/>
                    <a:pt x="1368564" y="390008"/>
                    <a:pt x="1383599" y="403845"/>
                  </a:cubicBezTo>
                  <a:cubicBezTo>
                    <a:pt x="1400230" y="419279"/>
                    <a:pt x="1460769" y="403845"/>
                    <a:pt x="1471413" y="413292"/>
                  </a:cubicBezTo>
                  <a:cubicBezTo>
                    <a:pt x="1482057" y="422739"/>
                    <a:pt x="1511727" y="426331"/>
                    <a:pt x="1518912" y="415687"/>
                  </a:cubicBezTo>
                  <a:cubicBezTo>
                    <a:pt x="1526097" y="405043"/>
                    <a:pt x="1549780" y="409700"/>
                    <a:pt x="1573463" y="409700"/>
                  </a:cubicBezTo>
                  <a:cubicBezTo>
                    <a:pt x="1597146" y="409700"/>
                    <a:pt x="1603133" y="413292"/>
                    <a:pt x="1613778" y="422739"/>
                  </a:cubicBezTo>
                  <a:cubicBezTo>
                    <a:pt x="1624421" y="432185"/>
                    <a:pt x="1643448" y="428726"/>
                    <a:pt x="1656487" y="419146"/>
                  </a:cubicBezTo>
                  <a:cubicBezTo>
                    <a:pt x="1669526" y="409700"/>
                    <a:pt x="1669526" y="409700"/>
                    <a:pt x="1686157" y="409700"/>
                  </a:cubicBezTo>
                  <a:cubicBezTo>
                    <a:pt x="1702789" y="409700"/>
                    <a:pt x="1706381" y="399056"/>
                    <a:pt x="1697999" y="386017"/>
                  </a:cubicBezTo>
                  <a:cubicBezTo>
                    <a:pt x="1689750" y="372977"/>
                    <a:pt x="1668328" y="395463"/>
                    <a:pt x="1665934" y="386017"/>
                  </a:cubicBezTo>
                  <a:cubicBezTo>
                    <a:pt x="1663006" y="374308"/>
                    <a:pt x="1643448" y="370583"/>
                    <a:pt x="1610185" y="375372"/>
                  </a:cubicBezTo>
                  <a:cubicBezTo>
                    <a:pt x="1576922" y="380162"/>
                    <a:pt x="1591159" y="354084"/>
                    <a:pt x="1611382" y="359938"/>
                  </a:cubicBezTo>
                  <a:cubicBezTo>
                    <a:pt x="1631606" y="365926"/>
                    <a:pt x="1658882" y="363531"/>
                    <a:pt x="1681367" y="357544"/>
                  </a:cubicBezTo>
                  <a:cubicBezTo>
                    <a:pt x="1703853" y="351556"/>
                    <a:pt x="1686157" y="340912"/>
                    <a:pt x="1686157" y="331466"/>
                  </a:cubicBezTo>
                  <a:cubicBezTo>
                    <a:pt x="1686157" y="322019"/>
                    <a:pt x="1714630" y="327873"/>
                    <a:pt x="1736051" y="327873"/>
                  </a:cubicBezTo>
                  <a:cubicBezTo>
                    <a:pt x="1757340" y="327873"/>
                    <a:pt x="1788208" y="293413"/>
                    <a:pt x="1789405" y="273322"/>
                  </a:cubicBezTo>
                  <a:cubicBezTo>
                    <a:pt x="1790602" y="253098"/>
                    <a:pt x="1741906" y="257888"/>
                    <a:pt x="1718223" y="257888"/>
                  </a:cubicBezTo>
                  <a:cubicBezTo>
                    <a:pt x="1694539" y="257888"/>
                    <a:pt x="1733657" y="240059"/>
                    <a:pt x="1778761" y="242454"/>
                  </a:cubicBezTo>
                  <a:cubicBezTo>
                    <a:pt x="1823865" y="244849"/>
                    <a:pt x="1803641" y="224625"/>
                    <a:pt x="1812024" y="217574"/>
                  </a:cubicBezTo>
                  <a:cubicBezTo>
                    <a:pt x="1820273" y="210389"/>
                    <a:pt x="1841694" y="225823"/>
                    <a:pt x="1864180" y="221166"/>
                  </a:cubicBezTo>
                  <a:cubicBezTo>
                    <a:pt x="1886665" y="216376"/>
                    <a:pt x="1871365" y="197483"/>
                    <a:pt x="1886665" y="197483"/>
                  </a:cubicBezTo>
                  <a:cubicBezTo>
                    <a:pt x="1897575" y="197483"/>
                    <a:pt x="1922323" y="180852"/>
                    <a:pt x="1970887" y="153576"/>
                  </a:cubicBezTo>
                  <a:cubicBezTo>
                    <a:pt x="2019584" y="126301"/>
                    <a:pt x="2057503" y="131090"/>
                    <a:pt x="2059898" y="115657"/>
                  </a:cubicBezTo>
                  <a:cubicBezTo>
                    <a:pt x="2062293" y="100223"/>
                    <a:pt x="1992308" y="115657"/>
                    <a:pt x="1980466" y="110867"/>
                  </a:cubicBezTo>
                  <a:cubicBezTo>
                    <a:pt x="1968625" y="106077"/>
                    <a:pt x="2029163" y="93038"/>
                    <a:pt x="2043400" y="96630"/>
                  </a:cubicBezTo>
                  <a:cubicBezTo>
                    <a:pt x="2057636" y="100223"/>
                    <a:pt x="2076662" y="96630"/>
                    <a:pt x="2125226" y="72947"/>
                  </a:cubicBezTo>
                  <a:cubicBezTo>
                    <a:pt x="2173923" y="49264"/>
                    <a:pt x="2152502" y="43277"/>
                    <a:pt x="2132411" y="46869"/>
                  </a:cubicBezTo>
                  <a:cubicBezTo>
                    <a:pt x="2112187" y="50462"/>
                    <a:pt x="2089701" y="43277"/>
                    <a:pt x="2090899" y="30238"/>
                  </a:cubicBezTo>
                  <a:cubicBezTo>
                    <a:pt x="2092096" y="17199"/>
                    <a:pt x="2061228" y="29040"/>
                    <a:pt x="2060031" y="21989"/>
                  </a:cubicBezTo>
                  <a:cubicBezTo>
                    <a:pt x="2058834" y="14804"/>
                    <a:pt x="2030361" y="18396"/>
                    <a:pt x="1999493" y="30238"/>
                  </a:cubicBezTo>
                  <a:cubicBezTo>
                    <a:pt x="1968625" y="42079"/>
                    <a:pt x="1997098" y="18396"/>
                    <a:pt x="2010137" y="13606"/>
                  </a:cubicBezTo>
                  <a:cubicBezTo>
                    <a:pt x="2023176" y="8816"/>
                    <a:pt x="1931770" y="13606"/>
                    <a:pt x="1916469" y="2962"/>
                  </a:cubicBezTo>
                  <a:cubicBezTo>
                    <a:pt x="1901035" y="-7682"/>
                    <a:pt x="1883206" y="20791"/>
                    <a:pt x="1868970" y="6555"/>
                  </a:cubicBezTo>
                  <a:cubicBezTo>
                    <a:pt x="1854733" y="-7682"/>
                    <a:pt x="1818011" y="4160"/>
                    <a:pt x="1822668" y="14804"/>
                  </a:cubicBezTo>
                  <a:cubicBezTo>
                    <a:pt x="1827458" y="25448"/>
                    <a:pt x="1816681" y="25448"/>
                    <a:pt x="1802444" y="13606"/>
                  </a:cubicBezTo>
                  <a:cubicBezTo>
                    <a:pt x="1788208" y="1765"/>
                    <a:pt x="1760932" y="14804"/>
                    <a:pt x="1736051" y="11211"/>
                  </a:cubicBezTo>
                  <a:cubicBezTo>
                    <a:pt x="1711171" y="7619"/>
                    <a:pt x="1721815" y="31435"/>
                    <a:pt x="1694539" y="19461"/>
                  </a:cubicBezTo>
                  <a:cubicBezTo>
                    <a:pt x="1667264" y="7619"/>
                    <a:pt x="1637594" y="13473"/>
                    <a:pt x="1645843" y="17066"/>
                  </a:cubicBezTo>
                  <a:cubicBezTo>
                    <a:pt x="1654092" y="20658"/>
                    <a:pt x="1643448" y="27710"/>
                    <a:pt x="1631606" y="24250"/>
                  </a:cubicBezTo>
                  <a:cubicBezTo>
                    <a:pt x="1619765" y="20658"/>
                    <a:pt x="1609121" y="25448"/>
                    <a:pt x="1614975" y="37289"/>
                  </a:cubicBezTo>
                  <a:cubicBezTo>
                    <a:pt x="1620962" y="49131"/>
                    <a:pt x="1571068" y="33697"/>
                    <a:pt x="1571068" y="46736"/>
                  </a:cubicBezTo>
                  <a:cubicBezTo>
                    <a:pt x="1571068" y="59775"/>
                    <a:pt x="1553239" y="66960"/>
                    <a:pt x="1539003" y="54985"/>
                  </a:cubicBezTo>
                  <a:cubicBezTo>
                    <a:pt x="1524766" y="43144"/>
                    <a:pt x="1479662" y="39551"/>
                    <a:pt x="1492701" y="50195"/>
                  </a:cubicBezTo>
                  <a:cubicBezTo>
                    <a:pt x="1505740" y="60839"/>
                    <a:pt x="1452386" y="54985"/>
                    <a:pt x="1466623" y="65629"/>
                  </a:cubicBezTo>
                  <a:cubicBezTo>
                    <a:pt x="1480859" y="76273"/>
                    <a:pt x="1448794" y="84656"/>
                    <a:pt x="1448794" y="78668"/>
                  </a:cubicBezTo>
                  <a:cubicBezTo>
                    <a:pt x="1448794" y="72681"/>
                    <a:pt x="1419124" y="62037"/>
                    <a:pt x="1407282" y="72681"/>
                  </a:cubicBezTo>
                  <a:cubicBezTo>
                    <a:pt x="1395441" y="83325"/>
                    <a:pt x="1391848" y="96364"/>
                    <a:pt x="1385994" y="89312"/>
                  </a:cubicBezTo>
                  <a:cubicBezTo>
                    <a:pt x="1380007" y="82261"/>
                    <a:pt x="1353928" y="84523"/>
                    <a:pt x="1329048" y="94102"/>
                  </a:cubicBezTo>
                  <a:cubicBezTo>
                    <a:pt x="1304300" y="103416"/>
                    <a:pt x="1332773" y="110601"/>
                    <a:pt x="1349405" y="99957"/>
                  </a:cubicBezTo>
                  <a:close/>
                  <a:moveTo>
                    <a:pt x="1648371" y="1123785"/>
                  </a:moveTo>
                  <a:cubicBezTo>
                    <a:pt x="1656620" y="1122588"/>
                    <a:pt x="1673251" y="1092917"/>
                    <a:pt x="1651963" y="1094115"/>
                  </a:cubicBezTo>
                  <a:cubicBezTo>
                    <a:pt x="1630675" y="1095312"/>
                    <a:pt x="1635465" y="1125648"/>
                    <a:pt x="1648371" y="1123785"/>
                  </a:cubicBezTo>
                  <a:close/>
                  <a:moveTo>
                    <a:pt x="1544059" y="1097707"/>
                  </a:moveTo>
                  <a:cubicBezTo>
                    <a:pt x="1563085" y="1109549"/>
                    <a:pt x="1591558" y="1077483"/>
                    <a:pt x="1589163" y="1068037"/>
                  </a:cubicBezTo>
                  <a:cubicBezTo>
                    <a:pt x="1586768" y="1058590"/>
                    <a:pt x="1521041" y="1083471"/>
                    <a:pt x="1544059" y="1097707"/>
                  </a:cubicBezTo>
                  <a:close/>
                  <a:moveTo>
                    <a:pt x="1629477" y="1032512"/>
                  </a:moveTo>
                  <a:cubicBezTo>
                    <a:pt x="1631872" y="1020671"/>
                    <a:pt x="1590360" y="1015881"/>
                    <a:pt x="1592755" y="1002842"/>
                  </a:cubicBezTo>
                  <a:cubicBezTo>
                    <a:pt x="1595150" y="989803"/>
                    <a:pt x="1553638" y="979159"/>
                    <a:pt x="1540599" y="971974"/>
                  </a:cubicBezTo>
                  <a:cubicBezTo>
                    <a:pt x="1527560" y="964789"/>
                    <a:pt x="1507337" y="961330"/>
                    <a:pt x="1507337" y="947093"/>
                  </a:cubicBezTo>
                  <a:cubicBezTo>
                    <a:pt x="1507337" y="932857"/>
                    <a:pt x="1478864" y="943501"/>
                    <a:pt x="1477666" y="964922"/>
                  </a:cubicBezTo>
                  <a:cubicBezTo>
                    <a:pt x="1476469" y="986343"/>
                    <a:pt x="1464627" y="981553"/>
                    <a:pt x="1470614" y="1001644"/>
                  </a:cubicBezTo>
                  <a:cubicBezTo>
                    <a:pt x="1476602" y="1021868"/>
                    <a:pt x="1444536" y="1026525"/>
                    <a:pt x="1448129" y="1037302"/>
                  </a:cubicBezTo>
                  <a:cubicBezTo>
                    <a:pt x="1451721" y="1047946"/>
                    <a:pt x="1467155" y="1036104"/>
                    <a:pt x="1481391" y="1036104"/>
                  </a:cubicBezTo>
                  <a:cubicBezTo>
                    <a:pt x="1495628" y="1036104"/>
                    <a:pt x="1477533" y="1055929"/>
                    <a:pt x="1495628" y="1057393"/>
                  </a:cubicBezTo>
                  <a:cubicBezTo>
                    <a:pt x="1509864" y="1058590"/>
                    <a:pt x="1534745" y="1041959"/>
                    <a:pt x="1540732" y="1032512"/>
                  </a:cubicBezTo>
                  <a:cubicBezTo>
                    <a:pt x="1546720" y="1023065"/>
                    <a:pt x="1558561" y="1019473"/>
                    <a:pt x="1575193" y="1031315"/>
                  </a:cubicBezTo>
                  <a:cubicBezTo>
                    <a:pt x="1591425" y="1043156"/>
                    <a:pt x="1627083" y="1044354"/>
                    <a:pt x="1629477" y="1032512"/>
                  </a:cubicBezTo>
                  <a:close/>
                  <a:moveTo>
                    <a:pt x="2017455" y="928067"/>
                  </a:moveTo>
                  <a:cubicBezTo>
                    <a:pt x="2031691" y="929264"/>
                    <a:pt x="2034086" y="947093"/>
                    <a:pt x="2056572" y="965987"/>
                  </a:cubicBezTo>
                  <a:cubicBezTo>
                    <a:pt x="2079057" y="985013"/>
                    <a:pt x="2081452" y="971974"/>
                    <a:pt x="2085045" y="958935"/>
                  </a:cubicBezTo>
                  <a:cubicBezTo>
                    <a:pt x="2088637" y="945896"/>
                    <a:pt x="2113518" y="956540"/>
                    <a:pt x="2112320" y="943501"/>
                  </a:cubicBezTo>
                  <a:cubicBezTo>
                    <a:pt x="2111123" y="930462"/>
                    <a:pt x="2132544" y="915028"/>
                    <a:pt x="2146780" y="909174"/>
                  </a:cubicBezTo>
                  <a:cubicBezTo>
                    <a:pt x="2161017" y="903186"/>
                    <a:pt x="2134939" y="888950"/>
                    <a:pt x="2115912" y="890147"/>
                  </a:cubicBezTo>
                  <a:cubicBezTo>
                    <a:pt x="2096886" y="891345"/>
                    <a:pt x="2093427" y="878306"/>
                    <a:pt x="2093427" y="869924"/>
                  </a:cubicBezTo>
                  <a:cubicBezTo>
                    <a:pt x="2093427" y="861541"/>
                    <a:pt x="2057769" y="841451"/>
                    <a:pt x="2045928" y="845043"/>
                  </a:cubicBezTo>
                  <a:cubicBezTo>
                    <a:pt x="2034086" y="848635"/>
                    <a:pt x="2013862" y="829609"/>
                    <a:pt x="1998428" y="828412"/>
                  </a:cubicBezTo>
                  <a:cubicBezTo>
                    <a:pt x="1982994" y="827214"/>
                    <a:pt x="1960509" y="815373"/>
                    <a:pt x="1962771" y="798741"/>
                  </a:cubicBezTo>
                  <a:cubicBezTo>
                    <a:pt x="1965165" y="782110"/>
                    <a:pt x="1993638" y="803531"/>
                    <a:pt x="1999493" y="790492"/>
                  </a:cubicBezTo>
                  <a:cubicBezTo>
                    <a:pt x="2005480" y="777453"/>
                    <a:pt x="1969822" y="784505"/>
                    <a:pt x="1968625" y="775058"/>
                  </a:cubicBezTo>
                  <a:cubicBezTo>
                    <a:pt x="1967427" y="765611"/>
                    <a:pt x="1976874" y="769071"/>
                    <a:pt x="1984059" y="763217"/>
                  </a:cubicBezTo>
                  <a:cubicBezTo>
                    <a:pt x="1991244" y="757229"/>
                    <a:pt x="1978071" y="745388"/>
                    <a:pt x="1969822" y="740731"/>
                  </a:cubicBezTo>
                  <a:cubicBezTo>
                    <a:pt x="1961573" y="735941"/>
                    <a:pt x="1959178" y="750178"/>
                    <a:pt x="1950796" y="750178"/>
                  </a:cubicBezTo>
                  <a:cubicBezTo>
                    <a:pt x="1942547" y="750178"/>
                    <a:pt x="1949598" y="737139"/>
                    <a:pt x="1955586" y="728889"/>
                  </a:cubicBezTo>
                  <a:cubicBezTo>
                    <a:pt x="1961573" y="720640"/>
                    <a:pt x="1928310" y="711061"/>
                    <a:pt x="1914074" y="715850"/>
                  </a:cubicBezTo>
                  <a:cubicBezTo>
                    <a:pt x="1899837" y="720640"/>
                    <a:pt x="1895048" y="712258"/>
                    <a:pt x="1895048" y="702811"/>
                  </a:cubicBezTo>
                  <a:cubicBezTo>
                    <a:pt x="1895048" y="693365"/>
                    <a:pt x="1870167" y="702811"/>
                    <a:pt x="1860587" y="709863"/>
                  </a:cubicBezTo>
                  <a:cubicBezTo>
                    <a:pt x="1851141" y="717048"/>
                    <a:pt x="1839299" y="702811"/>
                    <a:pt x="1851141" y="701614"/>
                  </a:cubicBezTo>
                  <a:cubicBezTo>
                    <a:pt x="1862982" y="700416"/>
                    <a:pt x="1877219" y="690970"/>
                    <a:pt x="1873626" y="680326"/>
                  </a:cubicBezTo>
                  <a:cubicBezTo>
                    <a:pt x="1870034" y="669682"/>
                    <a:pt x="1839166" y="668484"/>
                    <a:pt x="1833312" y="681523"/>
                  </a:cubicBezTo>
                  <a:cubicBezTo>
                    <a:pt x="1827324" y="694562"/>
                    <a:pt x="1802444" y="667287"/>
                    <a:pt x="1802444" y="656643"/>
                  </a:cubicBezTo>
                  <a:cubicBezTo>
                    <a:pt x="1802444" y="645998"/>
                    <a:pt x="1764524" y="655445"/>
                    <a:pt x="1769181" y="637616"/>
                  </a:cubicBezTo>
                  <a:cubicBezTo>
                    <a:pt x="1773971" y="619787"/>
                    <a:pt x="1725274" y="615131"/>
                    <a:pt x="1712235" y="615131"/>
                  </a:cubicBezTo>
                  <a:cubicBezTo>
                    <a:pt x="1699196" y="615131"/>
                    <a:pt x="1680170" y="625775"/>
                    <a:pt x="1682565" y="637616"/>
                  </a:cubicBezTo>
                  <a:cubicBezTo>
                    <a:pt x="1684960" y="649458"/>
                    <a:pt x="1668328" y="644668"/>
                    <a:pt x="1665934" y="631629"/>
                  </a:cubicBezTo>
                  <a:cubicBezTo>
                    <a:pt x="1663539" y="618590"/>
                    <a:pt x="1631473" y="645865"/>
                    <a:pt x="1622027" y="645865"/>
                  </a:cubicBezTo>
                  <a:cubicBezTo>
                    <a:pt x="1612580" y="645865"/>
                    <a:pt x="1628014" y="611405"/>
                    <a:pt x="1623224" y="600761"/>
                  </a:cubicBezTo>
                  <a:cubicBezTo>
                    <a:pt x="1618434" y="590117"/>
                    <a:pt x="1611382" y="586525"/>
                    <a:pt x="1604198" y="568696"/>
                  </a:cubicBezTo>
                  <a:cubicBezTo>
                    <a:pt x="1597013" y="550867"/>
                    <a:pt x="1561488" y="558052"/>
                    <a:pt x="1552042" y="568696"/>
                  </a:cubicBezTo>
                  <a:cubicBezTo>
                    <a:pt x="1542595" y="579340"/>
                    <a:pt x="1511727" y="574683"/>
                    <a:pt x="1495096" y="591181"/>
                  </a:cubicBezTo>
                  <a:cubicBezTo>
                    <a:pt x="1478464" y="607813"/>
                    <a:pt x="1496293" y="624444"/>
                    <a:pt x="1503345" y="630298"/>
                  </a:cubicBezTo>
                  <a:cubicBezTo>
                    <a:pt x="1510397" y="636286"/>
                    <a:pt x="1478464" y="645732"/>
                    <a:pt x="1489108" y="655179"/>
                  </a:cubicBezTo>
                  <a:cubicBezTo>
                    <a:pt x="1499753" y="664626"/>
                    <a:pt x="1516384" y="659969"/>
                    <a:pt x="1517581" y="675403"/>
                  </a:cubicBezTo>
                  <a:cubicBezTo>
                    <a:pt x="1518779" y="690837"/>
                    <a:pt x="1478464" y="670613"/>
                    <a:pt x="1472477" y="657574"/>
                  </a:cubicBezTo>
                  <a:cubicBezTo>
                    <a:pt x="1466490" y="644535"/>
                    <a:pt x="1474872" y="632693"/>
                    <a:pt x="1466490" y="623114"/>
                  </a:cubicBezTo>
                  <a:cubicBezTo>
                    <a:pt x="1458241" y="613667"/>
                    <a:pt x="1465292" y="601825"/>
                    <a:pt x="1480726" y="585194"/>
                  </a:cubicBezTo>
                  <a:cubicBezTo>
                    <a:pt x="1496160" y="568563"/>
                    <a:pt x="1508002" y="570958"/>
                    <a:pt x="1508002" y="561511"/>
                  </a:cubicBezTo>
                  <a:cubicBezTo>
                    <a:pt x="1508002" y="552064"/>
                    <a:pt x="1441609" y="552064"/>
                    <a:pt x="1402359" y="587589"/>
                  </a:cubicBezTo>
                  <a:cubicBezTo>
                    <a:pt x="1363242" y="623247"/>
                    <a:pt x="1375084" y="670613"/>
                    <a:pt x="1377479" y="680193"/>
                  </a:cubicBezTo>
                  <a:cubicBezTo>
                    <a:pt x="1379874" y="689639"/>
                    <a:pt x="1414201" y="684982"/>
                    <a:pt x="1434424" y="690837"/>
                  </a:cubicBezTo>
                  <a:cubicBezTo>
                    <a:pt x="1454648" y="696824"/>
                    <a:pt x="1443871" y="705073"/>
                    <a:pt x="1428437" y="702678"/>
                  </a:cubicBezTo>
                  <a:cubicBezTo>
                    <a:pt x="1413003" y="700283"/>
                    <a:pt x="1386925" y="695493"/>
                    <a:pt x="1388123" y="706271"/>
                  </a:cubicBezTo>
                  <a:cubicBezTo>
                    <a:pt x="1389320" y="716915"/>
                    <a:pt x="1421385" y="737139"/>
                    <a:pt x="1440279" y="732349"/>
                  </a:cubicBezTo>
                  <a:cubicBezTo>
                    <a:pt x="1459305" y="727559"/>
                    <a:pt x="1459305" y="727559"/>
                    <a:pt x="1467554" y="738336"/>
                  </a:cubicBezTo>
                  <a:cubicBezTo>
                    <a:pt x="1475803" y="748980"/>
                    <a:pt x="1498422" y="745521"/>
                    <a:pt x="1520908" y="746718"/>
                  </a:cubicBezTo>
                  <a:cubicBezTo>
                    <a:pt x="1543393" y="747916"/>
                    <a:pt x="1569604" y="756165"/>
                    <a:pt x="1580249" y="757362"/>
                  </a:cubicBezTo>
                  <a:cubicBezTo>
                    <a:pt x="1590893" y="758560"/>
                    <a:pt x="1603932" y="751375"/>
                    <a:pt x="1607524" y="745521"/>
                  </a:cubicBezTo>
                  <a:cubicBezTo>
                    <a:pt x="1611116" y="739533"/>
                    <a:pt x="1655023" y="754967"/>
                    <a:pt x="1668062" y="753770"/>
                  </a:cubicBezTo>
                  <a:cubicBezTo>
                    <a:pt x="1681101" y="752572"/>
                    <a:pt x="1672852" y="740731"/>
                    <a:pt x="1664470" y="737139"/>
                  </a:cubicBezTo>
                  <a:cubicBezTo>
                    <a:pt x="1656221" y="733546"/>
                    <a:pt x="1659680" y="718112"/>
                    <a:pt x="1670457" y="724100"/>
                  </a:cubicBezTo>
                  <a:cubicBezTo>
                    <a:pt x="1681101" y="730087"/>
                    <a:pt x="1698930" y="733546"/>
                    <a:pt x="1702523" y="744323"/>
                  </a:cubicBezTo>
                  <a:cubicBezTo>
                    <a:pt x="1705583" y="753371"/>
                    <a:pt x="1715562" y="749113"/>
                    <a:pt x="1716759" y="757362"/>
                  </a:cubicBezTo>
                  <a:cubicBezTo>
                    <a:pt x="1717956" y="765744"/>
                    <a:pt x="1755876" y="775191"/>
                    <a:pt x="1757073" y="784638"/>
                  </a:cubicBezTo>
                  <a:cubicBezTo>
                    <a:pt x="1758271" y="794084"/>
                    <a:pt x="1720351" y="798874"/>
                    <a:pt x="1730996" y="807123"/>
                  </a:cubicBezTo>
                  <a:cubicBezTo>
                    <a:pt x="1741640" y="815373"/>
                    <a:pt x="1758271" y="796479"/>
                    <a:pt x="1772507" y="795282"/>
                  </a:cubicBezTo>
                  <a:cubicBezTo>
                    <a:pt x="1786744" y="794084"/>
                    <a:pt x="1786744" y="826150"/>
                    <a:pt x="1797388" y="821360"/>
                  </a:cubicBezTo>
                  <a:cubicBezTo>
                    <a:pt x="1811891" y="814840"/>
                    <a:pt x="1823466" y="827347"/>
                    <a:pt x="1837702" y="847438"/>
                  </a:cubicBezTo>
                  <a:cubicBezTo>
                    <a:pt x="1851939" y="867662"/>
                    <a:pt x="1836505" y="886555"/>
                    <a:pt x="1837702" y="893740"/>
                  </a:cubicBezTo>
                  <a:cubicBezTo>
                    <a:pt x="1838900" y="900924"/>
                    <a:pt x="1866175" y="898530"/>
                    <a:pt x="1881609" y="890147"/>
                  </a:cubicBezTo>
                  <a:cubicBezTo>
                    <a:pt x="1897043" y="881898"/>
                    <a:pt x="1911280" y="899594"/>
                    <a:pt x="1923121" y="910371"/>
                  </a:cubicBezTo>
                  <a:cubicBezTo>
                    <a:pt x="1934963" y="921015"/>
                    <a:pt x="1879215" y="938844"/>
                    <a:pt x="1884004" y="929397"/>
                  </a:cubicBezTo>
                  <a:cubicBezTo>
                    <a:pt x="1888794" y="919951"/>
                    <a:pt x="1850742" y="891478"/>
                    <a:pt x="1816414" y="904517"/>
                  </a:cubicBezTo>
                  <a:cubicBezTo>
                    <a:pt x="1781954" y="917556"/>
                    <a:pt x="1805770" y="937780"/>
                    <a:pt x="1809363" y="949621"/>
                  </a:cubicBezTo>
                  <a:cubicBezTo>
                    <a:pt x="1812955" y="961463"/>
                    <a:pt x="1778495" y="973304"/>
                    <a:pt x="1746429" y="962660"/>
                  </a:cubicBezTo>
                  <a:cubicBezTo>
                    <a:pt x="1714364" y="952016"/>
                    <a:pt x="1723944" y="969712"/>
                    <a:pt x="1710905" y="969712"/>
                  </a:cubicBezTo>
                  <a:cubicBezTo>
                    <a:pt x="1697866" y="969712"/>
                    <a:pt x="1683629" y="989936"/>
                    <a:pt x="1695471" y="1002975"/>
                  </a:cubicBezTo>
                  <a:cubicBezTo>
                    <a:pt x="1707312" y="1016014"/>
                    <a:pt x="1733390" y="1004172"/>
                    <a:pt x="1754812" y="1005370"/>
                  </a:cubicBezTo>
                  <a:cubicBezTo>
                    <a:pt x="1776233" y="1006567"/>
                    <a:pt x="1778495" y="1012554"/>
                    <a:pt x="1780890" y="1000580"/>
                  </a:cubicBezTo>
                  <a:cubicBezTo>
                    <a:pt x="1783285" y="988738"/>
                    <a:pt x="1805770" y="994593"/>
                    <a:pt x="1821204" y="998185"/>
                  </a:cubicBezTo>
                  <a:cubicBezTo>
                    <a:pt x="1836638" y="1001777"/>
                    <a:pt x="1833046" y="1023065"/>
                    <a:pt x="1852072" y="1025460"/>
                  </a:cubicBezTo>
                  <a:cubicBezTo>
                    <a:pt x="1871098" y="1027855"/>
                    <a:pt x="1855664" y="1046882"/>
                    <a:pt x="1867506" y="1059921"/>
                  </a:cubicBezTo>
                  <a:cubicBezTo>
                    <a:pt x="1879347" y="1072960"/>
                    <a:pt x="1917400" y="1065908"/>
                    <a:pt x="1931504" y="1080144"/>
                  </a:cubicBezTo>
                  <a:cubicBezTo>
                    <a:pt x="1945740" y="1094381"/>
                    <a:pt x="2006145" y="1122721"/>
                    <a:pt x="2014527" y="1112210"/>
                  </a:cubicBezTo>
                  <a:cubicBezTo>
                    <a:pt x="2023974" y="1100368"/>
                    <a:pt x="1962371" y="1045817"/>
                    <a:pt x="1944543" y="1041027"/>
                  </a:cubicBezTo>
                  <a:cubicBezTo>
                    <a:pt x="1926714" y="1036237"/>
                    <a:pt x="1962371" y="1030383"/>
                    <a:pt x="1984857" y="1048212"/>
                  </a:cubicBezTo>
                  <a:cubicBezTo>
                    <a:pt x="2007343" y="1066041"/>
                    <a:pt x="2040605" y="1074290"/>
                    <a:pt x="2057237" y="1053002"/>
                  </a:cubicBezTo>
                  <a:cubicBezTo>
                    <a:pt x="2073868" y="1031581"/>
                    <a:pt x="2043000" y="1037568"/>
                    <a:pt x="2043000" y="1022134"/>
                  </a:cubicBezTo>
                  <a:cubicBezTo>
                    <a:pt x="2043000" y="1006700"/>
                    <a:pt x="2032356" y="985412"/>
                    <a:pt x="2015725" y="985412"/>
                  </a:cubicBezTo>
                  <a:cubicBezTo>
                    <a:pt x="1999094" y="985412"/>
                    <a:pt x="1956384" y="952149"/>
                    <a:pt x="1971818" y="945097"/>
                  </a:cubicBezTo>
                  <a:cubicBezTo>
                    <a:pt x="1987252" y="937913"/>
                    <a:pt x="1967028" y="928466"/>
                    <a:pt x="1979003" y="915427"/>
                  </a:cubicBezTo>
                  <a:cubicBezTo>
                    <a:pt x="1991377" y="901989"/>
                    <a:pt x="2003218" y="926869"/>
                    <a:pt x="2017455" y="928067"/>
                  </a:cubicBezTo>
                  <a:close/>
                  <a:moveTo>
                    <a:pt x="1767052" y="871121"/>
                  </a:moveTo>
                  <a:cubicBezTo>
                    <a:pt x="1781289" y="868726"/>
                    <a:pt x="1778628" y="846773"/>
                    <a:pt x="1770645" y="835463"/>
                  </a:cubicBezTo>
                  <a:cubicBezTo>
                    <a:pt x="1764657" y="827214"/>
                    <a:pt x="1749356" y="826017"/>
                    <a:pt x="1736185" y="827214"/>
                  </a:cubicBezTo>
                  <a:cubicBezTo>
                    <a:pt x="1723145" y="828412"/>
                    <a:pt x="1700527" y="848502"/>
                    <a:pt x="1712501" y="868726"/>
                  </a:cubicBezTo>
                  <a:cubicBezTo>
                    <a:pt x="1724343" y="888950"/>
                    <a:pt x="1752816" y="873516"/>
                    <a:pt x="1767052" y="871121"/>
                  </a:cubicBezTo>
                  <a:close/>
                  <a:moveTo>
                    <a:pt x="1618833" y="562575"/>
                  </a:moveTo>
                  <a:cubicBezTo>
                    <a:pt x="1611649" y="578009"/>
                    <a:pt x="1634267" y="578009"/>
                    <a:pt x="1635465" y="595838"/>
                  </a:cubicBezTo>
                  <a:cubicBezTo>
                    <a:pt x="1636662" y="613667"/>
                    <a:pt x="1659148" y="619521"/>
                    <a:pt x="1675779" y="608877"/>
                  </a:cubicBezTo>
                  <a:cubicBezTo>
                    <a:pt x="1692411" y="598233"/>
                    <a:pt x="1739777" y="612070"/>
                    <a:pt x="1739777" y="598233"/>
                  </a:cubicBezTo>
                  <a:cubicBezTo>
                    <a:pt x="1739777" y="585194"/>
                    <a:pt x="1689883" y="561511"/>
                    <a:pt x="1672187" y="564970"/>
                  </a:cubicBezTo>
                  <a:cubicBezTo>
                    <a:pt x="1654358" y="568563"/>
                    <a:pt x="1625885" y="547275"/>
                    <a:pt x="1618833" y="562575"/>
                  </a:cubicBezTo>
                  <a:close/>
                  <a:moveTo>
                    <a:pt x="2063623" y="1572301"/>
                  </a:moveTo>
                  <a:cubicBezTo>
                    <a:pt x="2066018" y="1581747"/>
                    <a:pt x="2134806" y="1610220"/>
                    <a:pt x="2137201" y="1597181"/>
                  </a:cubicBezTo>
                  <a:cubicBezTo>
                    <a:pt x="2139596" y="1584142"/>
                    <a:pt x="2061628" y="1564184"/>
                    <a:pt x="2063623" y="1572301"/>
                  </a:cubicBezTo>
                  <a:close/>
                  <a:moveTo>
                    <a:pt x="2364718" y="1643084"/>
                  </a:moveTo>
                  <a:cubicBezTo>
                    <a:pt x="2359928" y="1651732"/>
                    <a:pt x="2352877" y="1636697"/>
                    <a:pt x="2363122" y="1628847"/>
                  </a:cubicBezTo>
                  <a:cubicBezTo>
                    <a:pt x="2373367" y="1620997"/>
                    <a:pt x="2361525" y="1617804"/>
                    <a:pt x="2352078" y="1622594"/>
                  </a:cubicBezTo>
                  <a:cubicBezTo>
                    <a:pt x="2342632" y="1627384"/>
                    <a:pt x="2344894" y="1601173"/>
                    <a:pt x="2353675" y="1596516"/>
                  </a:cubicBezTo>
                  <a:cubicBezTo>
                    <a:pt x="2362323" y="1591726"/>
                    <a:pt x="2332387" y="1582279"/>
                    <a:pt x="2332387" y="1590928"/>
                  </a:cubicBezTo>
                  <a:cubicBezTo>
                    <a:pt x="2332387" y="1599709"/>
                    <a:pt x="2310965" y="1594121"/>
                    <a:pt x="2308704" y="1586138"/>
                  </a:cubicBezTo>
                  <a:cubicBezTo>
                    <a:pt x="2306309" y="1578288"/>
                    <a:pt x="2291274" y="1575893"/>
                    <a:pt x="2296862" y="1570305"/>
                  </a:cubicBezTo>
                  <a:cubicBezTo>
                    <a:pt x="2302450" y="1564717"/>
                    <a:pt x="2278634" y="1561656"/>
                    <a:pt x="2276239" y="1571103"/>
                  </a:cubicBezTo>
                  <a:cubicBezTo>
                    <a:pt x="2273844" y="1580550"/>
                    <a:pt x="2266792" y="1564717"/>
                    <a:pt x="2278634" y="1552077"/>
                  </a:cubicBezTo>
                  <a:cubicBezTo>
                    <a:pt x="2290476" y="1539437"/>
                    <a:pt x="2286484" y="1528394"/>
                    <a:pt x="2297660" y="1522007"/>
                  </a:cubicBezTo>
                  <a:cubicBezTo>
                    <a:pt x="2308704" y="1515621"/>
                    <a:pt x="2296862" y="1508569"/>
                    <a:pt x="2285021" y="1513359"/>
                  </a:cubicBezTo>
                  <a:cubicBezTo>
                    <a:pt x="2273179" y="1518149"/>
                    <a:pt x="2241513" y="1561656"/>
                    <a:pt x="2241513" y="1573498"/>
                  </a:cubicBezTo>
                  <a:cubicBezTo>
                    <a:pt x="2241513" y="1585340"/>
                    <a:pt x="2240715" y="1599576"/>
                    <a:pt x="2229671" y="1598778"/>
                  </a:cubicBezTo>
                  <a:cubicBezTo>
                    <a:pt x="2218628" y="1597979"/>
                    <a:pt x="2205988" y="1608224"/>
                    <a:pt x="2214636" y="1614611"/>
                  </a:cubicBezTo>
                  <a:cubicBezTo>
                    <a:pt x="2223285" y="1620997"/>
                    <a:pt x="2191619" y="1638959"/>
                    <a:pt x="2206786" y="1647075"/>
                  </a:cubicBezTo>
                  <a:cubicBezTo>
                    <a:pt x="2217031" y="1652664"/>
                    <a:pt x="2233663" y="1644680"/>
                    <a:pt x="2247899" y="1646277"/>
                  </a:cubicBezTo>
                  <a:cubicBezTo>
                    <a:pt x="2262136" y="1647874"/>
                    <a:pt x="2273977" y="1648672"/>
                    <a:pt x="2285819" y="1639891"/>
                  </a:cubicBezTo>
                  <a:cubicBezTo>
                    <a:pt x="2297660" y="1631242"/>
                    <a:pt x="2297660" y="1647741"/>
                    <a:pt x="2310300" y="1646277"/>
                  </a:cubicBezTo>
                  <a:cubicBezTo>
                    <a:pt x="2322940" y="1644680"/>
                    <a:pt x="2303116" y="1656522"/>
                    <a:pt x="2303914" y="1665303"/>
                  </a:cubicBezTo>
                  <a:cubicBezTo>
                    <a:pt x="2304712" y="1674085"/>
                    <a:pt x="2317352" y="1660513"/>
                    <a:pt x="2326799" y="1655857"/>
                  </a:cubicBezTo>
                  <a:cubicBezTo>
                    <a:pt x="2336245" y="1651067"/>
                    <a:pt x="2348087" y="1655857"/>
                    <a:pt x="2343430" y="1663707"/>
                  </a:cubicBezTo>
                  <a:cubicBezTo>
                    <a:pt x="2338640" y="1671557"/>
                    <a:pt x="2369508" y="1679540"/>
                    <a:pt x="2376693" y="1666900"/>
                  </a:cubicBezTo>
                  <a:cubicBezTo>
                    <a:pt x="2383612" y="1654127"/>
                    <a:pt x="2369375" y="1634435"/>
                    <a:pt x="2364718" y="1643084"/>
                  </a:cubicBezTo>
                  <a:close/>
                  <a:moveTo>
                    <a:pt x="220200" y="1425146"/>
                  </a:moveTo>
                  <a:cubicBezTo>
                    <a:pt x="198778" y="1436455"/>
                    <a:pt x="250136" y="1490607"/>
                    <a:pt x="260913" y="1483822"/>
                  </a:cubicBezTo>
                  <a:cubicBezTo>
                    <a:pt x="268231" y="1479165"/>
                    <a:pt x="248273" y="1456413"/>
                    <a:pt x="248273" y="1442443"/>
                  </a:cubicBezTo>
                  <a:cubicBezTo>
                    <a:pt x="248140" y="1428472"/>
                    <a:pt x="241488" y="1413704"/>
                    <a:pt x="220200" y="1425146"/>
                  </a:cubicBezTo>
                  <a:close/>
                  <a:moveTo>
                    <a:pt x="2175253" y="1695772"/>
                  </a:moveTo>
                  <a:cubicBezTo>
                    <a:pt x="2167004" y="1696969"/>
                    <a:pt x="2173524" y="1683931"/>
                    <a:pt x="2174721" y="1677411"/>
                  </a:cubicBezTo>
                  <a:cubicBezTo>
                    <a:pt x="2175919" y="1670891"/>
                    <a:pt x="2156892" y="1680338"/>
                    <a:pt x="2156360" y="1688055"/>
                  </a:cubicBezTo>
                  <a:cubicBezTo>
                    <a:pt x="2155828" y="1695772"/>
                    <a:pt x="2142656" y="1698699"/>
                    <a:pt x="2142656" y="1703489"/>
                  </a:cubicBezTo>
                  <a:cubicBezTo>
                    <a:pt x="2142656" y="1717326"/>
                    <a:pt x="2140926" y="1710009"/>
                    <a:pt x="2131346" y="1714798"/>
                  </a:cubicBezTo>
                  <a:cubicBezTo>
                    <a:pt x="2121900" y="1719588"/>
                    <a:pt x="2085045" y="1714798"/>
                    <a:pt x="2083847" y="1706416"/>
                  </a:cubicBezTo>
                  <a:cubicBezTo>
                    <a:pt x="2082650" y="1698167"/>
                    <a:pt x="2055906" y="1693909"/>
                    <a:pt x="2054842" y="1682733"/>
                  </a:cubicBezTo>
                  <a:cubicBezTo>
                    <a:pt x="2053645" y="1671424"/>
                    <a:pt x="2040605" y="1667964"/>
                    <a:pt x="2051250" y="1655458"/>
                  </a:cubicBezTo>
                  <a:cubicBezTo>
                    <a:pt x="2061894" y="1642951"/>
                    <a:pt x="2049520" y="1637096"/>
                    <a:pt x="2039408" y="1646543"/>
                  </a:cubicBezTo>
                  <a:cubicBezTo>
                    <a:pt x="2029296" y="1655990"/>
                    <a:pt x="2023442" y="1641221"/>
                    <a:pt x="2037013" y="1635899"/>
                  </a:cubicBezTo>
                  <a:cubicBezTo>
                    <a:pt x="2050717" y="1630577"/>
                    <a:pt x="2076130" y="1625255"/>
                    <a:pt x="2063091" y="1601439"/>
                  </a:cubicBezTo>
                  <a:cubicBezTo>
                    <a:pt x="2050052" y="1577756"/>
                    <a:pt x="1968226" y="1608491"/>
                    <a:pt x="1947470" y="1620465"/>
                  </a:cubicBezTo>
                  <a:cubicBezTo>
                    <a:pt x="1926714" y="1632307"/>
                    <a:pt x="1900636" y="1670359"/>
                    <a:pt x="1889326" y="1670359"/>
                  </a:cubicBezTo>
                  <a:cubicBezTo>
                    <a:pt x="1878017" y="1670359"/>
                    <a:pt x="1908885" y="1650136"/>
                    <a:pt x="1913675" y="1642419"/>
                  </a:cubicBezTo>
                  <a:cubicBezTo>
                    <a:pt x="1918465" y="1634702"/>
                    <a:pt x="1912477" y="1626985"/>
                    <a:pt x="1918997" y="1629912"/>
                  </a:cubicBezTo>
                  <a:cubicBezTo>
                    <a:pt x="1925516" y="1632839"/>
                    <a:pt x="1943877" y="1604366"/>
                    <a:pt x="1956384" y="1594919"/>
                  </a:cubicBezTo>
                  <a:cubicBezTo>
                    <a:pt x="1968891" y="1585473"/>
                    <a:pt x="1982462" y="1594387"/>
                    <a:pt x="1984325" y="1586670"/>
                  </a:cubicBezTo>
                  <a:cubicBezTo>
                    <a:pt x="1986055" y="1578953"/>
                    <a:pt x="1992042" y="1573631"/>
                    <a:pt x="2003883" y="1562987"/>
                  </a:cubicBezTo>
                  <a:cubicBezTo>
                    <a:pt x="2015725" y="1552343"/>
                    <a:pt x="2157558" y="1554073"/>
                    <a:pt x="2171129" y="1554738"/>
                  </a:cubicBezTo>
                  <a:cubicBezTo>
                    <a:pt x="2184833" y="1555270"/>
                    <a:pt x="2211443" y="1536909"/>
                    <a:pt x="2219160" y="1525067"/>
                  </a:cubicBezTo>
                  <a:cubicBezTo>
                    <a:pt x="2226877" y="1513226"/>
                    <a:pt x="2236989" y="1513226"/>
                    <a:pt x="2255882" y="1514423"/>
                  </a:cubicBezTo>
                  <a:cubicBezTo>
                    <a:pt x="2274909" y="1515621"/>
                    <a:pt x="2283823" y="1498457"/>
                    <a:pt x="2293270" y="1491938"/>
                  </a:cubicBezTo>
                  <a:cubicBezTo>
                    <a:pt x="2302716" y="1485418"/>
                    <a:pt x="2299257" y="1482491"/>
                    <a:pt x="2290875" y="1480628"/>
                  </a:cubicBezTo>
                  <a:cubicBezTo>
                    <a:pt x="2282626" y="1478899"/>
                    <a:pt x="2274909" y="1473444"/>
                    <a:pt x="2283158" y="1472911"/>
                  </a:cubicBezTo>
                  <a:cubicBezTo>
                    <a:pt x="2291407" y="1472379"/>
                    <a:pt x="2295665" y="1467589"/>
                    <a:pt x="2299124" y="1456945"/>
                  </a:cubicBezTo>
                  <a:cubicBezTo>
                    <a:pt x="2302716" y="1446301"/>
                    <a:pt x="2296197" y="1450958"/>
                    <a:pt x="2284887" y="1436189"/>
                  </a:cubicBezTo>
                  <a:cubicBezTo>
                    <a:pt x="2273578" y="1421421"/>
                    <a:pt x="2267724" y="1440979"/>
                    <a:pt x="2256414" y="1439782"/>
                  </a:cubicBezTo>
                  <a:cubicBezTo>
                    <a:pt x="2245105" y="1438584"/>
                    <a:pt x="2264131" y="1424348"/>
                    <a:pt x="2254685" y="1418360"/>
                  </a:cubicBezTo>
                  <a:cubicBezTo>
                    <a:pt x="2245238" y="1412373"/>
                    <a:pt x="2227409" y="1416631"/>
                    <a:pt x="2213173" y="1428472"/>
                  </a:cubicBezTo>
                  <a:cubicBezTo>
                    <a:pt x="2198936" y="1440314"/>
                    <a:pt x="2200134" y="1427940"/>
                    <a:pt x="2187627" y="1439782"/>
                  </a:cubicBezTo>
                  <a:cubicBezTo>
                    <a:pt x="2175120" y="1451623"/>
                    <a:pt x="2175120" y="1433794"/>
                    <a:pt x="2181108" y="1429138"/>
                  </a:cubicBezTo>
                  <a:cubicBezTo>
                    <a:pt x="2187095" y="1424348"/>
                    <a:pt x="2191219" y="1429670"/>
                    <a:pt x="2196541" y="1422618"/>
                  </a:cubicBezTo>
                  <a:cubicBezTo>
                    <a:pt x="2201864" y="1415433"/>
                    <a:pt x="2207186" y="1422618"/>
                    <a:pt x="2220890" y="1413704"/>
                  </a:cubicBezTo>
                  <a:cubicBezTo>
                    <a:pt x="2234594" y="1404789"/>
                    <a:pt x="2246436" y="1408914"/>
                    <a:pt x="2250560" y="1402394"/>
                  </a:cubicBezTo>
                  <a:cubicBezTo>
                    <a:pt x="2254685" y="1395875"/>
                    <a:pt x="2244041" y="1386960"/>
                    <a:pt x="2231002" y="1389887"/>
                  </a:cubicBezTo>
                  <a:cubicBezTo>
                    <a:pt x="2217963" y="1392815"/>
                    <a:pt x="2209048" y="1372059"/>
                    <a:pt x="2200799" y="1378046"/>
                  </a:cubicBezTo>
                  <a:cubicBezTo>
                    <a:pt x="2192550" y="1384033"/>
                    <a:pt x="2194280" y="1369131"/>
                    <a:pt x="2184833" y="1375119"/>
                  </a:cubicBezTo>
                  <a:cubicBezTo>
                    <a:pt x="2175386" y="1381106"/>
                    <a:pt x="2170064" y="1373389"/>
                    <a:pt x="2165807" y="1362080"/>
                  </a:cubicBezTo>
                  <a:cubicBezTo>
                    <a:pt x="2161682" y="1350770"/>
                    <a:pt x="2136136" y="1332409"/>
                    <a:pt x="2120702" y="1327620"/>
                  </a:cubicBezTo>
                  <a:cubicBezTo>
                    <a:pt x="2105268" y="1322830"/>
                    <a:pt x="2115380" y="1314581"/>
                    <a:pt x="2123629" y="1320435"/>
                  </a:cubicBezTo>
                  <a:cubicBezTo>
                    <a:pt x="2131879" y="1326422"/>
                    <a:pt x="2141458" y="1314447"/>
                    <a:pt x="2144918" y="1308593"/>
                  </a:cubicBezTo>
                  <a:cubicBezTo>
                    <a:pt x="2148510" y="1302606"/>
                    <a:pt x="2138930" y="1297284"/>
                    <a:pt x="2134274" y="1296752"/>
                  </a:cubicBezTo>
                  <a:cubicBezTo>
                    <a:pt x="2129484" y="1296086"/>
                    <a:pt x="2129484" y="1288369"/>
                    <a:pt x="2130681" y="1282515"/>
                  </a:cubicBezTo>
                  <a:cubicBezTo>
                    <a:pt x="2131879" y="1276528"/>
                    <a:pt x="2114050" y="1268811"/>
                    <a:pt x="2113518" y="1262957"/>
                  </a:cubicBezTo>
                  <a:cubicBezTo>
                    <a:pt x="2112985" y="1256969"/>
                    <a:pt x="2102874" y="1252845"/>
                    <a:pt x="2103406" y="1247523"/>
                  </a:cubicBezTo>
                  <a:cubicBezTo>
                    <a:pt x="2103938" y="1242201"/>
                    <a:pt x="2093294" y="1234484"/>
                    <a:pt x="2093294" y="1227299"/>
                  </a:cubicBezTo>
                  <a:cubicBezTo>
                    <a:pt x="2093294" y="1220114"/>
                    <a:pt x="2075465" y="1205878"/>
                    <a:pt x="2074933" y="1197629"/>
                  </a:cubicBezTo>
                  <a:cubicBezTo>
                    <a:pt x="2074401" y="1189246"/>
                    <a:pt x="2064821" y="1183392"/>
                    <a:pt x="2061228" y="1173280"/>
                  </a:cubicBezTo>
                  <a:cubicBezTo>
                    <a:pt x="2057636" y="1163168"/>
                    <a:pt x="2052979" y="1167958"/>
                    <a:pt x="2049387" y="1182195"/>
                  </a:cubicBezTo>
                  <a:cubicBezTo>
                    <a:pt x="2045794" y="1196431"/>
                    <a:pt x="2033421" y="1195899"/>
                    <a:pt x="2036880" y="1200556"/>
                  </a:cubicBezTo>
                  <a:cubicBezTo>
                    <a:pt x="2044198" y="1210268"/>
                    <a:pt x="2038610" y="1210668"/>
                    <a:pt x="2033288" y="1216522"/>
                  </a:cubicBezTo>
                  <a:cubicBezTo>
                    <a:pt x="2027966" y="1222509"/>
                    <a:pt x="2036880" y="1231424"/>
                    <a:pt x="2027966" y="1231424"/>
                  </a:cubicBezTo>
                  <a:cubicBezTo>
                    <a:pt x="2019051" y="1231424"/>
                    <a:pt x="2023176" y="1249785"/>
                    <a:pt x="2018519" y="1241535"/>
                  </a:cubicBezTo>
                  <a:cubicBezTo>
                    <a:pt x="2013729" y="1233286"/>
                    <a:pt x="2002553" y="1235548"/>
                    <a:pt x="2002553" y="1243930"/>
                  </a:cubicBezTo>
                  <a:cubicBezTo>
                    <a:pt x="2002553" y="1252313"/>
                    <a:pt x="1983527" y="1259896"/>
                    <a:pt x="1975810" y="1259364"/>
                  </a:cubicBezTo>
                  <a:cubicBezTo>
                    <a:pt x="1968093" y="1258699"/>
                    <a:pt x="1968093" y="1242733"/>
                    <a:pt x="1961573" y="1247523"/>
                  </a:cubicBezTo>
                  <a:cubicBezTo>
                    <a:pt x="1955054" y="1252313"/>
                    <a:pt x="1956251" y="1233818"/>
                    <a:pt x="1946139" y="1234484"/>
                  </a:cubicBezTo>
                  <a:cubicBezTo>
                    <a:pt x="1936027" y="1235016"/>
                    <a:pt x="1928976" y="1233952"/>
                    <a:pt x="1931903" y="1225037"/>
                  </a:cubicBezTo>
                  <a:cubicBezTo>
                    <a:pt x="1934830" y="1216123"/>
                    <a:pt x="1914739" y="1211998"/>
                    <a:pt x="1921259" y="1206676"/>
                  </a:cubicBezTo>
                  <a:cubicBezTo>
                    <a:pt x="1927778" y="1201354"/>
                    <a:pt x="1919529" y="1191907"/>
                    <a:pt x="1918332" y="1176473"/>
                  </a:cubicBezTo>
                  <a:cubicBezTo>
                    <a:pt x="1917134" y="1161039"/>
                    <a:pt x="1927246" y="1159842"/>
                    <a:pt x="1927246" y="1153988"/>
                  </a:cubicBezTo>
                  <a:cubicBezTo>
                    <a:pt x="1927246" y="1148001"/>
                    <a:pt x="1920061" y="1148001"/>
                    <a:pt x="1913009" y="1152790"/>
                  </a:cubicBezTo>
                  <a:cubicBezTo>
                    <a:pt x="1905958" y="1157580"/>
                    <a:pt x="1905958" y="1146271"/>
                    <a:pt x="1898241" y="1146803"/>
                  </a:cubicBezTo>
                  <a:cubicBezTo>
                    <a:pt x="1890524" y="1147335"/>
                    <a:pt x="1867373" y="1146271"/>
                    <a:pt x="1866175" y="1135494"/>
                  </a:cubicBezTo>
                  <a:cubicBezTo>
                    <a:pt x="1864978" y="1124850"/>
                    <a:pt x="1857261" y="1130172"/>
                    <a:pt x="1853669" y="1120060"/>
                  </a:cubicBezTo>
                  <a:cubicBezTo>
                    <a:pt x="1850076" y="1109948"/>
                    <a:pt x="1840630" y="1117665"/>
                    <a:pt x="1840630" y="1110613"/>
                  </a:cubicBezTo>
                  <a:cubicBezTo>
                    <a:pt x="1840630" y="1103428"/>
                    <a:pt x="1836505" y="1100501"/>
                    <a:pt x="1829320" y="1099969"/>
                  </a:cubicBezTo>
                  <a:cubicBezTo>
                    <a:pt x="1822269" y="1099437"/>
                    <a:pt x="1819874" y="1091720"/>
                    <a:pt x="1810294" y="1090522"/>
                  </a:cubicBezTo>
                  <a:cubicBezTo>
                    <a:pt x="1800847" y="1089325"/>
                    <a:pt x="1788873" y="1097042"/>
                    <a:pt x="1783551" y="1099437"/>
                  </a:cubicBezTo>
                  <a:cubicBezTo>
                    <a:pt x="1778229" y="1101832"/>
                    <a:pt x="1764524" y="1091188"/>
                    <a:pt x="1759202" y="1095312"/>
                  </a:cubicBezTo>
                  <a:cubicBezTo>
                    <a:pt x="1753880" y="1099437"/>
                    <a:pt x="1752683" y="1092385"/>
                    <a:pt x="1737914" y="1088127"/>
                  </a:cubicBezTo>
                  <a:cubicBezTo>
                    <a:pt x="1723012" y="1084003"/>
                    <a:pt x="1703454" y="1082805"/>
                    <a:pt x="1702256" y="1088127"/>
                  </a:cubicBezTo>
                  <a:cubicBezTo>
                    <a:pt x="1701059" y="1093450"/>
                    <a:pt x="1689217" y="1095312"/>
                    <a:pt x="1690947" y="1107686"/>
                  </a:cubicBezTo>
                  <a:cubicBezTo>
                    <a:pt x="1692677" y="1120193"/>
                    <a:pt x="1705184" y="1117798"/>
                    <a:pt x="1708111" y="1126047"/>
                  </a:cubicBezTo>
                  <a:cubicBezTo>
                    <a:pt x="1711038" y="1134296"/>
                    <a:pt x="1702123" y="1131369"/>
                    <a:pt x="1701591" y="1139086"/>
                  </a:cubicBezTo>
                  <a:cubicBezTo>
                    <a:pt x="1701059" y="1146803"/>
                    <a:pt x="1693342" y="1146271"/>
                    <a:pt x="1693342" y="1151593"/>
                  </a:cubicBezTo>
                  <a:cubicBezTo>
                    <a:pt x="1693342" y="1156915"/>
                    <a:pt x="1698664" y="1155717"/>
                    <a:pt x="1701591" y="1166495"/>
                  </a:cubicBezTo>
                  <a:cubicBezTo>
                    <a:pt x="1704518" y="1177139"/>
                    <a:pt x="1710506" y="1176607"/>
                    <a:pt x="1712235" y="1190843"/>
                  </a:cubicBezTo>
                  <a:cubicBezTo>
                    <a:pt x="1713965" y="1205079"/>
                    <a:pt x="1707445" y="1202152"/>
                    <a:pt x="1701591" y="1203882"/>
                  </a:cubicBezTo>
                  <a:cubicBezTo>
                    <a:pt x="1695604" y="1205612"/>
                    <a:pt x="1702123" y="1212796"/>
                    <a:pt x="1693874" y="1222243"/>
                  </a:cubicBezTo>
                  <a:cubicBezTo>
                    <a:pt x="1685625" y="1231690"/>
                    <a:pt x="1678440" y="1241802"/>
                    <a:pt x="1684960" y="1247789"/>
                  </a:cubicBezTo>
                  <a:cubicBezTo>
                    <a:pt x="1691479" y="1253776"/>
                    <a:pt x="1715828" y="1263755"/>
                    <a:pt x="1725274" y="1279854"/>
                  </a:cubicBezTo>
                  <a:cubicBezTo>
                    <a:pt x="1734721" y="1295820"/>
                    <a:pt x="1734189" y="1320834"/>
                    <a:pt x="1731261" y="1338663"/>
                  </a:cubicBezTo>
                  <a:cubicBezTo>
                    <a:pt x="1728335" y="1356492"/>
                    <a:pt x="1708111" y="1360616"/>
                    <a:pt x="1693342" y="1376050"/>
                  </a:cubicBezTo>
                  <a:cubicBezTo>
                    <a:pt x="1678573" y="1391484"/>
                    <a:pt x="1663139" y="1389089"/>
                    <a:pt x="1655955" y="1389754"/>
                  </a:cubicBezTo>
                  <a:cubicBezTo>
                    <a:pt x="1648770" y="1390287"/>
                    <a:pt x="1653028" y="1404523"/>
                    <a:pt x="1663006" y="1415832"/>
                  </a:cubicBezTo>
                  <a:cubicBezTo>
                    <a:pt x="1673118" y="1427142"/>
                    <a:pt x="1664736" y="1430734"/>
                    <a:pt x="1670191" y="1442576"/>
                  </a:cubicBezTo>
                  <a:cubicBezTo>
                    <a:pt x="1675513" y="1454417"/>
                    <a:pt x="1670191" y="1463864"/>
                    <a:pt x="1677908" y="1474641"/>
                  </a:cubicBezTo>
                  <a:cubicBezTo>
                    <a:pt x="1685625" y="1485285"/>
                    <a:pt x="1680835" y="1489543"/>
                    <a:pt x="1671921" y="1497260"/>
                  </a:cubicBezTo>
                  <a:cubicBezTo>
                    <a:pt x="1663006" y="1504977"/>
                    <a:pt x="1675513" y="1500852"/>
                    <a:pt x="1676045" y="1510964"/>
                  </a:cubicBezTo>
                  <a:cubicBezTo>
                    <a:pt x="1676577" y="1521076"/>
                    <a:pt x="1671921" y="1515089"/>
                    <a:pt x="1664204" y="1509767"/>
                  </a:cubicBezTo>
                  <a:cubicBezTo>
                    <a:pt x="1656487" y="1504445"/>
                    <a:pt x="1649435" y="1519878"/>
                    <a:pt x="1649435" y="1526398"/>
                  </a:cubicBezTo>
                  <a:cubicBezTo>
                    <a:pt x="1649435" y="1532917"/>
                    <a:pt x="1631074" y="1517484"/>
                    <a:pt x="1626949" y="1518149"/>
                  </a:cubicBezTo>
                  <a:cubicBezTo>
                    <a:pt x="1622825" y="1518681"/>
                    <a:pt x="1628147" y="1508037"/>
                    <a:pt x="1617503" y="1499788"/>
                  </a:cubicBezTo>
                  <a:cubicBezTo>
                    <a:pt x="1606859" y="1491539"/>
                    <a:pt x="1598477" y="1489676"/>
                    <a:pt x="1598477" y="1481427"/>
                  </a:cubicBezTo>
                  <a:cubicBezTo>
                    <a:pt x="1598477" y="1473177"/>
                    <a:pt x="1580115" y="1467190"/>
                    <a:pt x="1580115" y="1457744"/>
                  </a:cubicBezTo>
                  <a:cubicBezTo>
                    <a:pt x="1580115" y="1448297"/>
                    <a:pt x="1582510" y="1423949"/>
                    <a:pt x="1578386" y="1416764"/>
                  </a:cubicBezTo>
                  <a:cubicBezTo>
                    <a:pt x="1574261" y="1409712"/>
                    <a:pt x="1577854" y="1401995"/>
                    <a:pt x="1581313" y="1395476"/>
                  </a:cubicBezTo>
                  <a:cubicBezTo>
                    <a:pt x="1584905" y="1388956"/>
                    <a:pt x="1577188" y="1378844"/>
                    <a:pt x="1566544" y="1378844"/>
                  </a:cubicBezTo>
                  <a:cubicBezTo>
                    <a:pt x="1555900" y="1378844"/>
                    <a:pt x="1540999" y="1375252"/>
                    <a:pt x="1526230" y="1376449"/>
                  </a:cubicBezTo>
                  <a:cubicBezTo>
                    <a:pt x="1511461" y="1377647"/>
                    <a:pt x="1503079" y="1375252"/>
                    <a:pt x="1498289" y="1371127"/>
                  </a:cubicBezTo>
                  <a:cubicBezTo>
                    <a:pt x="1493499" y="1367003"/>
                    <a:pt x="1479928" y="1358088"/>
                    <a:pt x="1461567" y="1353298"/>
                  </a:cubicBezTo>
                  <a:cubicBezTo>
                    <a:pt x="1443206" y="1348509"/>
                    <a:pt x="1434824" y="1339062"/>
                    <a:pt x="1433094" y="1333740"/>
                  </a:cubicBezTo>
                  <a:cubicBezTo>
                    <a:pt x="1431364" y="1328418"/>
                    <a:pt x="1412870" y="1324293"/>
                    <a:pt x="1408746" y="1318838"/>
                  </a:cubicBezTo>
                  <a:cubicBezTo>
                    <a:pt x="1404621" y="1313516"/>
                    <a:pt x="1386792" y="1310589"/>
                    <a:pt x="1379607" y="1311653"/>
                  </a:cubicBezTo>
                  <a:cubicBezTo>
                    <a:pt x="1372423" y="1312851"/>
                    <a:pt x="1354727" y="1296752"/>
                    <a:pt x="1344083" y="1297417"/>
                  </a:cubicBezTo>
                  <a:cubicBezTo>
                    <a:pt x="1333439" y="1297949"/>
                    <a:pt x="1308425" y="1308726"/>
                    <a:pt x="1304300" y="1309258"/>
                  </a:cubicBezTo>
                  <a:cubicBezTo>
                    <a:pt x="1300176" y="1309791"/>
                    <a:pt x="1304833" y="1300344"/>
                    <a:pt x="1307893" y="1296219"/>
                  </a:cubicBezTo>
                  <a:cubicBezTo>
                    <a:pt x="1310820" y="1292095"/>
                    <a:pt x="1298978" y="1274266"/>
                    <a:pt x="1296051" y="1262424"/>
                  </a:cubicBezTo>
                  <a:cubicBezTo>
                    <a:pt x="1293124" y="1250583"/>
                    <a:pt x="1288866" y="1237544"/>
                    <a:pt x="1276493" y="1239274"/>
                  </a:cubicBezTo>
                  <a:cubicBezTo>
                    <a:pt x="1263986" y="1241003"/>
                    <a:pt x="1250415" y="1234484"/>
                    <a:pt x="1246822" y="1232222"/>
                  </a:cubicBezTo>
                  <a:cubicBezTo>
                    <a:pt x="1243230" y="1229827"/>
                    <a:pt x="1242698" y="1196032"/>
                    <a:pt x="1245625" y="1181796"/>
                  </a:cubicBezTo>
                  <a:cubicBezTo>
                    <a:pt x="1248552" y="1167559"/>
                    <a:pt x="1263986" y="1146138"/>
                    <a:pt x="1263986" y="1137356"/>
                  </a:cubicBezTo>
                  <a:cubicBezTo>
                    <a:pt x="1263986" y="1128442"/>
                    <a:pt x="1274098" y="1124317"/>
                    <a:pt x="1283012" y="1121922"/>
                  </a:cubicBezTo>
                  <a:cubicBezTo>
                    <a:pt x="1291927" y="1119528"/>
                    <a:pt x="1284742" y="1102364"/>
                    <a:pt x="1293656" y="1101166"/>
                  </a:cubicBezTo>
                  <a:cubicBezTo>
                    <a:pt x="1302571" y="1099969"/>
                    <a:pt x="1303103" y="1096377"/>
                    <a:pt x="1304966" y="1089325"/>
                  </a:cubicBezTo>
                  <a:cubicBezTo>
                    <a:pt x="1306695" y="1082140"/>
                    <a:pt x="1317473" y="1086930"/>
                    <a:pt x="1311485" y="1081076"/>
                  </a:cubicBezTo>
                  <a:cubicBezTo>
                    <a:pt x="1305498" y="1075088"/>
                    <a:pt x="1310288" y="1073359"/>
                    <a:pt x="1323992" y="1073359"/>
                  </a:cubicBezTo>
                  <a:cubicBezTo>
                    <a:pt x="1337696" y="1073359"/>
                    <a:pt x="1357787" y="1068569"/>
                    <a:pt x="1354860" y="1054998"/>
                  </a:cubicBezTo>
                  <a:cubicBezTo>
                    <a:pt x="1351933" y="1041293"/>
                    <a:pt x="1316275" y="1051405"/>
                    <a:pt x="1316275" y="1040096"/>
                  </a:cubicBezTo>
                  <a:cubicBezTo>
                    <a:pt x="1316275" y="1028787"/>
                    <a:pt x="1271171" y="1028254"/>
                    <a:pt x="1274098" y="1021735"/>
                  </a:cubicBezTo>
                  <a:cubicBezTo>
                    <a:pt x="1277025" y="1015215"/>
                    <a:pt x="1319202" y="1026525"/>
                    <a:pt x="1334636" y="1032379"/>
                  </a:cubicBezTo>
                  <a:cubicBezTo>
                    <a:pt x="1350070" y="1038366"/>
                    <a:pt x="1354195" y="1037701"/>
                    <a:pt x="1366701" y="1037169"/>
                  </a:cubicBezTo>
                  <a:cubicBezTo>
                    <a:pt x="1379208" y="1036637"/>
                    <a:pt x="1370826" y="1020537"/>
                    <a:pt x="1373221" y="1014018"/>
                  </a:cubicBezTo>
                  <a:cubicBezTo>
                    <a:pt x="1375616" y="1007498"/>
                    <a:pt x="1399299" y="1024130"/>
                    <a:pt x="1413003" y="1020537"/>
                  </a:cubicBezTo>
                  <a:cubicBezTo>
                    <a:pt x="1426707" y="1016945"/>
                    <a:pt x="1439747" y="989137"/>
                    <a:pt x="1450923" y="981420"/>
                  </a:cubicBezTo>
                  <a:cubicBezTo>
                    <a:pt x="1462232" y="973703"/>
                    <a:pt x="1452120" y="966519"/>
                    <a:pt x="1430167" y="968381"/>
                  </a:cubicBezTo>
                  <a:cubicBezTo>
                    <a:pt x="1408213" y="970111"/>
                    <a:pt x="1395707" y="961862"/>
                    <a:pt x="1383865" y="952947"/>
                  </a:cubicBezTo>
                  <a:cubicBezTo>
                    <a:pt x="1372023" y="944033"/>
                    <a:pt x="1373221" y="936981"/>
                    <a:pt x="1385595" y="938179"/>
                  </a:cubicBezTo>
                  <a:cubicBezTo>
                    <a:pt x="1398102" y="939376"/>
                    <a:pt x="1427772" y="963725"/>
                    <a:pt x="1438948" y="964257"/>
                  </a:cubicBezTo>
                  <a:cubicBezTo>
                    <a:pt x="1450258" y="964789"/>
                    <a:pt x="1469816" y="942303"/>
                    <a:pt x="1479263" y="935252"/>
                  </a:cubicBezTo>
                  <a:cubicBezTo>
                    <a:pt x="1488709" y="928067"/>
                    <a:pt x="1470348" y="925140"/>
                    <a:pt x="1463829" y="919818"/>
                  </a:cubicBezTo>
                  <a:cubicBezTo>
                    <a:pt x="1457309" y="914496"/>
                    <a:pt x="1475138" y="910903"/>
                    <a:pt x="1484585" y="910903"/>
                  </a:cubicBezTo>
                  <a:cubicBezTo>
                    <a:pt x="1494031" y="910903"/>
                    <a:pt x="1498289" y="919152"/>
                    <a:pt x="1501748" y="923410"/>
                  </a:cubicBezTo>
                  <a:cubicBezTo>
                    <a:pt x="1505341" y="927535"/>
                    <a:pt x="1521972" y="920483"/>
                    <a:pt x="1530221" y="920483"/>
                  </a:cubicBezTo>
                  <a:cubicBezTo>
                    <a:pt x="1538471" y="920483"/>
                    <a:pt x="1529024" y="906779"/>
                    <a:pt x="1515453" y="901457"/>
                  </a:cubicBezTo>
                  <a:cubicBezTo>
                    <a:pt x="1501748" y="896135"/>
                    <a:pt x="1515985" y="886023"/>
                    <a:pt x="1520242" y="894405"/>
                  </a:cubicBezTo>
                  <a:cubicBezTo>
                    <a:pt x="1524367" y="902654"/>
                    <a:pt x="1533814" y="900924"/>
                    <a:pt x="1538603" y="910371"/>
                  </a:cubicBezTo>
                  <a:cubicBezTo>
                    <a:pt x="1545522" y="924208"/>
                    <a:pt x="1549913" y="915161"/>
                    <a:pt x="1561754" y="910903"/>
                  </a:cubicBezTo>
                  <a:cubicBezTo>
                    <a:pt x="1573596" y="906779"/>
                    <a:pt x="1579583" y="899594"/>
                    <a:pt x="1586103" y="892542"/>
                  </a:cubicBezTo>
                  <a:cubicBezTo>
                    <a:pt x="1592622" y="885357"/>
                    <a:pt x="1593820" y="893740"/>
                    <a:pt x="1601537" y="882430"/>
                  </a:cubicBezTo>
                  <a:cubicBezTo>
                    <a:pt x="1609254" y="871121"/>
                    <a:pt x="1597944" y="860477"/>
                    <a:pt x="1588498" y="853292"/>
                  </a:cubicBezTo>
                  <a:cubicBezTo>
                    <a:pt x="1579051" y="846240"/>
                    <a:pt x="1589030" y="839056"/>
                    <a:pt x="1579583" y="834266"/>
                  </a:cubicBezTo>
                  <a:cubicBezTo>
                    <a:pt x="1570137" y="829476"/>
                    <a:pt x="1568274" y="820562"/>
                    <a:pt x="1580115" y="822957"/>
                  </a:cubicBezTo>
                  <a:cubicBezTo>
                    <a:pt x="1591957" y="825351"/>
                    <a:pt x="1601404" y="821759"/>
                    <a:pt x="1606859" y="813510"/>
                  </a:cubicBezTo>
                  <a:cubicBezTo>
                    <a:pt x="1612181" y="805261"/>
                    <a:pt x="1589030" y="803398"/>
                    <a:pt x="1599807" y="797544"/>
                  </a:cubicBezTo>
                  <a:cubicBezTo>
                    <a:pt x="1610451" y="791556"/>
                    <a:pt x="1601537" y="785702"/>
                    <a:pt x="1590893" y="785702"/>
                  </a:cubicBezTo>
                  <a:cubicBezTo>
                    <a:pt x="1580249" y="785702"/>
                    <a:pt x="1571334" y="780380"/>
                    <a:pt x="1570669" y="771466"/>
                  </a:cubicBezTo>
                  <a:cubicBezTo>
                    <a:pt x="1570137" y="762551"/>
                    <a:pt x="1551642" y="768539"/>
                    <a:pt x="1540466" y="763083"/>
                  </a:cubicBezTo>
                  <a:cubicBezTo>
                    <a:pt x="1529157" y="757761"/>
                    <a:pt x="1504276" y="758959"/>
                    <a:pt x="1498289" y="759491"/>
                  </a:cubicBezTo>
                  <a:cubicBezTo>
                    <a:pt x="1492302" y="760023"/>
                    <a:pt x="1491769" y="784372"/>
                    <a:pt x="1500684" y="785037"/>
                  </a:cubicBezTo>
                  <a:cubicBezTo>
                    <a:pt x="1509598" y="785569"/>
                    <a:pt x="1516650" y="795149"/>
                    <a:pt x="1508933" y="798076"/>
                  </a:cubicBezTo>
                  <a:cubicBezTo>
                    <a:pt x="1501216" y="801003"/>
                    <a:pt x="1510131" y="810583"/>
                    <a:pt x="1504143" y="809917"/>
                  </a:cubicBezTo>
                  <a:cubicBezTo>
                    <a:pt x="1498156" y="809385"/>
                    <a:pt x="1488709" y="806325"/>
                    <a:pt x="1486980" y="821759"/>
                  </a:cubicBezTo>
                  <a:cubicBezTo>
                    <a:pt x="1485250" y="837193"/>
                    <a:pt x="1484053" y="843180"/>
                    <a:pt x="1473941" y="848502"/>
                  </a:cubicBezTo>
                  <a:cubicBezTo>
                    <a:pt x="1463829" y="853824"/>
                    <a:pt x="1471546" y="831339"/>
                    <a:pt x="1462099" y="831871"/>
                  </a:cubicBezTo>
                  <a:cubicBezTo>
                    <a:pt x="1452653" y="832403"/>
                    <a:pt x="1451455" y="850897"/>
                    <a:pt x="1458507" y="852627"/>
                  </a:cubicBezTo>
                  <a:cubicBezTo>
                    <a:pt x="1465692" y="854357"/>
                    <a:pt x="1466756" y="860344"/>
                    <a:pt x="1468619" y="869258"/>
                  </a:cubicBezTo>
                  <a:cubicBezTo>
                    <a:pt x="1470348" y="878173"/>
                    <a:pt x="1455580" y="871653"/>
                    <a:pt x="1449592" y="882297"/>
                  </a:cubicBezTo>
                  <a:cubicBezTo>
                    <a:pt x="1443605" y="892941"/>
                    <a:pt x="1443073" y="877507"/>
                    <a:pt x="1434824" y="870456"/>
                  </a:cubicBezTo>
                  <a:cubicBezTo>
                    <a:pt x="1426574" y="863271"/>
                    <a:pt x="1416463" y="851429"/>
                    <a:pt x="1416995" y="842515"/>
                  </a:cubicBezTo>
                  <a:cubicBezTo>
                    <a:pt x="1417527" y="834665"/>
                    <a:pt x="1421785" y="831871"/>
                    <a:pt x="1428304" y="830674"/>
                  </a:cubicBezTo>
                  <a:cubicBezTo>
                    <a:pt x="1434824" y="829476"/>
                    <a:pt x="1428304" y="823489"/>
                    <a:pt x="1427772" y="812845"/>
                  </a:cubicBezTo>
                  <a:cubicBezTo>
                    <a:pt x="1427240" y="802201"/>
                    <a:pt x="1419523" y="805660"/>
                    <a:pt x="1409943" y="794484"/>
                  </a:cubicBezTo>
                  <a:cubicBezTo>
                    <a:pt x="1400496" y="783174"/>
                    <a:pt x="1390385" y="783174"/>
                    <a:pt x="1385063" y="788496"/>
                  </a:cubicBezTo>
                  <a:cubicBezTo>
                    <a:pt x="1379740" y="793818"/>
                    <a:pt x="1383333" y="803930"/>
                    <a:pt x="1374951" y="807523"/>
                  </a:cubicBezTo>
                  <a:cubicBezTo>
                    <a:pt x="1366701" y="811115"/>
                    <a:pt x="1370161" y="827746"/>
                    <a:pt x="1363109" y="828811"/>
                  </a:cubicBezTo>
                  <a:cubicBezTo>
                    <a:pt x="1355924" y="830008"/>
                    <a:pt x="1360182" y="799806"/>
                    <a:pt x="1354195" y="796745"/>
                  </a:cubicBezTo>
                  <a:cubicBezTo>
                    <a:pt x="1348207" y="793818"/>
                    <a:pt x="1348873" y="786634"/>
                    <a:pt x="1357787" y="785436"/>
                  </a:cubicBezTo>
                  <a:cubicBezTo>
                    <a:pt x="1366701" y="784239"/>
                    <a:pt x="1372023" y="774792"/>
                    <a:pt x="1364307" y="774792"/>
                  </a:cubicBezTo>
                  <a:cubicBezTo>
                    <a:pt x="1356590" y="774792"/>
                    <a:pt x="1342885" y="766543"/>
                    <a:pt x="1337563" y="764148"/>
                  </a:cubicBezTo>
                  <a:cubicBezTo>
                    <a:pt x="1332241" y="761753"/>
                    <a:pt x="1323327" y="774260"/>
                    <a:pt x="1317339" y="769470"/>
                  </a:cubicBezTo>
                  <a:cubicBezTo>
                    <a:pt x="1311352" y="764680"/>
                    <a:pt x="1317872" y="752839"/>
                    <a:pt x="1318537" y="746319"/>
                  </a:cubicBezTo>
                  <a:cubicBezTo>
                    <a:pt x="1319069" y="739800"/>
                    <a:pt x="1327984" y="749246"/>
                    <a:pt x="1333971" y="740997"/>
                  </a:cubicBezTo>
                  <a:cubicBezTo>
                    <a:pt x="1339958" y="732748"/>
                    <a:pt x="1317339" y="732748"/>
                    <a:pt x="1317339" y="723833"/>
                  </a:cubicBezTo>
                  <a:cubicBezTo>
                    <a:pt x="1317339" y="714919"/>
                    <a:pt x="1299511" y="712524"/>
                    <a:pt x="1293656" y="709597"/>
                  </a:cubicBezTo>
                  <a:cubicBezTo>
                    <a:pt x="1287669" y="706670"/>
                    <a:pt x="1297781" y="691768"/>
                    <a:pt x="1294854" y="685914"/>
                  </a:cubicBezTo>
                  <a:cubicBezTo>
                    <a:pt x="1291927" y="679927"/>
                    <a:pt x="1269973" y="660368"/>
                    <a:pt x="1260394" y="662231"/>
                  </a:cubicBezTo>
                  <a:cubicBezTo>
                    <a:pt x="1250947" y="663960"/>
                    <a:pt x="1248552" y="649724"/>
                    <a:pt x="1253874" y="650389"/>
                  </a:cubicBezTo>
                  <a:cubicBezTo>
                    <a:pt x="1259196" y="650921"/>
                    <a:pt x="1263321" y="647462"/>
                    <a:pt x="1273433" y="636153"/>
                  </a:cubicBezTo>
                  <a:cubicBezTo>
                    <a:pt x="1283544" y="624843"/>
                    <a:pt x="1284742" y="621384"/>
                    <a:pt x="1277557" y="618989"/>
                  </a:cubicBezTo>
                  <a:cubicBezTo>
                    <a:pt x="1270506" y="616594"/>
                    <a:pt x="1266913" y="609542"/>
                    <a:pt x="1279287" y="610075"/>
                  </a:cubicBezTo>
                  <a:cubicBezTo>
                    <a:pt x="1291794" y="610607"/>
                    <a:pt x="1313747" y="618989"/>
                    <a:pt x="1320799" y="613667"/>
                  </a:cubicBezTo>
                  <a:cubicBezTo>
                    <a:pt x="1327984" y="608345"/>
                    <a:pt x="1350469" y="573353"/>
                    <a:pt x="1359384" y="560846"/>
                  </a:cubicBezTo>
                  <a:cubicBezTo>
                    <a:pt x="1368298" y="548339"/>
                    <a:pt x="1352864" y="547141"/>
                    <a:pt x="1331443" y="549004"/>
                  </a:cubicBezTo>
                  <a:cubicBezTo>
                    <a:pt x="1310155" y="550734"/>
                    <a:pt x="1305365" y="540755"/>
                    <a:pt x="1287536" y="539558"/>
                  </a:cubicBezTo>
                  <a:cubicBezTo>
                    <a:pt x="1269707" y="538360"/>
                    <a:pt x="1236577" y="543150"/>
                    <a:pt x="1231788" y="548472"/>
                  </a:cubicBezTo>
                  <a:cubicBezTo>
                    <a:pt x="1226998" y="553794"/>
                    <a:pt x="1240702" y="558584"/>
                    <a:pt x="1238972" y="564438"/>
                  </a:cubicBezTo>
                  <a:cubicBezTo>
                    <a:pt x="1237243" y="570425"/>
                    <a:pt x="1226466" y="560314"/>
                    <a:pt x="1221809" y="562708"/>
                  </a:cubicBezTo>
                  <a:cubicBezTo>
                    <a:pt x="1217019" y="565103"/>
                    <a:pt x="1223538" y="572820"/>
                    <a:pt x="1221809" y="593576"/>
                  </a:cubicBezTo>
                  <a:cubicBezTo>
                    <a:pt x="1220079" y="614332"/>
                    <a:pt x="1225933" y="615530"/>
                    <a:pt x="1231921" y="623247"/>
                  </a:cubicBezTo>
                  <a:cubicBezTo>
                    <a:pt x="1237908" y="630964"/>
                    <a:pt x="1236710" y="641076"/>
                    <a:pt x="1236710" y="654115"/>
                  </a:cubicBezTo>
                  <a:cubicBezTo>
                    <a:pt x="1236710" y="667154"/>
                    <a:pt x="1224204" y="666621"/>
                    <a:pt x="1220079" y="669549"/>
                  </a:cubicBezTo>
                  <a:cubicBezTo>
                    <a:pt x="1215954" y="672476"/>
                    <a:pt x="1230723" y="677265"/>
                    <a:pt x="1228328" y="685515"/>
                  </a:cubicBezTo>
                  <a:cubicBezTo>
                    <a:pt x="1225933" y="693764"/>
                    <a:pt x="1213560" y="680725"/>
                    <a:pt x="1206375" y="683120"/>
                  </a:cubicBezTo>
                  <a:cubicBezTo>
                    <a:pt x="1199323" y="685515"/>
                    <a:pt x="1193336" y="705605"/>
                    <a:pt x="1201053" y="712258"/>
                  </a:cubicBezTo>
                  <a:cubicBezTo>
                    <a:pt x="1208770" y="718777"/>
                    <a:pt x="1211697" y="717580"/>
                    <a:pt x="1205843" y="725297"/>
                  </a:cubicBezTo>
                  <a:cubicBezTo>
                    <a:pt x="1199855" y="733014"/>
                    <a:pt x="1193336" y="744323"/>
                    <a:pt x="1207572" y="755500"/>
                  </a:cubicBezTo>
                  <a:cubicBezTo>
                    <a:pt x="1221809" y="766809"/>
                    <a:pt x="1247887" y="765611"/>
                    <a:pt x="1261591" y="774526"/>
                  </a:cubicBezTo>
                  <a:cubicBezTo>
                    <a:pt x="1275295" y="783440"/>
                    <a:pt x="1255604" y="778118"/>
                    <a:pt x="1261059" y="788230"/>
                  </a:cubicBezTo>
                  <a:cubicBezTo>
                    <a:pt x="1266381" y="798342"/>
                    <a:pt x="1252144" y="801934"/>
                    <a:pt x="1252810" y="809651"/>
                  </a:cubicBezTo>
                  <a:cubicBezTo>
                    <a:pt x="1253342" y="817368"/>
                    <a:pt x="1258797" y="813244"/>
                    <a:pt x="1265849" y="800205"/>
                  </a:cubicBezTo>
                  <a:cubicBezTo>
                    <a:pt x="1273034" y="787166"/>
                    <a:pt x="1278355" y="803797"/>
                    <a:pt x="1277690" y="815106"/>
                  </a:cubicBezTo>
                  <a:cubicBezTo>
                    <a:pt x="1277158" y="826416"/>
                    <a:pt x="1267046" y="819896"/>
                    <a:pt x="1259329" y="831073"/>
                  </a:cubicBezTo>
                  <a:cubicBezTo>
                    <a:pt x="1251612" y="842382"/>
                    <a:pt x="1244561" y="844112"/>
                    <a:pt x="1233251" y="841717"/>
                  </a:cubicBezTo>
                  <a:cubicBezTo>
                    <a:pt x="1221942" y="839322"/>
                    <a:pt x="1228461" y="857683"/>
                    <a:pt x="1233251" y="867795"/>
                  </a:cubicBezTo>
                  <a:cubicBezTo>
                    <a:pt x="1238041" y="877907"/>
                    <a:pt x="1232054" y="881499"/>
                    <a:pt x="1219015" y="877907"/>
                  </a:cubicBezTo>
                  <a:cubicBezTo>
                    <a:pt x="1205976" y="874314"/>
                    <a:pt x="1198259" y="866065"/>
                    <a:pt x="1204778" y="855953"/>
                  </a:cubicBezTo>
                  <a:cubicBezTo>
                    <a:pt x="1211298" y="845841"/>
                    <a:pt x="1216088" y="834000"/>
                    <a:pt x="1208371" y="835197"/>
                  </a:cubicBezTo>
                  <a:cubicBezTo>
                    <a:pt x="1200654" y="836395"/>
                    <a:pt x="1182825" y="834665"/>
                    <a:pt x="1177503" y="826283"/>
                  </a:cubicBezTo>
                  <a:cubicBezTo>
                    <a:pt x="1172181" y="818034"/>
                    <a:pt x="1181095" y="821493"/>
                    <a:pt x="1197061" y="823356"/>
                  </a:cubicBezTo>
                  <a:cubicBezTo>
                    <a:pt x="1213027" y="825085"/>
                    <a:pt x="1199456" y="812712"/>
                    <a:pt x="1211298" y="812712"/>
                  </a:cubicBezTo>
                  <a:cubicBezTo>
                    <a:pt x="1223139" y="812712"/>
                    <a:pt x="1232054" y="819231"/>
                    <a:pt x="1242166" y="810317"/>
                  </a:cubicBezTo>
                  <a:cubicBezTo>
                    <a:pt x="1252277" y="801402"/>
                    <a:pt x="1235646" y="784239"/>
                    <a:pt x="1227397" y="787166"/>
                  </a:cubicBezTo>
                  <a:cubicBezTo>
                    <a:pt x="1219148" y="790093"/>
                    <a:pt x="1206109" y="793685"/>
                    <a:pt x="1206109" y="785436"/>
                  </a:cubicBezTo>
                  <a:cubicBezTo>
                    <a:pt x="1206109" y="777187"/>
                    <a:pt x="1220345" y="783041"/>
                    <a:pt x="1228062" y="781311"/>
                  </a:cubicBezTo>
                  <a:cubicBezTo>
                    <a:pt x="1235779" y="779582"/>
                    <a:pt x="1223938" y="768805"/>
                    <a:pt x="1212096" y="771865"/>
                  </a:cubicBezTo>
                  <a:cubicBezTo>
                    <a:pt x="1200255" y="774792"/>
                    <a:pt x="1191872" y="775457"/>
                    <a:pt x="1182426" y="765345"/>
                  </a:cubicBezTo>
                  <a:cubicBezTo>
                    <a:pt x="1172979" y="755233"/>
                    <a:pt x="1155682" y="749379"/>
                    <a:pt x="1151558" y="772397"/>
                  </a:cubicBezTo>
                  <a:cubicBezTo>
                    <a:pt x="1147433" y="795548"/>
                    <a:pt x="1130802" y="783041"/>
                    <a:pt x="1124282" y="790758"/>
                  </a:cubicBezTo>
                  <a:cubicBezTo>
                    <a:pt x="1117763" y="798475"/>
                    <a:pt x="1131999" y="803797"/>
                    <a:pt x="1147965" y="804462"/>
                  </a:cubicBezTo>
                  <a:cubicBezTo>
                    <a:pt x="1163931" y="805128"/>
                    <a:pt x="1175906" y="819896"/>
                    <a:pt x="1168189" y="819896"/>
                  </a:cubicBezTo>
                  <a:cubicBezTo>
                    <a:pt x="1160472" y="819896"/>
                    <a:pt x="1164065" y="831206"/>
                    <a:pt x="1155682" y="827081"/>
                  </a:cubicBezTo>
                  <a:cubicBezTo>
                    <a:pt x="1147433" y="822957"/>
                    <a:pt x="1139051" y="827081"/>
                    <a:pt x="1145038" y="834133"/>
                  </a:cubicBezTo>
                  <a:cubicBezTo>
                    <a:pt x="1151025" y="841318"/>
                    <a:pt x="1142643" y="844245"/>
                    <a:pt x="1143309" y="851296"/>
                  </a:cubicBezTo>
                  <a:cubicBezTo>
                    <a:pt x="1143841" y="858481"/>
                    <a:pt x="1130802" y="851829"/>
                    <a:pt x="1118428" y="850764"/>
                  </a:cubicBezTo>
                  <a:cubicBezTo>
                    <a:pt x="1105921" y="849567"/>
                    <a:pt x="1082770" y="853691"/>
                    <a:pt x="1066272" y="857284"/>
                  </a:cubicBezTo>
                  <a:cubicBezTo>
                    <a:pt x="1049641" y="860876"/>
                    <a:pt x="1031279" y="854889"/>
                    <a:pt x="1024095" y="847172"/>
                  </a:cubicBezTo>
                  <a:cubicBezTo>
                    <a:pt x="1016910" y="839455"/>
                    <a:pt x="1007463" y="840652"/>
                    <a:pt x="995622" y="840652"/>
                  </a:cubicBezTo>
                  <a:cubicBezTo>
                    <a:pt x="983780" y="840652"/>
                    <a:pt x="987373" y="829343"/>
                    <a:pt x="971939" y="828811"/>
                  </a:cubicBezTo>
                  <a:cubicBezTo>
                    <a:pt x="956505" y="828279"/>
                    <a:pt x="960097" y="815106"/>
                    <a:pt x="958234" y="807390"/>
                  </a:cubicBezTo>
                  <a:cubicBezTo>
                    <a:pt x="956505" y="799673"/>
                    <a:pt x="925637" y="802067"/>
                    <a:pt x="914328" y="809119"/>
                  </a:cubicBezTo>
                  <a:cubicBezTo>
                    <a:pt x="903018" y="816304"/>
                    <a:pt x="881065" y="813244"/>
                    <a:pt x="875210" y="826283"/>
                  </a:cubicBezTo>
                  <a:cubicBezTo>
                    <a:pt x="869223" y="839322"/>
                    <a:pt x="880533" y="837592"/>
                    <a:pt x="887052" y="837592"/>
                  </a:cubicBezTo>
                  <a:cubicBezTo>
                    <a:pt x="896099" y="837592"/>
                    <a:pt x="895301" y="826948"/>
                    <a:pt x="911933" y="829210"/>
                  </a:cubicBezTo>
                  <a:cubicBezTo>
                    <a:pt x="928564" y="831605"/>
                    <a:pt x="940406" y="812046"/>
                    <a:pt x="947590" y="819098"/>
                  </a:cubicBezTo>
                  <a:cubicBezTo>
                    <a:pt x="954775" y="826283"/>
                    <a:pt x="919117" y="839854"/>
                    <a:pt x="903683" y="842249"/>
                  </a:cubicBezTo>
                  <a:cubicBezTo>
                    <a:pt x="888250" y="844644"/>
                    <a:pt x="891842" y="857018"/>
                    <a:pt x="906611" y="878971"/>
                  </a:cubicBezTo>
                  <a:cubicBezTo>
                    <a:pt x="921379" y="900924"/>
                    <a:pt x="900091" y="888418"/>
                    <a:pt x="900091" y="899195"/>
                  </a:cubicBezTo>
                  <a:cubicBezTo>
                    <a:pt x="900091" y="909839"/>
                    <a:pt x="872150" y="895602"/>
                    <a:pt x="883460" y="892010"/>
                  </a:cubicBezTo>
                  <a:cubicBezTo>
                    <a:pt x="894769" y="888418"/>
                    <a:pt x="889447" y="877108"/>
                    <a:pt x="880533" y="870057"/>
                  </a:cubicBezTo>
                  <a:cubicBezTo>
                    <a:pt x="871618" y="862872"/>
                    <a:pt x="865764" y="870057"/>
                    <a:pt x="866961" y="862340"/>
                  </a:cubicBezTo>
                  <a:cubicBezTo>
                    <a:pt x="868159" y="854623"/>
                    <a:pt x="857515" y="862872"/>
                    <a:pt x="849132" y="856352"/>
                  </a:cubicBezTo>
                  <a:cubicBezTo>
                    <a:pt x="840883" y="849833"/>
                    <a:pt x="836626" y="844511"/>
                    <a:pt x="825449" y="850365"/>
                  </a:cubicBezTo>
                  <a:cubicBezTo>
                    <a:pt x="814140" y="856352"/>
                    <a:pt x="801101" y="854490"/>
                    <a:pt x="776220" y="858614"/>
                  </a:cubicBezTo>
                  <a:cubicBezTo>
                    <a:pt x="751340" y="862739"/>
                    <a:pt x="705570" y="861541"/>
                    <a:pt x="697321" y="853292"/>
                  </a:cubicBezTo>
                  <a:cubicBezTo>
                    <a:pt x="689072" y="845043"/>
                    <a:pt x="718742" y="830141"/>
                    <a:pt x="727524" y="832536"/>
                  </a:cubicBezTo>
                  <a:cubicBezTo>
                    <a:pt x="736172" y="834798"/>
                    <a:pt x="731116" y="823090"/>
                    <a:pt x="717412" y="812312"/>
                  </a:cubicBezTo>
                  <a:cubicBezTo>
                    <a:pt x="703708" y="801668"/>
                    <a:pt x="673505" y="795149"/>
                    <a:pt x="674170" y="801668"/>
                  </a:cubicBezTo>
                  <a:cubicBezTo>
                    <a:pt x="674702" y="808188"/>
                    <a:pt x="657007" y="802201"/>
                    <a:pt x="635053" y="798076"/>
                  </a:cubicBezTo>
                  <a:cubicBezTo>
                    <a:pt x="613100" y="793951"/>
                    <a:pt x="610173" y="786234"/>
                    <a:pt x="595936" y="785569"/>
                  </a:cubicBezTo>
                  <a:cubicBezTo>
                    <a:pt x="582232" y="785037"/>
                    <a:pt x="560411" y="780779"/>
                    <a:pt x="543780" y="767740"/>
                  </a:cubicBezTo>
                  <a:cubicBezTo>
                    <a:pt x="527149" y="754701"/>
                    <a:pt x="488032" y="758294"/>
                    <a:pt x="483242" y="770135"/>
                  </a:cubicBezTo>
                  <a:cubicBezTo>
                    <a:pt x="478452" y="781977"/>
                    <a:pt x="465413" y="781445"/>
                    <a:pt x="452374" y="781445"/>
                  </a:cubicBezTo>
                  <a:cubicBezTo>
                    <a:pt x="439335" y="781445"/>
                    <a:pt x="458228" y="766809"/>
                    <a:pt x="453571" y="764281"/>
                  </a:cubicBezTo>
                  <a:cubicBezTo>
                    <a:pt x="447318" y="760955"/>
                    <a:pt x="454104" y="744722"/>
                    <a:pt x="444657" y="743525"/>
                  </a:cubicBezTo>
                  <a:cubicBezTo>
                    <a:pt x="435210" y="742328"/>
                    <a:pt x="426296" y="782642"/>
                    <a:pt x="408467" y="781445"/>
                  </a:cubicBezTo>
                  <a:cubicBezTo>
                    <a:pt x="390638" y="780247"/>
                    <a:pt x="382921" y="738735"/>
                    <a:pt x="368153" y="728091"/>
                  </a:cubicBezTo>
                  <a:cubicBezTo>
                    <a:pt x="353384" y="717447"/>
                    <a:pt x="339680" y="716782"/>
                    <a:pt x="352186" y="732881"/>
                  </a:cubicBezTo>
                  <a:cubicBezTo>
                    <a:pt x="364693" y="748847"/>
                    <a:pt x="341542" y="737671"/>
                    <a:pt x="342740" y="748315"/>
                  </a:cubicBezTo>
                  <a:cubicBezTo>
                    <a:pt x="343937" y="758959"/>
                    <a:pt x="322516" y="771466"/>
                    <a:pt x="323181" y="765478"/>
                  </a:cubicBezTo>
                  <a:cubicBezTo>
                    <a:pt x="323847" y="759491"/>
                    <a:pt x="311340" y="752972"/>
                    <a:pt x="297103" y="769603"/>
                  </a:cubicBezTo>
                  <a:cubicBezTo>
                    <a:pt x="282867" y="786234"/>
                    <a:pt x="272755" y="783839"/>
                    <a:pt x="271557" y="777852"/>
                  </a:cubicBezTo>
                  <a:cubicBezTo>
                    <a:pt x="270360" y="771865"/>
                    <a:pt x="228316" y="793286"/>
                    <a:pt x="230045" y="800338"/>
                  </a:cubicBezTo>
                  <a:cubicBezTo>
                    <a:pt x="231775" y="807523"/>
                    <a:pt x="223526" y="812845"/>
                    <a:pt x="212217" y="812179"/>
                  </a:cubicBezTo>
                  <a:cubicBezTo>
                    <a:pt x="200907" y="811647"/>
                    <a:pt x="209822" y="802067"/>
                    <a:pt x="218736" y="797278"/>
                  </a:cubicBezTo>
                  <a:cubicBezTo>
                    <a:pt x="228715" y="791956"/>
                    <a:pt x="256123" y="770002"/>
                    <a:pt x="270360" y="767607"/>
                  </a:cubicBezTo>
                  <a:cubicBezTo>
                    <a:pt x="284596" y="765212"/>
                    <a:pt x="311872" y="753903"/>
                    <a:pt x="312537" y="747383"/>
                  </a:cubicBezTo>
                  <a:cubicBezTo>
                    <a:pt x="313069" y="740864"/>
                    <a:pt x="298966" y="746186"/>
                    <a:pt x="289386" y="744456"/>
                  </a:cubicBezTo>
                  <a:cubicBezTo>
                    <a:pt x="279940" y="742727"/>
                    <a:pt x="263308" y="753371"/>
                    <a:pt x="247209" y="760422"/>
                  </a:cubicBezTo>
                  <a:cubicBezTo>
                    <a:pt x="231243" y="767607"/>
                    <a:pt x="212749" y="765212"/>
                    <a:pt x="217539" y="774659"/>
                  </a:cubicBezTo>
                  <a:cubicBezTo>
                    <a:pt x="222328" y="784106"/>
                    <a:pt x="202770" y="773461"/>
                    <a:pt x="198512" y="779981"/>
                  </a:cubicBezTo>
                  <a:cubicBezTo>
                    <a:pt x="194388" y="786500"/>
                    <a:pt x="186671" y="779449"/>
                    <a:pt x="192525" y="775856"/>
                  </a:cubicBezTo>
                  <a:cubicBezTo>
                    <a:pt x="198512" y="772264"/>
                    <a:pt x="178289" y="765744"/>
                    <a:pt x="178289" y="769869"/>
                  </a:cubicBezTo>
                  <a:cubicBezTo>
                    <a:pt x="178289" y="773994"/>
                    <a:pt x="174696" y="779316"/>
                    <a:pt x="160460" y="779316"/>
                  </a:cubicBezTo>
                  <a:cubicBezTo>
                    <a:pt x="146223" y="779316"/>
                    <a:pt x="131987" y="789428"/>
                    <a:pt x="141433" y="796479"/>
                  </a:cubicBezTo>
                  <a:cubicBezTo>
                    <a:pt x="150880" y="803664"/>
                    <a:pt x="156867" y="807123"/>
                    <a:pt x="152077" y="811913"/>
                  </a:cubicBezTo>
                  <a:cubicBezTo>
                    <a:pt x="147288" y="816703"/>
                    <a:pt x="132519" y="799406"/>
                    <a:pt x="111763" y="801269"/>
                  </a:cubicBezTo>
                  <a:cubicBezTo>
                    <a:pt x="91007" y="802999"/>
                    <a:pt x="49495" y="778118"/>
                    <a:pt x="49495" y="772264"/>
                  </a:cubicBezTo>
                  <a:cubicBezTo>
                    <a:pt x="49495" y="767474"/>
                    <a:pt x="20357" y="770401"/>
                    <a:pt x="0" y="768272"/>
                  </a:cubicBezTo>
                  <a:lnTo>
                    <a:pt x="0" y="1177538"/>
                  </a:lnTo>
                  <a:cubicBezTo>
                    <a:pt x="0" y="1177538"/>
                    <a:pt x="10245" y="1185255"/>
                    <a:pt x="14237" y="1180465"/>
                  </a:cubicBezTo>
                  <a:cubicBezTo>
                    <a:pt x="18228" y="1175675"/>
                    <a:pt x="25280" y="1182062"/>
                    <a:pt x="38718" y="1175675"/>
                  </a:cubicBezTo>
                  <a:cubicBezTo>
                    <a:pt x="52156" y="1169289"/>
                    <a:pt x="56946" y="1182860"/>
                    <a:pt x="56946" y="1189113"/>
                  </a:cubicBezTo>
                  <a:cubicBezTo>
                    <a:pt x="56946" y="1195500"/>
                    <a:pt x="75972" y="1205745"/>
                    <a:pt x="83822" y="1215990"/>
                  </a:cubicBezTo>
                  <a:cubicBezTo>
                    <a:pt x="91672" y="1226235"/>
                    <a:pt x="95664" y="1235016"/>
                    <a:pt x="104445" y="1229428"/>
                  </a:cubicBezTo>
                  <a:cubicBezTo>
                    <a:pt x="113093" y="1223840"/>
                    <a:pt x="128927" y="1220780"/>
                    <a:pt x="128927" y="1210401"/>
                  </a:cubicBezTo>
                  <a:cubicBezTo>
                    <a:pt x="128927" y="1200157"/>
                    <a:pt x="165250" y="1198560"/>
                    <a:pt x="165250" y="1211998"/>
                  </a:cubicBezTo>
                  <a:cubicBezTo>
                    <a:pt x="165250" y="1225436"/>
                    <a:pt x="202371" y="1241269"/>
                    <a:pt x="222994" y="1277592"/>
                  </a:cubicBezTo>
                  <a:cubicBezTo>
                    <a:pt x="243617" y="1314048"/>
                    <a:pt x="240423" y="1321898"/>
                    <a:pt x="270493" y="1333740"/>
                  </a:cubicBezTo>
                  <a:cubicBezTo>
                    <a:pt x="300563" y="1345581"/>
                    <a:pt x="299764" y="1351968"/>
                    <a:pt x="295773" y="1362213"/>
                  </a:cubicBezTo>
                  <a:cubicBezTo>
                    <a:pt x="291781" y="1372458"/>
                    <a:pt x="314001" y="1378046"/>
                    <a:pt x="301361" y="1386694"/>
                  </a:cubicBezTo>
                  <a:cubicBezTo>
                    <a:pt x="296571" y="1390020"/>
                    <a:pt x="289652" y="1394943"/>
                    <a:pt x="283133" y="1399600"/>
                  </a:cubicBezTo>
                  <a:cubicBezTo>
                    <a:pt x="283665" y="1404789"/>
                    <a:pt x="288455" y="1408115"/>
                    <a:pt x="294442" y="1413171"/>
                  </a:cubicBezTo>
                  <a:cubicBezTo>
                    <a:pt x="301494" y="1419159"/>
                    <a:pt x="281403" y="1419159"/>
                    <a:pt x="287257" y="1424481"/>
                  </a:cubicBezTo>
                  <a:cubicBezTo>
                    <a:pt x="293245" y="1429803"/>
                    <a:pt x="286060" y="1438185"/>
                    <a:pt x="292047" y="1444705"/>
                  </a:cubicBezTo>
                  <a:cubicBezTo>
                    <a:pt x="298035" y="1451224"/>
                    <a:pt x="308679" y="1448829"/>
                    <a:pt x="315198" y="1443507"/>
                  </a:cubicBezTo>
                  <a:cubicBezTo>
                    <a:pt x="321718" y="1438185"/>
                    <a:pt x="326508" y="1450027"/>
                    <a:pt x="321185" y="1458941"/>
                  </a:cubicBezTo>
                  <a:cubicBezTo>
                    <a:pt x="315864" y="1467855"/>
                    <a:pt x="327173" y="1474375"/>
                    <a:pt x="332495" y="1467855"/>
                  </a:cubicBezTo>
                  <a:cubicBezTo>
                    <a:pt x="337817" y="1461336"/>
                    <a:pt x="349126" y="1478500"/>
                    <a:pt x="354448" y="1481560"/>
                  </a:cubicBezTo>
                  <a:cubicBezTo>
                    <a:pt x="359770" y="1484487"/>
                    <a:pt x="365092" y="1493401"/>
                    <a:pt x="356178" y="1493401"/>
                  </a:cubicBezTo>
                  <a:cubicBezTo>
                    <a:pt x="347263" y="1493401"/>
                    <a:pt x="348461" y="1508835"/>
                    <a:pt x="354980" y="1509367"/>
                  </a:cubicBezTo>
                  <a:cubicBezTo>
                    <a:pt x="361500" y="1510033"/>
                    <a:pt x="360968" y="1518282"/>
                    <a:pt x="360968" y="1523604"/>
                  </a:cubicBezTo>
                  <a:cubicBezTo>
                    <a:pt x="360968" y="1528926"/>
                    <a:pt x="381724" y="1536643"/>
                    <a:pt x="389441" y="1534248"/>
                  </a:cubicBezTo>
                  <a:cubicBezTo>
                    <a:pt x="397158" y="1531853"/>
                    <a:pt x="404209" y="1539038"/>
                    <a:pt x="407802" y="1545557"/>
                  </a:cubicBezTo>
                  <a:cubicBezTo>
                    <a:pt x="411394" y="1552077"/>
                    <a:pt x="425631" y="1556867"/>
                    <a:pt x="430953" y="1552742"/>
                  </a:cubicBezTo>
                  <a:cubicBezTo>
                    <a:pt x="436275" y="1548618"/>
                    <a:pt x="439867" y="1560459"/>
                    <a:pt x="441065" y="1568708"/>
                  </a:cubicBezTo>
                  <a:cubicBezTo>
                    <a:pt x="442262" y="1576957"/>
                    <a:pt x="454104" y="1572301"/>
                    <a:pt x="461288" y="1571635"/>
                  </a:cubicBezTo>
                  <a:cubicBezTo>
                    <a:pt x="468473" y="1571103"/>
                    <a:pt x="472598" y="1581082"/>
                    <a:pt x="477255" y="1579352"/>
                  </a:cubicBezTo>
                  <a:cubicBezTo>
                    <a:pt x="487766" y="1575361"/>
                    <a:pt x="490826" y="1593722"/>
                    <a:pt x="497744" y="1604366"/>
                  </a:cubicBezTo>
                  <a:lnTo>
                    <a:pt x="1235114" y="1600374"/>
                  </a:lnTo>
                  <a:cubicBezTo>
                    <a:pt x="1235114" y="1600374"/>
                    <a:pt x="1235646" y="1582013"/>
                    <a:pt x="1244294" y="1588400"/>
                  </a:cubicBezTo>
                  <a:cubicBezTo>
                    <a:pt x="1252943" y="1594786"/>
                    <a:pt x="1245093" y="1605031"/>
                    <a:pt x="1255338" y="1609023"/>
                  </a:cubicBezTo>
                  <a:cubicBezTo>
                    <a:pt x="1265582" y="1613014"/>
                    <a:pt x="1272767" y="1619268"/>
                    <a:pt x="1278223" y="1616873"/>
                  </a:cubicBezTo>
                  <a:cubicBezTo>
                    <a:pt x="1283811" y="1614478"/>
                    <a:pt x="1293257" y="1606628"/>
                    <a:pt x="1302704" y="1617671"/>
                  </a:cubicBezTo>
                  <a:cubicBezTo>
                    <a:pt x="1312150" y="1628714"/>
                    <a:pt x="1319335" y="1619268"/>
                    <a:pt x="1324790" y="1626319"/>
                  </a:cubicBezTo>
                  <a:cubicBezTo>
                    <a:pt x="1330379" y="1633371"/>
                    <a:pt x="1340623" y="1638959"/>
                    <a:pt x="1347675" y="1630311"/>
                  </a:cubicBezTo>
                  <a:cubicBezTo>
                    <a:pt x="1353396" y="1623259"/>
                    <a:pt x="1375350" y="1631774"/>
                    <a:pt x="1385994" y="1635633"/>
                  </a:cubicBezTo>
                  <a:cubicBezTo>
                    <a:pt x="1399033" y="1625255"/>
                    <a:pt x="1409278" y="1602902"/>
                    <a:pt x="1420853" y="1602902"/>
                  </a:cubicBezTo>
                  <a:cubicBezTo>
                    <a:pt x="1436287" y="1602902"/>
                    <a:pt x="1475404" y="1606495"/>
                    <a:pt x="1477799" y="1626586"/>
                  </a:cubicBezTo>
                  <a:cubicBezTo>
                    <a:pt x="1480194" y="1646809"/>
                    <a:pt x="1503877" y="1627783"/>
                    <a:pt x="1506272" y="1646809"/>
                  </a:cubicBezTo>
                  <a:cubicBezTo>
                    <a:pt x="1508268" y="1662908"/>
                    <a:pt x="1523968" y="1675681"/>
                    <a:pt x="1521307" y="1684197"/>
                  </a:cubicBezTo>
                  <a:cubicBezTo>
                    <a:pt x="1525831" y="1686991"/>
                    <a:pt x="1531419" y="1690716"/>
                    <a:pt x="1536608" y="1694841"/>
                  </a:cubicBezTo>
                  <a:cubicBezTo>
                    <a:pt x="1544192" y="1692313"/>
                    <a:pt x="1564149" y="1695506"/>
                    <a:pt x="1577454" y="1700296"/>
                  </a:cubicBezTo>
                  <a:cubicBezTo>
                    <a:pt x="1594086" y="1706283"/>
                    <a:pt x="1618966" y="1693244"/>
                    <a:pt x="1627349" y="1713335"/>
                  </a:cubicBezTo>
                  <a:cubicBezTo>
                    <a:pt x="1635598" y="1733559"/>
                    <a:pt x="1654890" y="1748726"/>
                    <a:pt x="1636795" y="1750057"/>
                  </a:cubicBezTo>
                  <a:cubicBezTo>
                    <a:pt x="1621361" y="1751254"/>
                    <a:pt x="1601271" y="1729833"/>
                    <a:pt x="1602335" y="1741808"/>
                  </a:cubicBezTo>
                  <a:cubicBezTo>
                    <a:pt x="1603533" y="1753649"/>
                    <a:pt x="1594086" y="1747795"/>
                    <a:pt x="1594086" y="1765491"/>
                  </a:cubicBezTo>
                  <a:cubicBezTo>
                    <a:pt x="1594086" y="1783320"/>
                    <a:pt x="1582244" y="1808200"/>
                    <a:pt x="1575060" y="1807003"/>
                  </a:cubicBezTo>
                  <a:cubicBezTo>
                    <a:pt x="1574793" y="1807003"/>
                    <a:pt x="1574660" y="1806870"/>
                    <a:pt x="1574394" y="1806737"/>
                  </a:cubicBezTo>
                  <a:cubicBezTo>
                    <a:pt x="1573197" y="1813522"/>
                    <a:pt x="1573064" y="1822171"/>
                    <a:pt x="1578785" y="1827759"/>
                  </a:cubicBezTo>
                  <a:cubicBezTo>
                    <a:pt x="1587832" y="1821239"/>
                    <a:pt x="1600738" y="1809930"/>
                    <a:pt x="1611915" y="1810595"/>
                  </a:cubicBezTo>
                  <a:cubicBezTo>
                    <a:pt x="1629744" y="1811793"/>
                    <a:pt x="1634400" y="1822437"/>
                    <a:pt x="1646375" y="1814188"/>
                  </a:cubicBezTo>
                  <a:cubicBezTo>
                    <a:pt x="1658217" y="1805805"/>
                    <a:pt x="1660611" y="1802346"/>
                    <a:pt x="1663006" y="1808200"/>
                  </a:cubicBezTo>
                  <a:cubicBezTo>
                    <a:pt x="1663272" y="1808999"/>
                    <a:pt x="1663139" y="1809930"/>
                    <a:pt x="1662607" y="1810861"/>
                  </a:cubicBezTo>
                  <a:cubicBezTo>
                    <a:pt x="1667131" y="1808466"/>
                    <a:pt x="1670324" y="1806071"/>
                    <a:pt x="1670590" y="1804209"/>
                  </a:cubicBezTo>
                  <a:cubicBezTo>
                    <a:pt x="1670856" y="1801282"/>
                    <a:pt x="1670058" y="1797157"/>
                    <a:pt x="1669127" y="1793565"/>
                  </a:cubicBezTo>
                  <a:cubicBezTo>
                    <a:pt x="1657285" y="1795294"/>
                    <a:pt x="1653294" y="1796226"/>
                    <a:pt x="1650100" y="1787976"/>
                  </a:cubicBezTo>
                  <a:cubicBezTo>
                    <a:pt x="1645311" y="1776135"/>
                    <a:pt x="1685625" y="1764293"/>
                    <a:pt x="1704651" y="1766688"/>
                  </a:cubicBezTo>
                  <a:cubicBezTo>
                    <a:pt x="1722613" y="1768950"/>
                    <a:pt x="1735253" y="1756310"/>
                    <a:pt x="1741640" y="1764027"/>
                  </a:cubicBezTo>
                  <a:cubicBezTo>
                    <a:pt x="1753082" y="1753782"/>
                    <a:pt x="1772507" y="1737018"/>
                    <a:pt x="1777430" y="1737018"/>
                  </a:cubicBezTo>
                  <a:cubicBezTo>
                    <a:pt x="1784615" y="1737018"/>
                    <a:pt x="1869236" y="1736220"/>
                    <a:pt x="1869236" y="1736220"/>
                  </a:cubicBezTo>
                  <a:cubicBezTo>
                    <a:pt x="1869236" y="1736220"/>
                    <a:pt x="1898507" y="1717992"/>
                    <a:pt x="1902498" y="1701493"/>
                  </a:cubicBezTo>
                  <a:cubicBezTo>
                    <a:pt x="1906490" y="1684862"/>
                    <a:pt x="1925383" y="1645346"/>
                    <a:pt x="1936560" y="1653994"/>
                  </a:cubicBezTo>
                  <a:cubicBezTo>
                    <a:pt x="1947603" y="1662642"/>
                    <a:pt x="1971419" y="1656389"/>
                    <a:pt x="1972084" y="1664239"/>
                  </a:cubicBezTo>
                  <a:cubicBezTo>
                    <a:pt x="1972882" y="1671557"/>
                    <a:pt x="1964234" y="1698433"/>
                    <a:pt x="1994703" y="1738615"/>
                  </a:cubicBezTo>
                  <a:cubicBezTo>
                    <a:pt x="2005347" y="1731829"/>
                    <a:pt x="2016523" y="1726507"/>
                    <a:pt x="2022777" y="1726906"/>
                  </a:cubicBezTo>
                  <a:cubicBezTo>
                    <a:pt x="2033421" y="1727438"/>
                    <a:pt x="2049520" y="1713202"/>
                    <a:pt x="2054177" y="1704287"/>
                  </a:cubicBezTo>
                  <a:cubicBezTo>
                    <a:pt x="2058967" y="1695373"/>
                    <a:pt x="2065486" y="1712670"/>
                    <a:pt x="2055906" y="1715597"/>
                  </a:cubicBezTo>
                  <a:cubicBezTo>
                    <a:pt x="2046460" y="1718524"/>
                    <a:pt x="2063623" y="1725709"/>
                    <a:pt x="2080255" y="1725043"/>
                  </a:cubicBezTo>
                  <a:cubicBezTo>
                    <a:pt x="2096886" y="1724511"/>
                    <a:pt x="2072538" y="1731031"/>
                    <a:pt x="2060031" y="1730365"/>
                  </a:cubicBezTo>
                  <a:cubicBezTo>
                    <a:pt x="2047524" y="1729833"/>
                    <a:pt x="2042202" y="1731563"/>
                    <a:pt x="2025571" y="1748194"/>
                  </a:cubicBezTo>
                  <a:cubicBezTo>
                    <a:pt x="2008939" y="1764826"/>
                    <a:pt x="2013064" y="1769482"/>
                    <a:pt x="2022644" y="1777865"/>
                  </a:cubicBezTo>
                  <a:cubicBezTo>
                    <a:pt x="2032090" y="1786247"/>
                    <a:pt x="2044597" y="1782654"/>
                    <a:pt x="2057636" y="1771345"/>
                  </a:cubicBezTo>
                  <a:cubicBezTo>
                    <a:pt x="2070675" y="1760036"/>
                    <a:pt x="2070143" y="1748860"/>
                    <a:pt x="2083182" y="1749392"/>
                  </a:cubicBezTo>
                  <a:cubicBezTo>
                    <a:pt x="2096221" y="1749924"/>
                    <a:pt x="2130016" y="1737550"/>
                    <a:pt x="2144918" y="1732760"/>
                  </a:cubicBezTo>
                  <a:cubicBezTo>
                    <a:pt x="2159686" y="1727970"/>
                    <a:pt x="2150240" y="1725576"/>
                    <a:pt x="2150240" y="1719056"/>
                  </a:cubicBezTo>
                  <a:cubicBezTo>
                    <a:pt x="2150240" y="1712536"/>
                    <a:pt x="2176318" y="1712536"/>
                    <a:pt x="2185897" y="1706017"/>
                  </a:cubicBezTo>
                  <a:cubicBezTo>
                    <a:pt x="2194812" y="1699897"/>
                    <a:pt x="2183502" y="1694575"/>
                    <a:pt x="2175253" y="1695772"/>
                  </a:cubicBezTo>
                  <a:close/>
                  <a:moveTo>
                    <a:pt x="631195" y="926736"/>
                  </a:moveTo>
                  <a:cubicBezTo>
                    <a:pt x="615628" y="946029"/>
                    <a:pt x="610439" y="948956"/>
                    <a:pt x="594339" y="946029"/>
                  </a:cubicBezTo>
                  <a:cubicBezTo>
                    <a:pt x="578240" y="943235"/>
                    <a:pt x="568395" y="951218"/>
                    <a:pt x="576378" y="956939"/>
                  </a:cubicBezTo>
                  <a:cubicBezTo>
                    <a:pt x="584361" y="962660"/>
                    <a:pt x="584893" y="967317"/>
                    <a:pt x="568395" y="971042"/>
                  </a:cubicBezTo>
                  <a:cubicBezTo>
                    <a:pt x="551896" y="974768"/>
                    <a:pt x="540986" y="987541"/>
                    <a:pt x="534466" y="986077"/>
                  </a:cubicBezTo>
                  <a:cubicBezTo>
                    <a:pt x="527814" y="984614"/>
                    <a:pt x="562806" y="959600"/>
                    <a:pt x="553759" y="953081"/>
                  </a:cubicBezTo>
                  <a:cubicBezTo>
                    <a:pt x="544845" y="946428"/>
                    <a:pt x="522625" y="964390"/>
                    <a:pt x="522093" y="972373"/>
                  </a:cubicBezTo>
                  <a:cubicBezTo>
                    <a:pt x="521561" y="980356"/>
                    <a:pt x="507058" y="980888"/>
                    <a:pt x="498010" y="980356"/>
                  </a:cubicBezTo>
                  <a:cubicBezTo>
                    <a:pt x="489096" y="979824"/>
                    <a:pt x="477255" y="971442"/>
                    <a:pt x="486169" y="970510"/>
                  </a:cubicBezTo>
                  <a:cubicBezTo>
                    <a:pt x="495083" y="969579"/>
                    <a:pt x="488963" y="959600"/>
                    <a:pt x="501337" y="954943"/>
                  </a:cubicBezTo>
                  <a:cubicBezTo>
                    <a:pt x="513577" y="950153"/>
                    <a:pt x="498942" y="943102"/>
                    <a:pt x="502800" y="937913"/>
                  </a:cubicBezTo>
                  <a:cubicBezTo>
                    <a:pt x="506526" y="932724"/>
                    <a:pt x="531539" y="943102"/>
                    <a:pt x="532072" y="933655"/>
                  </a:cubicBezTo>
                  <a:cubicBezTo>
                    <a:pt x="532604" y="924208"/>
                    <a:pt x="507058" y="916225"/>
                    <a:pt x="498543" y="921814"/>
                  </a:cubicBezTo>
                  <a:cubicBezTo>
                    <a:pt x="490027" y="927402"/>
                    <a:pt x="470203" y="940707"/>
                    <a:pt x="446653" y="930329"/>
                  </a:cubicBezTo>
                  <a:cubicBezTo>
                    <a:pt x="439202" y="927003"/>
                    <a:pt x="506127" y="919951"/>
                    <a:pt x="517436" y="909573"/>
                  </a:cubicBezTo>
                  <a:cubicBezTo>
                    <a:pt x="528745" y="899195"/>
                    <a:pt x="579704" y="887353"/>
                    <a:pt x="583429" y="896800"/>
                  </a:cubicBezTo>
                  <a:cubicBezTo>
                    <a:pt x="587155" y="906247"/>
                    <a:pt x="556021" y="912367"/>
                    <a:pt x="571189" y="920882"/>
                  </a:cubicBezTo>
                  <a:cubicBezTo>
                    <a:pt x="586223" y="929397"/>
                    <a:pt x="610838" y="923676"/>
                    <a:pt x="616426" y="914762"/>
                  </a:cubicBezTo>
                  <a:cubicBezTo>
                    <a:pt x="622147" y="906113"/>
                    <a:pt x="646762" y="907444"/>
                    <a:pt x="631195" y="926736"/>
                  </a:cubicBezTo>
                  <a:close/>
                  <a:moveTo>
                    <a:pt x="781143" y="1117399"/>
                  </a:moveTo>
                  <a:cubicBezTo>
                    <a:pt x="762782" y="1133498"/>
                    <a:pt x="764113" y="1129240"/>
                    <a:pt x="748147" y="1132034"/>
                  </a:cubicBezTo>
                  <a:cubicBezTo>
                    <a:pt x="732047" y="1134828"/>
                    <a:pt x="744820" y="1150928"/>
                    <a:pt x="725528" y="1152258"/>
                  </a:cubicBezTo>
                  <a:cubicBezTo>
                    <a:pt x="706236" y="1153722"/>
                    <a:pt x="659535" y="1155584"/>
                    <a:pt x="652882" y="1144674"/>
                  </a:cubicBezTo>
                  <a:cubicBezTo>
                    <a:pt x="650620" y="1141082"/>
                    <a:pt x="678295" y="1143743"/>
                    <a:pt x="680291" y="1135760"/>
                  </a:cubicBezTo>
                  <a:cubicBezTo>
                    <a:pt x="682153" y="1127777"/>
                    <a:pt x="689737" y="1115004"/>
                    <a:pt x="701579" y="1115004"/>
                  </a:cubicBezTo>
                  <a:cubicBezTo>
                    <a:pt x="713420" y="1115004"/>
                    <a:pt x="712356" y="1099437"/>
                    <a:pt x="693063" y="1089990"/>
                  </a:cubicBezTo>
                  <a:cubicBezTo>
                    <a:pt x="673771" y="1080544"/>
                    <a:pt x="720871" y="1074423"/>
                    <a:pt x="731781" y="1089458"/>
                  </a:cubicBezTo>
                  <a:cubicBezTo>
                    <a:pt x="742692" y="1104626"/>
                    <a:pt x="761984" y="1115403"/>
                    <a:pt x="772761" y="1104626"/>
                  </a:cubicBezTo>
                  <a:cubicBezTo>
                    <a:pt x="783671" y="1093716"/>
                    <a:pt x="845407" y="1063646"/>
                    <a:pt x="845407" y="1077750"/>
                  </a:cubicBezTo>
                  <a:cubicBezTo>
                    <a:pt x="845407" y="1091853"/>
                    <a:pt x="799504" y="1101300"/>
                    <a:pt x="781143" y="1117399"/>
                  </a:cubicBezTo>
                  <a:close/>
                  <a:moveTo>
                    <a:pt x="1194001" y="1548618"/>
                  </a:moveTo>
                  <a:cubicBezTo>
                    <a:pt x="1180962" y="1550081"/>
                    <a:pt x="1195199" y="1514157"/>
                    <a:pt x="1171515" y="1501118"/>
                  </a:cubicBezTo>
                  <a:cubicBezTo>
                    <a:pt x="1143575" y="1485817"/>
                    <a:pt x="1131201" y="1457211"/>
                    <a:pt x="1131201" y="1441777"/>
                  </a:cubicBezTo>
                  <a:cubicBezTo>
                    <a:pt x="1131201" y="1426343"/>
                    <a:pt x="1154884" y="1419292"/>
                    <a:pt x="1164464" y="1431133"/>
                  </a:cubicBezTo>
                  <a:cubicBezTo>
                    <a:pt x="1173910" y="1442975"/>
                    <a:pt x="1188147" y="1491672"/>
                    <a:pt x="1196529" y="1507106"/>
                  </a:cubicBezTo>
                  <a:cubicBezTo>
                    <a:pt x="1204645" y="1522540"/>
                    <a:pt x="1204645" y="1547420"/>
                    <a:pt x="1194001" y="154861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33"/>
            <p:cNvSpPr/>
            <p:nvPr/>
          </p:nvSpPr>
          <p:spPr>
            <a:xfrm>
              <a:off x="1274598" y="2014259"/>
              <a:ext cx="2716000" cy="1840089"/>
            </a:xfrm>
            <a:custGeom>
              <a:rect b="b" l="l" r="r" t="t"/>
              <a:pathLst>
                <a:path extrusionOk="0" h="1840089" w="2716000">
                  <a:moveTo>
                    <a:pt x="1017869" y="675477"/>
                  </a:moveTo>
                  <a:cubicBezTo>
                    <a:pt x="1021860" y="665232"/>
                    <a:pt x="1022659" y="658846"/>
                    <a:pt x="992589" y="647004"/>
                  </a:cubicBezTo>
                  <a:cubicBezTo>
                    <a:pt x="962520" y="635163"/>
                    <a:pt x="965713" y="627179"/>
                    <a:pt x="945090" y="590856"/>
                  </a:cubicBezTo>
                  <a:cubicBezTo>
                    <a:pt x="924467" y="554533"/>
                    <a:pt x="887346" y="538700"/>
                    <a:pt x="887346" y="525262"/>
                  </a:cubicBezTo>
                  <a:cubicBezTo>
                    <a:pt x="887346" y="511824"/>
                    <a:pt x="851023" y="513421"/>
                    <a:pt x="851023" y="523666"/>
                  </a:cubicBezTo>
                  <a:cubicBezTo>
                    <a:pt x="851023" y="533911"/>
                    <a:pt x="835190" y="537104"/>
                    <a:pt x="826541" y="542692"/>
                  </a:cubicBezTo>
                  <a:cubicBezTo>
                    <a:pt x="817893" y="548280"/>
                    <a:pt x="813901" y="539499"/>
                    <a:pt x="805918" y="529254"/>
                  </a:cubicBezTo>
                  <a:cubicBezTo>
                    <a:pt x="798068" y="519009"/>
                    <a:pt x="779042" y="508764"/>
                    <a:pt x="779042" y="502377"/>
                  </a:cubicBezTo>
                  <a:cubicBezTo>
                    <a:pt x="779042" y="496124"/>
                    <a:pt x="774252" y="482553"/>
                    <a:pt x="760814" y="488939"/>
                  </a:cubicBezTo>
                  <a:cubicBezTo>
                    <a:pt x="747376" y="495326"/>
                    <a:pt x="740191" y="488939"/>
                    <a:pt x="736333" y="493729"/>
                  </a:cubicBezTo>
                  <a:cubicBezTo>
                    <a:pt x="732341" y="498519"/>
                    <a:pt x="722096" y="490802"/>
                    <a:pt x="722096" y="490802"/>
                  </a:cubicBezTo>
                  <a:lnTo>
                    <a:pt x="722096" y="80605"/>
                  </a:lnTo>
                  <a:cubicBezTo>
                    <a:pt x="717306" y="80073"/>
                    <a:pt x="713049" y="79275"/>
                    <a:pt x="709855" y="78077"/>
                  </a:cubicBezTo>
                  <a:cubicBezTo>
                    <a:pt x="692692" y="71558"/>
                    <a:pt x="667146" y="59716"/>
                    <a:pt x="653442" y="62643"/>
                  </a:cubicBezTo>
                  <a:cubicBezTo>
                    <a:pt x="639737" y="65570"/>
                    <a:pt x="612462" y="69163"/>
                    <a:pt x="603015" y="64373"/>
                  </a:cubicBezTo>
                  <a:cubicBezTo>
                    <a:pt x="593569" y="59583"/>
                    <a:pt x="580530" y="55459"/>
                    <a:pt x="560838" y="58386"/>
                  </a:cubicBezTo>
                  <a:cubicBezTo>
                    <a:pt x="541280" y="61313"/>
                    <a:pt x="528773" y="47742"/>
                    <a:pt x="503892" y="41754"/>
                  </a:cubicBezTo>
                  <a:cubicBezTo>
                    <a:pt x="479012" y="35767"/>
                    <a:pt x="444019" y="43484"/>
                    <a:pt x="435637" y="46544"/>
                  </a:cubicBezTo>
                  <a:cubicBezTo>
                    <a:pt x="427388" y="49471"/>
                    <a:pt x="429117" y="37630"/>
                    <a:pt x="418473" y="38827"/>
                  </a:cubicBezTo>
                  <a:cubicBezTo>
                    <a:pt x="407829" y="40025"/>
                    <a:pt x="416078" y="34037"/>
                    <a:pt x="410224" y="25123"/>
                  </a:cubicBezTo>
                  <a:cubicBezTo>
                    <a:pt x="404237" y="16208"/>
                    <a:pt x="374566" y="24591"/>
                    <a:pt x="363922" y="25655"/>
                  </a:cubicBezTo>
                  <a:cubicBezTo>
                    <a:pt x="353278" y="26853"/>
                    <a:pt x="350218" y="20333"/>
                    <a:pt x="350883" y="15011"/>
                  </a:cubicBezTo>
                  <a:cubicBezTo>
                    <a:pt x="351416" y="9689"/>
                    <a:pt x="341437" y="11419"/>
                    <a:pt x="337179" y="18603"/>
                  </a:cubicBezTo>
                  <a:cubicBezTo>
                    <a:pt x="333055" y="25788"/>
                    <a:pt x="321213" y="26853"/>
                    <a:pt x="316423" y="22196"/>
                  </a:cubicBezTo>
                  <a:cubicBezTo>
                    <a:pt x="311633" y="17406"/>
                    <a:pt x="326535" y="15676"/>
                    <a:pt x="327067" y="10354"/>
                  </a:cubicBezTo>
                  <a:cubicBezTo>
                    <a:pt x="327599" y="5032"/>
                    <a:pt x="311633" y="2105"/>
                    <a:pt x="305646" y="242"/>
                  </a:cubicBezTo>
                  <a:cubicBezTo>
                    <a:pt x="299659" y="-1487"/>
                    <a:pt x="290212" y="6230"/>
                    <a:pt x="277705" y="17406"/>
                  </a:cubicBezTo>
                  <a:cubicBezTo>
                    <a:pt x="265198" y="28715"/>
                    <a:pt x="246837" y="27518"/>
                    <a:pt x="235528" y="26320"/>
                  </a:cubicBezTo>
                  <a:cubicBezTo>
                    <a:pt x="224485" y="25256"/>
                    <a:pt x="210248" y="27651"/>
                    <a:pt x="210780" y="34170"/>
                  </a:cubicBezTo>
                  <a:cubicBezTo>
                    <a:pt x="211313" y="40690"/>
                    <a:pt x="225017" y="40158"/>
                    <a:pt x="216768" y="48407"/>
                  </a:cubicBezTo>
                  <a:cubicBezTo>
                    <a:pt x="208519" y="56656"/>
                    <a:pt x="205458" y="37097"/>
                    <a:pt x="197209" y="46012"/>
                  </a:cubicBezTo>
                  <a:cubicBezTo>
                    <a:pt x="188960" y="54926"/>
                    <a:pt x="163946" y="54261"/>
                    <a:pt x="158092" y="53064"/>
                  </a:cubicBezTo>
                  <a:cubicBezTo>
                    <a:pt x="152105" y="51866"/>
                    <a:pt x="132546" y="73287"/>
                    <a:pt x="126692" y="79142"/>
                  </a:cubicBezTo>
                  <a:cubicBezTo>
                    <a:pt x="120705" y="85129"/>
                    <a:pt x="131349" y="90584"/>
                    <a:pt x="115383" y="107748"/>
                  </a:cubicBezTo>
                  <a:cubicBezTo>
                    <a:pt x="99417" y="124911"/>
                    <a:pt x="56707" y="121452"/>
                    <a:pt x="47793" y="121452"/>
                  </a:cubicBezTo>
                  <a:cubicBezTo>
                    <a:pt x="38878" y="121452"/>
                    <a:pt x="45398" y="131564"/>
                    <a:pt x="40608" y="138083"/>
                  </a:cubicBezTo>
                  <a:cubicBezTo>
                    <a:pt x="35818" y="144603"/>
                    <a:pt x="45930" y="150590"/>
                    <a:pt x="70278" y="157110"/>
                  </a:cubicBezTo>
                  <a:cubicBezTo>
                    <a:pt x="94627" y="163629"/>
                    <a:pt x="111258" y="195694"/>
                    <a:pt x="114185" y="203411"/>
                  </a:cubicBezTo>
                  <a:cubicBezTo>
                    <a:pt x="117112" y="211128"/>
                    <a:pt x="147448" y="202879"/>
                    <a:pt x="159290" y="204609"/>
                  </a:cubicBezTo>
                  <a:cubicBezTo>
                    <a:pt x="171131" y="206339"/>
                    <a:pt x="158092" y="222970"/>
                    <a:pt x="168204" y="227760"/>
                  </a:cubicBezTo>
                  <a:cubicBezTo>
                    <a:pt x="178316" y="232550"/>
                    <a:pt x="193750" y="225365"/>
                    <a:pt x="196677" y="233747"/>
                  </a:cubicBezTo>
                  <a:cubicBezTo>
                    <a:pt x="199604" y="241996"/>
                    <a:pt x="176453" y="233747"/>
                    <a:pt x="164612" y="242662"/>
                  </a:cubicBezTo>
                  <a:cubicBezTo>
                    <a:pt x="152770" y="251576"/>
                    <a:pt x="146783" y="255701"/>
                    <a:pt x="142126" y="249181"/>
                  </a:cubicBezTo>
                  <a:cubicBezTo>
                    <a:pt x="137336" y="242662"/>
                    <a:pt x="117778" y="246786"/>
                    <a:pt x="107666" y="247984"/>
                  </a:cubicBezTo>
                  <a:cubicBezTo>
                    <a:pt x="97554" y="249181"/>
                    <a:pt x="107134" y="235477"/>
                    <a:pt x="107666" y="229623"/>
                  </a:cubicBezTo>
                  <a:cubicBezTo>
                    <a:pt x="108198" y="223635"/>
                    <a:pt x="93962" y="219511"/>
                    <a:pt x="74403" y="230820"/>
                  </a:cubicBezTo>
                  <a:cubicBezTo>
                    <a:pt x="54845" y="242129"/>
                    <a:pt x="61896" y="238005"/>
                    <a:pt x="59634" y="246786"/>
                  </a:cubicBezTo>
                  <a:cubicBezTo>
                    <a:pt x="57239" y="255701"/>
                    <a:pt x="48990" y="241464"/>
                    <a:pt x="36483" y="249181"/>
                  </a:cubicBezTo>
                  <a:cubicBezTo>
                    <a:pt x="23977" y="256898"/>
                    <a:pt x="3886" y="262220"/>
                    <a:pt x="294" y="269937"/>
                  </a:cubicBezTo>
                  <a:cubicBezTo>
                    <a:pt x="-3299" y="277654"/>
                    <a:pt x="27037" y="282976"/>
                    <a:pt x="38878" y="285371"/>
                  </a:cubicBezTo>
                  <a:cubicBezTo>
                    <a:pt x="50720" y="287766"/>
                    <a:pt x="24642" y="295483"/>
                    <a:pt x="34089" y="298410"/>
                  </a:cubicBezTo>
                  <a:cubicBezTo>
                    <a:pt x="43535" y="301337"/>
                    <a:pt x="39411" y="310252"/>
                    <a:pt x="54312" y="317968"/>
                  </a:cubicBezTo>
                  <a:cubicBezTo>
                    <a:pt x="69081" y="325685"/>
                    <a:pt x="102344" y="317968"/>
                    <a:pt x="111258" y="317968"/>
                  </a:cubicBezTo>
                  <a:cubicBezTo>
                    <a:pt x="120173" y="317968"/>
                    <a:pt x="128422" y="328613"/>
                    <a:pt x="135607" y="320896"/>
                  </a:cubicBezTo>
                  <a:cubicBezTo>
                    <a:pt x="142791" y="313179"/>
                    <a:pt x="169402" y="291890"/>
                    <a:pt x="183106" y="304264"/>
                  </a:cubicBezTo>
                  <a:cubicBezTo>
                    <a:pt x="196810" y="316771"/>
                    <a:pt x="168337" y="314908"/>
                    <a:pt x="175389" y="322625"/>
                  </a:cubicBezTo>
                  <a:cubicBezTo>
                    <a:pt x="182574" y="330342"/>
                    <a:pt x="191355" y="348703"/>
                    <a:pt x="178316" y="358283"/>
                  </a:cubicBezTo>
                  <a:cubicBezTo>
                    <a:pt x="165277" y="367730"/>
                    <a:pt x="152770" y="361210"/>
                    <a:pt x="145718" y="360678"/>
                  </a:cubicBezTo>
                  <a:cubicBezTo>
                    <a:pt x="138667" y="360146"/>
                    <a:pt x="142791" y="373717"/>
                    <a:pt x="131482" y="382631"/>
                  </a:cubicBezTo>
                  <a:cubicBezTo>
                    <a:pt x="120173" y="391546"/>
                    <a:pt x="111923" y="373185"/>
                    <a:pt x="97687" y="373185"/>
                  </a:cubicBezTo>
                  <a:cubicBezTo>
                    <a:pt x="83451" y="373185"/>
                    <a:pt x="86378" y="391546"/>
                    <a:pt x="87043" y="400460"/>
                  </a:cubicBezTo>
                  <a:cubicBezTo>
                    <a:pt x="87575" y="409375"/>
                    <a:pt x="65755" y="398731"/>
                    <a:pt x="60300" y="420019"/>
                  </a:cubicBezTo>
                  <a:cubicBezTo>
                    <a:pt x="54978" y="441440"/>
                    <a:pt x="32359" y="422946"/>
                    <a:pt x="47261" y="443702"/>
                  </a:cubicBezTo>
                  <a:cubicBezTo>
                    <a:pt x="62029" y="464458"/>
                    <a:pt x="59767" y="451419"/>
                    <a:pt x="71609" y="459668"/>
                  </a:cubicBezTo>
                  <a:cubicBezTo>
                    <a:pt x="83451" y="467917"/>
                    <a:pt x="58570" y="482819"/>
                    <a:pt x="70412" y="485214"/>
                  </a:cubicBezTo>
                  <a:cubicBezTo>
                    <a:pt x="82253" y="487609"/>
                    <a:pt x="95292" y="508897"/>
                    <a:pt x="103674" y="516614"/>
                  </a:cubicBezTo>
                  <a:cubicBezTo>
                    <a:pt x="111923" y="524331"/>
                    <a:pt x="122701" y="512489"/>
                    <a:pt x="135074" y="511824"/>
                  </a:cubicBezTo>
                  <a:cubicBezTo>
                    <a:pt x="147581" y="511292"/>
                    <a:pt x="141594" y="493995"/>
                    <a:pt x="148779" y="500515"/>
                  </a:cubicBezTo>
                  <a:cubicBezTo>
                    <a:pt x="155963" y="507034"/>
                    <a:pt x="165942" y="526060"/>
                    <a:pt x="159423" y="530717"/>
                  </a:cubicBezTo>
                  <a:cubicBezTo>
                    <a:pt x="152903" y="535507"/>
                    <a:pt x="158225" y="550276"/>
                    <a:pt x="157028" y="557461"/>
                  </a:cubicBezTo>
                  <a:cubicBezTo>
                    <a:pt x="155830" y="564645"/>
                    <a:pt x="184303" y="562250"/>
                    <a:pt x="186033" y="553868"/>
                  </a:cubicBezTo>
                  <a:cubicBezTo>
                    <a:pt x="187763" y="545619"/>
                    <a:pt x="210381" y="543224"/>
                    <a:pt x="222755" y="556795"/>
                  </a:cubicBezTo>
                  <a:cubicBezTo>
                    <a:pt x="235262" y="570500"/>
                    <a:pt x="239387" y="572761"/>
                    <a:pt x="239387" y="562117"/>
                  </a:cubicBezTo>
                  <a:cubicBezTo>
                    <a:pt x="239387" y="551473"/>
                    <a:pt x="250031" y="539499"/>
                    <a:pt x="250696" y="548413"/>
                  </a:cubicBezTo>
                  <a:cubicBezTo>
                    <a:pt x="251228" y="557327"/>
                    <a:pt x="261340" y="559722"/>
                    <a:pt x="279701" y="551340"/>
                  </a:cubicBezTo>
                  <a:cubicBezTo>
                    <a:pt x="298062" y="543091"/>
                    <a:pt x="289813" y="552006"/>
                    <a:pt x="280366" y="563847"/>
                  </a:cubicBezTo>
                  <a:cubicBezTo>
                    <a:pt x="267327" y="580212"/>
                    <a:pt x="280366" y="604162"/>
                    <a:pt x="270920" y="606556"/>
                  </a:cubicBezTo>
                  <a:cubicBezTo>
                    <a:pt x="261473" y="608951"/>
                    <a:pt x="253756" y="633300"/>
                    <a:pt x="238322" y="635029"/>
                  </a:cubicBezTo>
                  <a:cubicBezTo>
                    <a:pt x="222888" y="636759"/>
                    <a:pt x="196810" y="665897"/>
                    <a:pt x="193218" y="670687"/>
                  </a:cubicBezTo>
                  <a:cubicBezTo>
                    <a:pt x="189625" y="675477"/>
                    <a:pt x="156496" y="661241"/>
                    <a:pt x="151706" y="674812"/>
                  </a:cubicBezTo>
                  <a:cubicBezTo>
                    <a:pt x="146916" y="688516"/>
                    <a:pt x="126825" y="698628"/>
                    <a:pt x="132147" y="703950"/>
                  </a:cubicBezTo>
                  <a:cubicBezTo>
                    <a:pt x="135740" y="707542"/>
                    <a:pt x="163015" y="693838"/>
                    <a:pt x="164213" y="686786"/>
                  </a:cubicBezTo>
                  <a:cubicBezTo>
                    <a:pt x="165410" y="679735"/>
                    <a:pt x="169002" y="680799"/>
                    <a:pt x="173659" y="686254"/>
                  </a:cubicBezTo>
                  <a:cubicBezTo>
                    <a:pt x="178449" y="691576"/>
                    <a:pt x="190291" y="683859"/>
                    <a:pt x="195613" y="679069"/>
                  </a:cubicBezTo>
                  <a:cubicBezTo>
                    <a:pt x="200935" y="674279"/>
                    <a:pt x="209849" y="676142"/>
                    <a:pt x="215171" y="676674"/>
                  </a:cubicBezTo>
                  <a:cubicBezTo>
                    <a:pt x="220493" y="677207"/>
                    <a:pt x="222888" y="670155"/>
                    <a:pt x="238854" y="667228"/>
                  </a:cubicBezTo>
                  <a:cubicBezTo>
                    <a:pt x="254820" y="664301"/>
                    <a:pt x="251361" y="659511"/>
                    <a:pt x="254820" y="651262"/>
                  </a:cubicBezTo>
                  <a:cubicBezTo>
                    <a:pt x="258413" y="643012"/>
                    <a:pt x="296332" y="625184"/>
                    <a:pt x="303517" y="623321"/>
                  </a:cubicBezTo>
                  <a:cubicBezTo>
                    <a:pt x="310702" y="621591"/>
                    <a:pt x="306444" y="609617"/>
                    <a:pt x="314161" y="609084"/>
                  </a:cubicBezTo>
                  <a:cubicBezTo>
                    <a:pt x="321878" y="608552"/>
                    <a:pt x="333720" y="598973"/>
                    <a:pt x="343832" y="590723"/>
                  </a:cubicBezTo>
                  <a:cubicBezTo>
                    <a:pt x="353944" y="582474"/>
                    <a:pt x="356338" y="585934"/>
                    <a:pt x="364055" y="583006"/>
                  </a:cubicBezTo>
                  <a:cubicBezTo>
                    <a:pt x="371772" y="580079"/>
                    <a:pt x="365785" y="564645"/>
                    <a:pt x="373502" y="563448"/>
                  </a:cubicBezTo>
                  <a:cubicBezTo>
                    <a:pt x="381219" y="562250"/>
                    <a:pt x="387206" y="556396"/>
                    <a:pt x="387206" y="549744"/>
                  </a:cubicBezTo>
                  <a:cubicBezTo>
                    <a:pt x="387206" y="543224"/>
                    <a:pt x="367648" y="543224"/>
                    <a:pt x="365918" y="539100"/>
                  </a:cubicBezTo>
                  <a:cubicBezTo>
                    <a:pt x="364188" y="534975"/>
                    <a:pt x="381352" y="519541"/>
                    <a:pt x="387872" y="520073"/>
                  </a:cubicBezTo>
                  <a:cubicBezTo>
                    <a:pt x="394391" y="520738"/>
                    <a:pt x="405035" y="513554"/>
                    <a:pt x="405700" y="504107"/>
                  </a:cubicBezTo>
                  <a:cubicBezTo>
                    <a:pt x="406233" y="494660"/>
                    <a:pt x="415812" y="492798"/>
                    <a:pt x="423529" y="484548"/>
                  </a:cubicBezTo>
                  <a:cubicBezTo>
                    <a:pt x="431246" y="476166"/>
                    <a:pt x="429517" y="469115"/>
                    <a:pt x="437234" y="468582"/>
                  </a:cubicBezTo>
                  <a:cubicBezTo>
                    <a:pt x="444951" y="468050"/>
                    <a:pt x="452002" y="457273"/>
                    <a:pt x="460384" y="452616"/>
                  </a:cubicBezTo>
                  <a:cubicBezTo>
                    <a:pt x="468634" y="447826"/>
                    <a:pt x="460384" y="458604"/>
                    <a:pt x="476351" y="459136"/>
                  </a:cubicBezTo>
                  <a:cubicBezTo>
                    <a:pt x="492317" y="459668"/>
                    <a:pt x="488857" y="474570"/>
                    <a:pt x="476883" y="469248"/>
                  </a:cubicBezTo>
                  <a:cubicBezTo>
                    <a:pt x="465041" y="463926"/>
                    <a:pt x="459719" y="464458"/>
                    <a:pt x="448942" y="474570"/>
                  </a:cubicBezTo>
                  <a:cubicBezTo>
                    <a:pt x="438298" y="484682"/>
                    <a:pt x="446547" y="487609"/>
                    <a:pt x="438298" y="498918"/>
                  </a:cubicBezTo>
                  <a:cubicBezTo>
                    <a:pt x="430049" y="510227"/>
                    <a:pt x="429384" y="517279"/>
                    <a:pt x="440028" y="518477"/>
                  </a:cubicBezTo>
                  <a:cubicBezTo>
                    <a:pt x="450672" y="519674"/>
                    <a:pt x="440560" y="527391"/>
                    <a:pt x="430581" y="530318"/>
                  </a:cubicBezTo>
                  <a:cubicBezTo>
                    <a:pt x="420469" y="533245"/>
                    <a:pt x="427654" y="539233"/>
                    <a:pt x="441225" y="539233"/>
                  </a:cubicBezTo>
                  <a:cubicBezTo>
                    <a:pt x="454929" y="539233"/>
                    <a:pt x="475020" y="519674"/>
                    <a:pt x="494046" y="510094"/>
                  </a:cubicBezTo>
                  <a:cubicBezTo>
                    <a:pt x="513073" y="500648"/>
                    <a:pt x="527309" y="510094"/>
                    <a:pt x="532631" y="508365"/>
                  </a:cubicBezTo>
                  <a:cubicBezTo>
                    <a:pt x="537953" y="506635"/>
                    <a:pt x="526644" y="497721"/>
                    <a:pt x="533163" y="494793"/>
                  </a:cubicBezTo>
                  <a:cubicBezTo>
                    <a:pt x="539683" y="491866"/>
                    <a:pt x="525446" y="490004"/>
                    <a:pt x="521322" y="478827"/>
                  </a:cubicBezTo>
                  <a:cubicBezTo>
                    <a:pt x="517197" y="467518"/>
                    <a:pt x="527841" y="474703"/>
                    <a:pt x="530236" y="465788"/>
                  </a:cubicBezTo>
                  <a:cubicBezTo>
                    <a:pt x="532631" y="456874"/>
                    <a:pt x="539151" y="460466"/>
                    <a:pt x="545005" y="464591"/>
                  </a:cubicBezTo>
                  <a:cubicBezTo>
                    <a:pt x="550992" y="468715"/>
                    <a:pt x="559241" y="460466"/>
                    <a:pt x="564564" y="471776"/>
                  </a:cubicBezTo>
                  <a:cubicBezTo>
                    <a:pt x="569886" y="483085"/>
                    <a:pt x="575873" y="468849"/>
                    <a:pt x="585319" y="476565"/>
                  </a:cubicBezTo>
                  <a:cubicBezTo>
                    <a:pt x="594766" y="484282"/>
                    <a:pt x="583590" y="483085"/>
                    <a:pt x="573478" y="485480"/>
                  </a:cubicBezTo>
                  <a:cubicBezTo>
                    <a:pt x="563366" y="487875"/>
                    <a:pt x="568688" y="501446"/>
                    <a:pt x="576405" y="494927"/>
                  </a:cubicBezTo>
                  <a:cubicBezTo>
                    <a:pt x="584122" y="488407"/>
                    <a:pt x="590642" y="484282"/>
                    <a:pt x="597826" y="490802"/>
                  </a:cubicBezTo>
                  <a:cubicBezTo>
                    <a:pt x="604878" y="497321"/>
                    <a:pt x="607938" y="494394"/>
                    <a:pt x="613792" y="488407"/>
                  </a:cubicBezTo>
                  <a:cubicBezTo>
                    <a:pt x="619780" y="482420"/>
                    <a:pt x="619780" y="488939"/>
                    <a:pt x="619780" y="493729"/>
                  </a:cubicBezTo>
                  <a:cubicBezTo>
                    <a:pt x="619780" y="498519"/>
                    <a:pt x="632287" y="500249"/>
                    <a:pt x="649982" y="503176"/>
                  </a:cubicBezTo>
                  <a:cubicBezTo>
                    <a:pt x="667811" y="506103"/>
                    <a:pt x="699877" y="501978"/>
                    <a:pt x="708126" y="501446"/>
                  </a:cubicBezTo>
                  <a:cubicBezTo>
                    <a:pt x="716375" y="500914"/>
                    <a:pt x="713448" y="513953"/>
                    <a:pt x="731809" y="517412"/>
                  </a:cubicBezTo>
                  <a:cubicBezTo>
                    <a:pt x="750170" y="521005"/>
                    <a:pt x="754960" y="499051"/>
                    <a:pt x="764406" y="506768"/>
                  </a:cubicBezTo>
                  <a:cubicBezTo>
                    <a:pt x="773853" y="514485"/>
                    <a:pt x="764406" y="517412"/>
                    <a:pt x="759084" y="523400"/>
                  </a:cubicBezTo>
                  <a:cubicBezTo>
                    <a:pt x="753762" y="529387"/>
                    <a:pt x="765072" y="529919"/>
                    <a:pt x="772123" y="532846"/>
                  </a:cubicBezTo>
                  <a:cubicBezTo>
                    <a:pt x="779308" y="535773"/>
                    <a:pt x="795806" y="540563"/>
                    <a:pt x="803523" y="548280"/>
                  </a:cubicBezTo>
                  <a:cubicBezTo>
                    <a:pt x="811240" y="555997"/>
                    <a:pt x="816030" y="564246"/>
                    <a:pt x="834923" y="573826"/>
                  </a:cubicBezTo>
                  <a:cubicBezTo>
                    <a:pt x="853950" y="583273"/>
                    <a:pt x="835456" y="550143"/>
                    <a:pt x="850357" y="560787"/>
                  </a:cubicBezTo>
                  <a:cubicBezTo>
                    <a:pt x="865126" y="571431"/>
                    <a:pt x="859804" y="561319"/>
                    <a:pt x="871779" y="572096"/>
                  </a:cubicBezTo>
                  <a:cubicBezTo>
                    <a:pt x="883620" y="582740"/>
                    <a:pt x="879496" y="567306"/>
                    <a:pt x="874174" y="549611"/>
                  </a:cubicBezTo>
                  <a:cubicBezTo>
                    <a:pt x="868851" y="531782"/>
                    <a:pt x="879496" y="543623"/>
                    <a:pt x="884818" y="552006"/>
                  </a:cubicBezTo>
                  <a:cubicBezTo>
                    <a:pt x="890140" y="560255"/>
                    <a:pt x="890140" y="576354"/>
                    <a:pt x="886547" y="586998"/>
                  </a:cubicBezTo>
                  <a:cubicBezTo>
                    <a:pt x="882955" y="597642"/>
                    <a:pt x="865126" y="588728"/>
                    <a:pt x="866989" y="582873"/>
                  </a:cubicBezTo>
                  <a:cubicBezTo>
                    <a:pt x="868718" y="576886"/>
                    <a:pt x="849160" y="579281"/>
                    <a:pt x="848628" y="587663"/>
                  </a:cubicBezTo>
                  <a:cubicBezTo>
                    <a:pt x="848095" y="595912"/>
                    <a:pt x="861134" y="612012"/>
                    <a:pt x="870581" y="613741"/>
                  </a:cubicBezTo>
                  <a:cubicBezTo>
                    <a:pt x="880028" y="615471"/>
                    <a:pt x="872976" y="630373"/>
                    <a:pt x="878830" y="632102"/>
                  </a:cubicBezTo>
                  <a:cubicBezTo>
                    <a:pt x="886946" y="634497"/>
                    <a:pt x="886547" y="649931"/>
                    <a:pt x="891337" y="647536"/>
                  </a:cubicBezTo>
                  <a:cubicBezTo>
                    <a:pt x="896127" y="645141"/>
                    <a:pt x="894264" y="626780"/>
                    <a:pt x="888942" y="618531"/>
                  </a:cubicBezTo>
                  <a:cubicBezTo>
                    <a:pt x="883620" y="610149"/>
                    <a:pt x="886015" y="598307"/>
                    <a:pt x="893067" y="600702"/>
                  </a:cubicBezTo>
                  <a:cubicBezTo>
                    <a:pt x="900252" y="603097"/>
                    <a:pt x="893067" y="615604"/>
                    <a:pt x="896659" y="619729"/>
                  </a:cubicBezTo>
                  <a:cubicBezTo>
                    <a:pt x="900252" y="623853"/>
                    <a:pt x="904376" y="615604"/>
                    <a:pt x="912625" y="610814"/>
                  </a:cubicBezTo>
                  <a:cubicBezTo>
                    <a:pt x="920874" y="606024"/>
                    <a:pt x="909033" y="592453"/>
                    <a:pt x="912093" y="585268"/>
                  </a:cubicBezTo>
                  <a:cubicBezTo>
                    <a:pt x="915020" y="578084"/>
                    <a:pt x="924600" y="591256"/>
                    <a:pt x="928059" y="603629"/>
                  </a:cubicBezTo>
                  <a:cubicBezTo>
                    <a:pt x="931652" y="616136"/>
                    <a:pt x="919145" y="615471"/>
                    <a:pt x="919145" y="621990"/>
                  </a:cubicBezTo>
                  <a:cubicBezTo>
                    <a:pt x="919145" y="628510"/>
                    <a:pt x="907835" y="625583"/>
                    <a:pt x="904376" y="629175"/>
                  </a:cubicBezTo>
                  <a:cubicBezTo>
                    <a:pt x="900784" y="632768"/>
                    <a:pt x="902646" y="656451"/>
                    <a:pt x="907303" y="657116"/>
                  </a:cubicBezTo>
                  <a:cubicBezTo>
                    <a:pt x="912093" y="657648"/>
                    <a:pt x="915020" y="637557"/>
                    <a:pt x="917947" y="647669"/>
                  </a:cubicBezTo>
                  <a:cubicBezTo>
                    <a:pt x="920874" y="657781"/>
                    <a:pt x="932184" y="634630"/>
                    <a:pt x="935111" y="644077"/>
                  </a:cubicBezTo>
                  <a:cubicBezTo>
                    <a:pt x="938038" y="653524"/>
                    <a:pt x="952275" y="664301"/>
                    <a:pt x="957597" y="661906"/>
                  </a:cubicBezTo>
                  <a:cubicBezTo>
                    <a:pt x="962919" y="659511"/>
                    <a:pt x="955202" y="649399"/>
                    <a:pt x="946953" y="648867"/>
                  </a:cubicBezTo>
                  <a:cubicBezTo>
                    <a:pt x="938703" y="648335"/>
                    <a:pt x="939768" y="634630"/>
                    <a:pt x="947485" y="633965"/>
                  </a:cubicBezTo>
                  <a:cubicBezTo>
                    <a:pt x="955202" y="633433"/>
                    <a:pt x="968773" y="653524"/>
                    <a:pt x="968241" y="660708"/>
                  </a:cubicBezTo>
                  <a:cubicBezTo>
                    <a:pt x="967708" y="667760"/>
                    <a:pt x="961056" y="667228"/>
                    <a:pt x="954536" y="674413"/>
                  </a:cubicBezTo>
                  <a:cubicBezTo>
                    <a:pt x="948017" y="681464"/>
                    <a:pt x="939102" y="662571"/>
                    <a:pt x="931385" y="663103"/>
                  </a:cubicBezTo>
                  <a:cubicBezTo>
                    <a:pt x="923669" y="663635"/>
                    <a:pt x="931385" y="675610"/>
                    <a:pt x="934978" y="683859"/>
                  </a:cubicBezTo>
                  <a:cubicBezTo>
                    <a:pt x="938570" y="692241"/>
                    <a:pt x="925531" y="703418"/>
                    <a:pt x="935510" y="709937"/>
                  </a:cubicBezTo>
                  <a:cubicBezTo>
                    <a:pt x="945622" y="716457"/>
                    <a:pt x="942695" y="705813"/>
                    <a:pt x="944425" y="701023"/>
                  </a:cubicBezTo>
                  <a:cubicBezTo>
                    <a:pt x="946154" y="696233"/>
                    <a:pt x="953871" y="702220"/>
                    <a:pt x="959193" y="706345"/>
                  </a:cubicBezTo>
                  <a:cubicBezTo>
                    <a:pt x="964116" y="710203"/>
                    <a:pt x="965180" y="696898"/>
                    <a:pt x="965180" y="691443"/>
                  </a:cubicBezTo>
                  <a:cubicBezTo>
                    <a:pt x="965180" y="686121"/>
                    <a:pt x="974095" y="689048"/>
                    <a:pt x="978885" y="696233"/>
                  </a:cubicBezTo>
                  <a:cubicBezTo>
                    <a:pt x="983675" y="703285"/>
                    <a:pt x="984207" y="688516"/>
                    <a:pt x="991392" y="689713"/>
                  </a:cubicBezTo>
                  <a:cubicBezTo>
                    <a:pt x="998576" y="690911"/>
                    <a:pt x="993787" y="702220"/>
                    <a:pt x="993787" y="708740"/>
                  </a:cubicBezTo>
                  <a:cubicBezTo>
                    <a:pt x="993787" y="715259"/>
                    <a:pt x="1006293" y="703418"/>
                    <a:pt x="1005096" y="710469"/>
                  </a:cubicBezTo>
                  <a:cubicBezTo>
                    <a:pt x="1004963" y="711534"/>
                    <a:pt x="1004963" y="712598"/>
                    <a:pt x="1005096" y="713530"/>
                  </a:cubicBezTo>
                  <a:cubicBezTo>
                    <a:pt x="1011615" y="708873"/>
                    <a:pt x="1018534" y="703950"/>
                    <a:pt x="1023324" y="700624"/>
                  </a:cubicBezTo>
                  <a:cubicBezTo>
                    <a:pt x="1035964" y="691310"/>
                    <a:pt x="1013877" y="685722"/>
                    <a:pt x="1017869" y="675477"/>
                  </a:cubicBezTo>
                  <a:close/>
                  <a:moveTo>
                    <a:pt x="16925" y="759698"/>
                  </a:moveTo>
                  <a:cubicBezTo>
                    <a:pt x="31161" y="753711"/>
                    <a:pt x="37149" y="746659"/>
                    <a:pt x="31161" y="739475"/>
                  </a:cubicBezTo>
                  <a:cubicBezTo>
                    <a:pt x="25174" y="732423"/>
                    <a:pt x="5882" y="764222"/>
                    <a:pt x="16925" y="759698"/>
                  </a:cubicBezTo>
                  <a:close/>
                  <a:moveTo>
                    <a:pt x="117645" y="706345"/>
                  </a:moveTo>
                  <a:cubicBezTo>
                    <a:pt x="104606" y="701555"/>
                    <a:pt x="70278" y="722444"/>
                    <a:pt x="82120" y="724174"/>
                  </a:cubicBezTo>
                  <a:cubicBezTo>
                    <a:pt x="90369" y="725371"/>
                    <a:pt x="93962" y="716989"/>
                    <a:pt x="103408" y="716989"/>
                  </a:cubicBezTo>
                  <a:cubicBezTo>
                    <a:pt x="112988" y="716989"/>
                    <a:pt x="130817" y="711002"/>
                    <a:pt x="117645" y="706345"/>
                  </a:cubicBezTo>
                  <a:close/>
                  <a:moveTo>
                    <a:pt x="418473" y="566907"/>
                  </a:moveTo>
                  <a:cubicBezTo>
                    <a:pt x="419006" y="560388"/>
                    <a:pt x="409559" y="560920"/>
                    <a:pt x="397717" y="574624"/>
                  </a:cubicBezTo>
                  <a:cubicBezTo>
                    <a:pt x="385876" y="588328"/>
                    <a:pt x="375764" y="595380"/>
                    <a:pt x="374034" y="601900"/>
                  </a:cubicBezTo>
                  <a:cubicBezTo>
                    <a:pt x="372305" y="608419"/>
                    <a:pt x="358600" y="600702"/>
                    <a:pt x="354476" y="608951"/>
                  </a:cubicBezTo>
                  <a:cubicBezTo>
                    <a:pt x="350351" y="617334"/>
                    <a:pt x="357403" y="635695"/>
                    <a:pt x="365785" y="629707"/>
                  </a:cubicBezTo>
                  <a:cubicBezTo>
                    <a:pt x="374034" y="623720"/>
                    <a:pt x="374700" y="629707"/>
                    <a:pt x="380022" y="629707"/>
                  </a:cubicBezTo>
                  <a:cubicBezTo>
                    <a:pt x="385344" y="629707"/>
                    <a:pt x="409692" y="613076"/>
                    <a:pt x="415014" y="604694"/>
                  </a:cubicBezTo>
                  <a:cubicBezTo>
                    <a:pt x="420336" y="596445"/>
                    <a:pt x="405567" y="594050"/>
                    <a:pt x="404902" y="588728"/>
                  </a:cubicBezTo>
                  <a:cubicBezTo>
                    <a:pt x="404370" y="583406"/>
                    <a:pt x="417409" y="583406"/>
                    <a:pt x="423928" y="579813"/>
                  </a:cubicBezTo>
                  <a:cubicBezTo>
                    <a:pt x="430315" y="576354"/>
                    <a:pt x="417941" y="573427"/>
                    <a:pt x="418473" y="566907"/>
                  </a:cubicBezTo>
                  <a:close/>
                  <a:moveTo>
                    <a:pt x="40608" y="496922"/>
                  </a:moveTo>
                  <a:cubicBezTo>
                    <a:pt x="39411" y="487476"/>
                    <a:pt x="13865" y="496390"/>
                    <a:pt x="16925" y="505171"/>
                  </a:cubicBezTo>
                  <a:cubicBezTo>
                    <a:pt x="19852" y="514086"/>
                    <a:pt x="43934" y="519940"/>
                    <a:pt x="54179" y="516481"/>
                  </a:cubicBezTo>
                  <a:cubicBezTo>
                    <a:pt x="63094" y="513554"/>
                    <a:pt x="66021" y="503974"/>
                    <a:pt x="59501" y="498120"/>
                  </a:cubicBezTo>
                  <a:cubicBezTo>
                    <a:pt x="53115" y="492133"/>
                    <a:pt x="41806" y="506369"/>
                    <a:pt x="40608" y="496922"/>
                  </a:cubicBezTo>
                  <a:close/>
                  <a:moveTo>
                    <a:pt x="329595" y="1806678"/>
                  </a:moveTo>
                  <a:cubicBezTo>
                    <a:pt x="314693" y="1808407"/>
                    <a:pt x="322943" y="1845529"/>
                    <a:pt x="330926" y="1839408"/>
                  </a:cubicBezTo>
                  <a:cubicBezTo>
                    <a:pt x="336647" y="1835018"/>
                    <a:pt x="347025" y="1834219"/>
                    <a:pt x="350085" y="1828498"/>
                  </a:cubicBezTo>
                  <a:cubicBezTo>
                    <a:pt x="354210" y="1820914"/>
                    <a:pt x="344497" y="1804948"/>
                    <a:pt x="329595" y="1806678"/>
                  </a:cubicBezTo>
                  <a:close/>
                  <a:moveTo>
                    <a:pt x="310037" y="1784059"/>
                  </a:moveTo>
                  <a:cubicBezTo>
                    <a:pt x="301255" y="1785390"/>
                    <a:pt x="306976" y="1801223"/>
                    <a:pt x="312698" y="1797098"/>
                  </a:cubicBezTo>
                  <a:cubicBezTo>
                    <a:pt x="322277" y="1790180"/>
                    <a:pt x="318685" y="1782729"/>
                    <a:pt x="310037" y="1784059"/>
                  </a:cubicBezTo>
                  <a:close/>
                  <a:moveTo>
                    <a:pt x="217566" y="1753990"/>
                  </a:moveTo>
                  <a:cubicBezTo>
                    <a:pt x="225416" y="1762239"/>
                    <a:pt x="231137" y="1760110"/>
                    <a:pt x="233266" y="1752659"/>
                  </a:cubicBezTo>
                  <a:cubicBezTo>
                    <a:pt x="235395" y="1745208"/>
                    <a:pt x="209184" y="1745075"/>
                    <a:pt x="217566" y="1753990"/>
                  </a:cubicBezTo>
                  <a:close/>
                  <a:moveTo>
                    <a:pt x="259477" y="1771818"/>
                  </a:moveTo>
                  <a:cubicBezTo>
                    <a:pt x="265198" y="1780600"/>
                    <a:pt x="271319" y="1782330"/>
                    <a:pt x="276109" y="1774479"/>
                  </a:cubicBezTo>
                  <a:cubicBezTo>
                    <a:pt x="280765" y="1766629"/>
                    <a:pt x="252825" y="1761707"/>
                    <a:pt x="259477" y="1771818"/>
                  </a:cubicBezTo>
                  <a:close/>
                  <a:moveTo>
                    <a:pt x="2693914" y="977636"/>
                  </a:moveTo>
                  <a:cubicBezTo>
                    <a:pt x="2693116" y="969786"/>
                    <a:pt x="2669433" y="976039"/>
                    <a:pt x="2658389" y="967391"/>
                  </a:cubicBezTo>
                  <a:cubicBezTo>
                    <a:pt x="2647346" y="958610"/>
                    <a:pt x="2628320" y="998259"/>
                    <a:pt x="2624328" y="1014890"/>
                  </a:cubicBezTo>
                  <a:cubicBezTo>
                    <a:pt x="2620337" y="1031522"/>
                    <a:pt x="2591066" y="1049617"/>
                    <a:pt x="2591066" y="1049617"/>
                  </a:cubicBezTo>
                  <a:cubicBezTo>
                    <a:pt x="2591066" y="1049617"/>
                    <a:pt x="2506445" y="1050415"/>
                    <a:pt x="2499260" y="1050415"/>
                  </a:cubicBezTo>
                  <a:cubicBezTo>
                    <a:pt x="2494337" y="1050415"/>
                    <a:pt x="2474912" y="1067180"/>
                    <a:pt x="2463470" y="1077424"/>
                  </a:cubicBezTo>
                  <a:cubicBezTo>
                    <a:pt x="2463869" y="1077824"/>
                    <a:pt x="2464135" y="1078356"/>
                    <a:pt x="2464534" y="1078888"/>
                  </a:cubicBezTo>
                  <a:cubicBezTo>
                    <a:pt x="2473049" y="1094322"/>
                    <a:pt x="2442048" y="1103769"/>
                    <a:pt x="2412378" y="1104966"/>
                  </a:cubicBezTo>
                  <a:cubicBezTo>
                    <a:pt x="2403197" y="1105365"/>
                    <a:pt x="2396412" y="1106297"/>
                    <a:pt x="2391090" y="1106962"/>
                  </a:cubicBezTo>
                  <a:cubicBezTo>
                    <a:pt x="2392154" y="1110554"/>
                    <a:pt x="2392952" y="1114546"/>
                    <a:pt x="2392553" y="1117606"/>
                  </a:cubicBezTo>
                  <a:cubicBezTo>
                    <a:pt x="2392287" y="1119469"/>
                    <a:pt x="2389094" y="1121864"/>
                    <a:pt x="2384570" y="1124258"/>
                  </a:cubicBezTo>
                  <a:cubicBezTo>
                    <a:pt x="2380046" y="1133439"/>
                    <a:pt x="2343591" y="1151268"/>
                    <a:pt x="2323234" y="1161912"/>
                  </a:cubicBezTo>
                  <a:cubicBezTo>
                    <a:pt x="2300748" y="1173754"/>
                    <a:pt x="2269880" y="1167899"/>
                    <a:pt x="2269880" y="1150070"/>
                  </a:cubicBezTo>
                  <a:cubicBezTo>
                    <a:pt x="2269880" y="1132242"/>
                    <a:pt x="2286511" y="1135834"/>
                    <a:pt x="2290104" y="1144083"/>
                  </a:cubicBezTo>
                  <a:cubicBezTo>
                    <a:pt x="2291434" y="1147143"/>
                    <a:pt x="2295426" y="1144881"/>
                    <a:pt x="2300881" y="1141023"/>
                  </a:cubicBezTo>
                  <a:cubicBezTo>
                    <a:pt x="2295293" y="1135568"/>
                    <a:pt x="2295293" y="1126786"/>
                    <a:pt x="2296490" y="1120001"/>
                  </a:cubicBezTo>
                  <a:cubicBezTo>
                    <a:pt x="2289705" y="1117074"/>
                    <a:pt x="2300216" y="1090464"/>
                    <a:pt x="2286511" y="1085940"/>
                  </a:cubicBezTo>
                  <a:cubicBezTo>
                    <a:pt x="2272275" y="1081150"/>
                    <a:pt x="2255644" y="1106164"/>
                    <a:pt x="2258039" y="1090730"/>
                  </a:cubicBezTo>
                  <a:cubicBezTo>
                    <a:pt x="2260434" y="1075296"/>
                    <a:pt x="2281722" y="1062257"/>
                    <a:pt x="2268683" y="1042033"/>
                  </a:cubicBezTo>
                  <a:cubicBezTo>
                    <a:pt x="2255644" y="1021809"/>
                    <a:pt x="2231961" y="1021809"/>
                    <a:pt x="2227171" y="1037243"/>
                  </a:cubicBezTo>
                  <a:cubicBezTo>
                    <a:pt x="2222381" y="1052677"/>
                    <a:pt x="2205883" y="1045492"/>
                    <a:pt x="2199895" y="1057467"/>
                  </a:cubicBezTo>
                  <a:cubicBezTo>
                    <a:pt x="2193908" y="1069308"/>
                    <a:pt x="2188054" y="1095386"/>
                    <a:pt x="2192844" y="1114413"/>
                  </a:cubicBezTo>
                  <a:cubicBezTo>
                    <a:pt x="2197633" y="1133439"/>
                    <a:pt x="2191646" y="1142886"/>
                    <a:pt x="2173817" y="1153530"/>
                  </a:cubicBezTo>
                  <a:cubicBezTo>
                    <a:pt x="2155988" y="1164174"/>
                    <a:pt x="2146675" y="1137164"/>
                    <a:pt x="2153594" y="1102571"/>
                  </a:cubicBezTo>
                  <a:cubicBezTo>
                    <a:pt x="2158383" y="1078888"/>
                    <a:pt x="2171422" y="1056269"/>
                    <a:pt x="2159581" y="1056269"/>
                  </a:cubicBezTo>
                  <a:cubicBezTo>
                    <a:pt x="2147739" y="1056269"/>
                    <a:pt x="2175015" y="1027796"/>
                    <a:pt x="2199895" y="1021809"/>
                  </a:cubicBezTo>
                  <a:cubicBezTo>
                    <a:pt x="2224776" y="1015822"/>
                    <a:pt x="2255644" y="1018217"/>
                    <a:pt x="2255644" y="1011165"/>
                  </a:cubicBezTo>
                  <a:cubicBezTo>
                    <a:pt x="2255644" y="1009701"/>
                    <a:pt x="2256708" y="1008770"/>
                    <a:pt x="2258704" y="1008105"/>
                  </a:cubicBezTo>
                  <a:cubicBezTo>
                    <a:pt x="2253648" y="1004113"/>
                    <a:pt x="2247927" y="1000388"/>
                    <a:pt x="2243403" y="997461"/>
                  </a:cubicBezTo>
                  <a:cubicBezTo>
                    <a:pt x="2243004" y="998924"/>
                    <a:pt x="2241939" y="1000388"/>
                    <a:pt x="2240210" y="1001585"/>
                  </a:cubicBezTo>
                  <a:cubicBezTo>
                    <a:pt x="2230497" y="1008371"/>
                    <a:pt x="2233025" y="990941"/>
                    <a:pt x="2215329" y="990941"/>
                  </a:cubicBezTo>
                  <a:cubicBezTo>
                    <a:pt x="2197500" y="990941"/>
                    <a:pt x="2179671" y="1007573"/>
                    <a:pt x="2165435" y="1000388"/>
                  </a:cubicBezTo>
                  <a:cubicBezTo>
                    <a:pt x="2151198" y="993203"/>
                    <a:pt x="2158250" y="983756"/>
                    <a:pt x="2145211" y="983756"/>
                  </a:cubicBezTo>
                  <a:cubicBezTo>
                    <a:pt x="2132172" y="983756"/>
                    <a:pt x="2154658" y="958876"/>
                    <a:pt x="2135764" y="969520"/>
                  </a:cubicBezTo>
                  <a:cubicBezTo>
                    <a:pt x="2116738" y="980164"/>
                    <a:pt x="2088265" y="1006375"/>
                    <a:pt x="2075226" y="994401"/>
                  </a:cubicBezTo>
                  <a:cubicBezTo>
                    <a:pt x="2062187" y="982559"/>
                    <a:pt x="2050346" y="997993"/>
                    <a:pt x="2040766" y="988413"/>
                  </a:cubicBezTo>
                  <a:cubicBezTo>
                    <a:pt x="2031319" y="978967"/>
                    <a:pt x="2074029" y="952756"/>
                    <a:pt x="2094120" y="953953"/>
                  </a:cubicBezTo>
                  <a:cubicBezTo>
                    <a:pt x="2099042" y="954219"/>
                    <a:pt x="2103566" y="952090"/>
                    <a:pt x="2107824" y="948631"/>
                  </a:cubicBezTo>
                  <a:cubicBezTo>
                    <a:pt x="2097180" y="944772"/>
                    <a:pt x="2075359" y="936124"/>
                    <a:pt x="2069505" y="943309"/>
                  </a:cubicBezTo>
                  <a:cubicBezTo>
                    <a:pt x="2062453" y="951957"/>
                    <a:pt x="2052075" y="946502"/>
                    <a:pt x="2046620" y="939317"/>
                  </a:cubicBezTo>
                  <a:cubicBezTo>
                    <a:pt x="2041032" y="932133"/>
                    <a:pt x="2033980" y="941712"/>
                    <a:pt x="2024534" y="930669"/>
                  </a:cubicBezTo>
                  <a:cubicBezTo>
                    <a:pt x="2015087" y="919626"/>
                    <a:pt x="2005507" y="927476"/>
                    <a:pt x="2000052" y="929871"/>
                  </a:cubicBezTo>
                  <a:cubicBezTo>
                    <a:pt x="1994464" y="932266"/>
                    <a:pt x="1987412" y="925879"/>
                    <a:pt x="1977167" y="922021"/>
                  </a:cubicBezTo>
                  <a:cubicBezTo>
                    <a:pt x="1966923" y="918029"/>
                    <a:pt x="1974773" y="907784"/>
                    <a:pt x="1966124" y="901398"/>
                  </a:cubicBezTo>
                  <a:cubicBezTo>
                    <a:pt x="1957476" y="895144"/>
                    <a:pt x="1956944" y="913372"/>
                    <a:pt x="1956944" y="913372"/>
                  </a:cubicBezTo>
                  <a:lnTo>
                    <a:pt x="1219574" y="917364"/>
                  </a:lnTo>
                  <a:cubicBezTo>
                    <a:pt x="1220373" y="918561"/>
                    <a:pt x="1221304" y="919759"/>
                    <a:pt x="1222235" y="920823"/>
                  </a:cubicBezTo>
                  <a:cubicBezTo>
                    <a:pt x="1231150" y="930270"/>
                    <a:pt x="1223965" y="937455"/>
                    <a:pt x="1227025" y="948764"/>
                  </a:cubicBezTo>
                  <a:cubicBezTo>
                    <a:pt x="1229952" y="960073"/>
                    <a:pt x="1227557" y="976039"/>
                    <a:pt x="1218776" y="976039"/>
                  </a:cubicBezTo>
                  <a:cubicBezTo>
                    <a:pt x="1209862" y="976039"/>
                    <a:pt x="1208664" y="965928"/>
                    <a:pt x="1215184" y="962335"/>
                  </a:cubicBezTo>
                  <a:cubicBezTo>
                    <a:pt x="1221703" y="958743"/>
                    <a:pt x="1218111" y="945704"/>
                    <a:pt x="1211591" y="945704"/>
                  </a:cubicBezTo>
                  <a:cubicBezTo>
                    <a:pt x="1207733" y="945704"/>
                    <a:pt x="1206269" y="941180"/>
                    <a:pt x="1206402" y="935991"/>
                  </a:cubicBezTo>
                  <a:cubicBezTo>
                    <a:pt x="1194295" y="939317"/>
                    <a:pt x="1180324" y="937854"/>
                    <a:pt x="1164092" y="935858"/>
                  </a:cubicBezTo>
                  <a:cubicBezTo>
                    <a:pt x="1164358" y="936523"/>
                    <a:pt x="1164624" y="937189"/>
                    <a:pt x="1164624" y="937987"/>
                  </a:cubicBezTo>
                  <a:cubicBezTo>
                    <a:pt x="1165156" y="945172"/>
                    <a:pt x="1168749" y="961138"/>
                    <a:pt x="1178329" y="973511"/>
                  </a:cubicBezTo>
                  <a:cubicBezTo>
                    <a:pt x="1187775" y="986018"/>
                    <a:pt x="1181256" y="993735"/>
                    <a:pt x="1190170" y="998392"/>
                  </a:cubicBezTo>
                  <a:cubicBezTo>
                    <a:pt x="1199084" y="1003182"/>
                    <a:pt x="1198419" y="1008504"/>
                    <a:pt x="1190170" y="1007307"/>
                  </a:cubicBezTo>
                  <a:cubicBezTo>
                    <a:pt x="1181921" y="1006109"/>
                    <a:pt x="1187775" y="1013826"/>
                    <a:pt x="1184848" y="1031655"/>
                  </a:cubicBezTo>
                  <a:cubicBezTo>
                    <a:pt x="1181921" y="1049484"/>
                    <a:pt x="1182453" y="1086206"/>
                    <a:pt x="1180723" y="1097515"/>
                  </a:cubicBezTo>
                  <a:cubicBezTo>
                    <a:pt x="1178994" y="1108824"/>
                    <a:pt x="1165955" y="1127186"/>
                    <a:pt x="1173672" y="1139027"/>
                  </a:cubicBezTo>
                  <a:cubicBezTo>
                    <a:pt x="1181389" y="1150869"/>
                    <a:pt x="1186711" y="1167500"/>
                    <a:pt x="1182586" y="1182269"/>
                  </a:cubicBezTo>
                  <a:cubicBezTo>
                    <a:pt x="1178461" y="1197170"/>
                    <a:pt x="1178994" y="1205952"/>
                    <a:pt x="1185513" y="1217261"/>
                  </a:cubicBezTo>
                  <a:cubicBezTo>
                    <a:pt x="1192033" y="1228571"/>
                    <a:pt x="1186711" y="1248129"/>
                    <a:pt x="1193762" y="1252254"/>
                  </a:cubicBezTo>
                  <a:cubicBezTo>
                    <a:pt x="1200947" y="1256378"/>
                    <a:pt x="1207467" y="1264760"/>
                    <a:pt x="1213986" y="1275405"/>
                  </a:cubicBezTo>
                  <a:cubicBezTo>
                    <a:pt x="1220506" y="1286049"/>
                    <a:pt x="1226493" y="1279529"/>
                    <a:pt x="1227690" y="1290306"/>
                  </a:cubicBezTo>
                  <a:cubicBezTo>
                    <a:pt x="1228888" y="1300950"/>
                    <a:pt x="1228888" y="1302813"/>
                    <a:pt x="1238335" y="1306938"/>
                  </a:cubicBezTo>
                  <a:cubicBezTo>
                    <a:pt x="1247781" y="1311062"/>
                    <a:pt x="1241927" y="1321706"/>
                    <a:pt x="1241927" y="1327694"/>
                  </a:cubicBezTo>
                  <a:cubicBezTo>
                    <a:pt x="1241927" y="1333681"/>
                    <a:pt x="1254434" y="1344325"/>
                    <a:pt x="1269868" y="1357896"/>
                  </a:cubicBezTo>
                  <a:cubicBezTo>
                    <a:pt x="1285302" y="1371468"/>
                    <a:pt x="1272263" y="1382777"/>
                    <a:pt x="1283572" y="1382777"/>
                  </a:cubicBezTo>
                  <a:cubicBezTo>
                    <a:pt x="1294881" y="1382777"/>
                    <a:pt x="1305525" y="1389296"/>
                    <a:pt x="1316835" y="1396481"/>
                  </a:cubicBezTo>
                  <a:cubicBezTo>
                    <a:pt x="1328144" y="1403666"/>
                    <a:pt x="1331603" y="1399408"/>
                    <a:pt x="1339320" y="1401271"/>
                  </a:cubicBezTo>
                  <a:cubicBezTo>
                    <a:pt x="1347037" y="1403001"/>
                    <a:pt x="1361274" y="1419632"/>
                    <a:pt x="1364201" y="1430941"/>
                  </a:cubicBezTo>
                  <a:cubicBezTo>
                    <a:pt x="1365664" y="1436263"/>
                    <a:pt x="1367394" y="1441852"/>
                    <a:pt x="1370188" y="1447839"/>
                  </a:cubicBezTo>
                  <a:lnTo>
                    <a:pt x="1431658" y="1439723"/>
                  </a:lnTo>
                  <a:cubicBezTo>
                    <a:pt x="1431658" y="1439723"/>
                    <a:pt x="1450684" y="1453028"/>
                    <a:pt x="1461461" y="1455556"/>
                  </a:cubicBezTo>
                  <a:cubicBezTo>
                    <a:pt x="1472238" y="1458084"/>
                    <a:pt x="1530515" y="1479638"/>
                    <a:pt x="1530515" y="1479638"/>
                  </a:cubicBezTo>
                  <a:lnTo>
                    <a:pt x="1606620" y="1478973"/>
                  </a:lnTo>
                  <a:lnTo>
                    <a:pt x="1615535" y="1467530"/>
                  </a:lnTo>
                  <a:lnTo>
                    <a:pt x="1657313" y="1467530"/>
                  </a:lnTo>
                  <a:cubicBezTo>
                    <a:pt x="1657313" y="1467530"/>
                    <a:pt x="1683923" y="1493475"/>
                    <a:pt x="1687781" y="1494806"/>
                  </a:cubicBezTo>
                  <a:cubicBezTo>
                    <a:pt x="1691640" y="1496003"/>
                    <a:pt x="1704945" y="1508111"/>
                    <a:pt x="1704945" y="1515695"/>
                  </a:cubicBezTo>
                  <a:cubicBezTo>
                    <a:pt x="1704945" y="1523279"/>
                    <a:pt x="1708138" y="1529665"/>
                    <a:pt x="1714391" y="1532859"/>
                  </a:cubicBezTo>
                  <a:cubicBezTo>
                    <a:pt x="1720778" y="1536052"/>
                    <a:pt x="1742332" y="1550022"/>
                    <a:pt x="1745392" y="1548692"/>
                  </a:cubicBezTo>
                  <a:cubicBezTo>
                    <a:pt x="1748586" y="1547494"/>
                    <a:pt x="1754839" y="1523279"/>
                    <a:pt x="1766282" y="1523944"/>
                  </a:cubicBezTo>
                  <a:cubicBezTo>
                    <a:pt x="1777724" y="1524609"/>
                    <a:pt x="1808725" y="1533391"/>
                    <a:pt x="1813781" y="1551220"/>
                  </a:cubicBezTo>
                  <a:cubicBezTo>
                    <a:pt x="1818837" y="1568915"/>
                    <a:pt x="1834005" y="1583551"/>
                    <a:pt x="1839061" y="1587277"/>
                  </a:cubicBezTo>
                  <a:cubicBezTo>
                    <a:pt x="1844116" y="1591135"/>
                    <a:pt x="1841588" y="1601912"/>
                    <a:pt x="1845447" y="1607500"/>
                  </a:cubicBezTo>
                  <a:cubicBezTo>
                    <a:pt x="1849305" y="1613221"/>
                    <a:pt x="1848640" y="1623999"/>
                    <a:pt x="1853031" y="1623999"/>
                  </a:cubicBezTo>
                  <a:cubicBezTo>
                    <a:pt x="1857421" y="1623999"/>
                    <a:pt x="1880306" y="1637969"/>
                    <a:pt x="1890418" y="1637304"/>
                  </a:cubicBezTo>
                  <a:cubicBezTo>
                    <a:pt x="1893478" y="1637171"/>
                    <a:pt x="1897470" y="1638900"/>
                    <a:pt x="1901595" y="1641428"/>
                  </a:cubicBezTo>
                  <a:cubicBezTo>
                    <a:pt x="1902792" y="1620273"/>
                    <a:pt x="1880972" y="1616681"/>
                    <a:pt x="1893878" y="1606968"/>
                  </a:cubicBezTo>
                  <a:cubicBezTo>
                    <a:pt x="1908646" y="1595659"/>
                    <a:pt x="1893345" y="1586212"/>
                    <a:pt x="1900397" y="1581422"/>
                  </a:cubicBezTo>
                  <a:cubicBezTo>
                    <a:pt x="1907582" y="1576632"/>
                    <a:pt x="1919955" y="1571976"/>
                    <a:pt x="1919955" y="1564791"/>
                  </a:cubicBezTo>
                  <a:cubicBezTo>
                    <a:pt x="1919955" y="1557606"/>
                    <a:pt x="1926475" y="1557606"/>
                    <a:pt x="1935922" y="1558804"/>
                  </a:cubicBezTo>
                  <a:cubicBezTo>
                    <a:pt x="1945368" y="1560001"/>
                    <a:pt x="1963197" y="1543370"/>
                    <a:pt x="1962000" y="1536850"/>
                  </a:cubicBezTo>
                  <a:cubicBezTo>
                    <a:pt x="1960802" y="1530331"/>
                    <a:pt x="1963729" y="1529133"/>
                    <a:pt x="1975039" y="1531528"/>
                  </a:cubicBezTo>
                  <a:cubicBezTo>
                    <a:pt x="1986348" y="1533923"/>
                    <a:pt x="1984485" y="1518489"/>
                    <a:pt x="1991670" y="1520884"/>
                  </a:cubicBezTo>
                  <a:cubicBezTo>
                    <a:pt x="1998855" y="1523279"/>
                    <a:pt x="2004709" y="1527404"/>
                    <a:pt x="2005374" y="1522082"/>
                  </a:cubicBezTo>
                  <a:cubicBezTo>
                    <a:pt x="2005907" y="1516759"/>
                    <a:pt x="2013091" y="1517957"/>
                    <a:pt x="2018413" y="1525008"/>
                  </a:cubicBezTo>
                  <a:cubicBezTo>
                    <a:pt x="2023735" y="1532193"/>
                    <a:pt x="2039169" y="1533923"/>
                    <a:pt x="2040367" y="1525541"/>
                  </a:cubicBezTo>
                  <a:cubicBezTo>
                    <a:pt x="2041564" y="1517292"/>
                    <a:pt x="2050479" y="1525541"/>
                    <a:pt x="2058196" y="1533790"/>
                  </a:cubicBezTo>
                  <a:cubicBezTo>
                    <a:pt x="2065913" y="1542039"/>
                    <a:pt x="2069505" y="1539777"/>
                    <a:pt x="2080681" y="1540309"/>
                  </a:cubicBezTo>
                  <a:cubicBezTo>
                    <a:pt x="2091991" y="1540842"/>
                    <a:pt x="2091991" y="1537914"/>
                    <a:pt x="2092523" y="1530863"/>
                  </a:cubicBezTo>
                  <a:cubicBezTo>
                    <a:pt x="2093055" y="1523678"/>
                    <a:pt x="2105030" y="1546297"/>
                    <a:pt x="2116206" y="1547494"/>
                  </a:cubicBezTo>
                  <a:cubicBezTo>
                    <a:pt x="2127515" y="1548692"/>
                    <a:pt x="2118601" y="1540309"/>
                    <a:pt x="2110219" y="1533790"/>
                  </a:cubicBezTo>
                  <a:cubicBezTo>
                    <a:pt x="2101970" y="1527271"/>
                    <a:pt x="2111948" y="1524343"/>
                    <a:pt x="2104897" y="1519021"/>
                  </a:cubicBezTo>
                  <a:cubicBezTo>
                    <a:pt x="2097712" y="1513699"/>
                    <a:pt x="2113811" y="1506514"/>
                    <a:pt x="2128048" y="1507180"/>
                  </a:cubicBezTo>
                  <a:cubicBezTo>
                    <a:pt x="2142284" y="1507712"/>
                    <a:pt x="2141752" y="1511304"/>
                    <a:pt x="2147074" y="1503055"/>
                  </a:cubicBezTo>
                  <a:cubicBezTo>
                    <a:pt x="2152396" y="1494673"/>
                    <a:pt x="2157718" y="1503055"/>
                    <a:pt x="2157718" y="1510107"/>
                  </a:cubicBezTo>
                  <a:cubicBezTo>
                    <a:pt x="2157718" y="1517292"/>
                    <a:pt x="2180869" y="1505982"/>
                    <a:pt x="2193243" y="1505982"/>
                  </a:cubicBezTo>
                  <a:cubicBezTo>
                    <a:pt x="2205750" y="1505982"/>
                    <a:pt x="2216926" y="1516626"/>
                    <a:pt x="2218123" y="1523811"/>
                  </a:cubicBezTo>
                  <a:cubicBezTo>
                    <a:pt x="2219321" y="1530996"/>
                    <a:pt x="2227570" y="1534455"/>
                    <a:pt x="2236484" y="1526738"/>
                  </a:cubicBezTo>
                  <a:cubicBezTo>
                    <a:pt x="2245399" y="1519021"/>
                    <a:pt x="2253116" y="1510107"/>
                    <a:pt x="2261365" y="1518356"/>
                  </a:cubicBezTo>
                  <a:cubicBezTo>
                    <a:pt x="2269614" y="1526738"/>
                    <a:pt x="2277996" y="1537914"/>
                    <a:pt x="2288108" y="1548026"/>
                  </a:cubicBezTo>
                  <a:cubicBezTo>
                    <a:pt x="2298220" y="1558138"/>
                    <a:pt x="2283318" y="1570645"/>
                    <a:pt x="2288640" y="1578229"/>
                  </a:cubicBezTo>
                  <a:cubicBezTo>
                    <a:pt x="2293962" y="1585946"/>
                    <a:pt x="2288108" y="1596590"/>
                    <a:pt x="2299950" y="1604972"/>
                  </a:cubicBezTo>
                  <a:cubicBezTo>
                    <a:pt x="2311791" y="1613221"/>
                    <a:pt x="2301147" y="1630518"/>
                    <a:pt x="2310594" y="1632913"/>
                  </a:cubicBezTo>
                  <a:cubicBezTo>
                    <a:pt x="2320040" y="1635308"/>
                    <a:pt x="2327757" y="1650077"/>
                    <a:pt x="2328955" y="1656064"/>
                  </a:cubicBezTo>
                  <a:cubicBezTo>
                    <a:pt x="2330152" y="1662051"/>
                    <a:pt x="2347981" y="1669768"/>
                    <a:pt x="2349179" y="1659656"/>
                  </a:cubicBezTo>
                  <a:cubicBezTo>
                    <a:pt x="2350376" y="1649544"/>
                    <a:pt x="2359823" y="1637703"/>
                    <a:pt x="2361020" y="1628256"/>
                  </a:cubicBezTo>
                  <a:cubicBezTo>
                    <a:pt x="2362218" y="1618810"/>
                    <a:pt x="2353835" y="1585015"/>
                    <a:pt x="2346252" y="1574238"/>
                  </a:cubicBezTo>
                  <a:cubicBezTo>
                    <a:pt x="2338535" y="1563593"/>
                    <a:pt x="2347981" y="1561198"/>
                    <a:pt x="2338535" y="1548692"/>
                  </a:cubicBezTo>
                  <a:cubicBezTo>
                    <a:pt x="2329088" y="1536185"/>
                    <a:pt x="2323101" y="1514231"/>
                    <a:pt x="2323766" y="1496536"/>
                  </a:cubicBezTo>
                  <a:cubicBezTo>
                    <a:pt x="2324298" y="1478707"/>
                    <a:pt x="2345187" y="1449702"/>
                    <a:pt x="2355166" y="1440787"/>
                  </a:cubicBezTo>
                  <a:cubicBezTo>
                    <a:pt x="2365278" y="1431873"/>
                    <a:pt x="2376454" y="1436663"/>
                    <a:pt x="2378849" y="1427083"/>
                  </a:cubicBezTo>
                  <a:cubicBezTo>
                    <a:pt x="2381244" y="1417636"/>
                    <a:pt x="2393618" y="1405795"/>
                    <a:pt x="2400803" y="1405795"/>
                  </a:cubicBezTo>
                  <a:cubicBezTo>
                    <a:pt x="2407987" y="1405795"/>
                    <a:pt x="2415571" y="1407524"/>
                    <a:pt x="2416769" y="1399807"/>
                  </a:cubicBezTo>
                  <a:cubicBezTo>
                    <a:pt x="2417966" y="1392091"/>
                    <a:pt x="2429808" y="1382644"/>
                    <a:pt x="2445242" y="1380249"/>
                  </a:cubicBezTo>
                  <a:cubicBezTo>
                    <a:pt x="2460676" y="1377854"/>
                    <a:pt x="2451761" y="1369605"/>
                    <a:pt x="2447636" y="1362420"/>
                  </a:cubicBezTo>
                  <a:cubicBezTo>
                    <a:pt x="2443512" y="1355235"/>
                    <a:pt x="2451229" y="1348184"/>
                    <a:pt x="2454156" y="1352973"/>
                  </a:cubicBezTo>
                  <a:cubicBezTo>
                    <a:pt x="2457083" y="1357763"/>
                    <a:pt x="2466663" y="1358295"/>
                    <a:pt x="2472517" y="1354171"/>
                  </a:cubicBezTo>
                  <a:cubicBezTo>
                    <a:pt x="2478504" y="1350046"/>
                    <a:pt x="2492075" y="1338737"/>
                    <a:pt x="2479036" y="1338205"/>
                  </a:cubicBezTo>
                  <a:cubicBezTo>
                    <a:pt x="2465998" y="1337673"/>
                    <a:pt x="2463070" y="1332217"/>
                    <a:pt x="2470787" y="1329290"/>
                  </a:cubicBezTo>
                  <a:cubicBezTo>
                    <a:pt x="2478504" y="1326363"/>
                    <a:pt x="2471985" y="1312127"/>
                    <a:pt x="2461341" y="1310929"/>
                  </a:cubicBezTo>
                  <a:cubicBezTo>
                    <a:pt x="2450697" y="1309732"/>
                    <a:pt x="2454156" y="1304410"/>
                    <a:pt x="2460809" y="1297890"/>
                  </a:cubicBezTo>
                  <a:cubicBezTo>
                    <a:pt x="2467328" y="1291371"/>
                    <a:pt x="2451362" y="1280727"/>
                    <a:pt x="2443645" y="1275405"/>
                  </a:cubicBezTo>
                  <a:cubicBezTo>
                    <a:pt x="2435928" y="1270083"/>
                    <a:pt x="2448435" y="1267155"/>
                    <a:pt x="2454289" y="1265958"/>
                  </a:cubicBezTo>
                  <a:cubicBezTo>
                    <a:pt x="2460276" y="1264760"/>
                    <a:pt x="2455486" y="1237485"/>
                    <a:pt x="2458414" y="1230966"/>
                  </a:cubicBezTo>
                  <a:cubicBezTo>
                    <a:pt x="2461341" y="1224446"/>
                    <a:pt x="2471453" y="1224446"/>
                    <a:pt x="2467328" y="1230966"/>
                  </a:cubicBezTo>
                  <a:cubicBezTo>
                    <a:pt x="2463203" y="1237485"/>
                    <a:pt x="2457216" y="1248129"/>
                    <a:pt x="2464933" y="1257043"/>
                  </a:cubicBezTo>
                  <a:cubicBezTo>
                    <a:pt x="2472650" y="1265958"/>
                    <a:pt x="2475045" y="1275405"/>
                    <a:pt x="2471985" y="1289109"/>
                  </a:cubicBezTo>
                  <a:cubicBezTo>
                    <a:pt x="2469058" y="1302813"/>
                    <a:pt x="2474912" y="1299221"/>
                    <a:pt x="2483826" y="1281392"/>
                  </a:cubicBezTo>
                  <a:cubicBezTo>
                    <a:pt x="2492741" y="1263563"/>
                    <a:pt x="2493938" y="1248129"/>
                    <a:pt x="2487951" y="1246400"/>
                  </a:cubicBezTo>
                  <a:cubicBezTo>
                    <a:pt x="2481964" y="1244670"/>
                    <a:pt x="2482629" y="1226841"/>
                    <a:pt x="2489149" y="1235090"/>
                  </a:cubicBezTo>
                  <a:cubicBezTo>
                    <a:pt x="2495668" y="1243339"/>
                    <a:pt x="2498063" y="1244537"/>
                    <a:pt x="2508175" y="1233893"/>
                  </a:cubicBezTo>
                  <a:cubicBezTo>
                    <a:pt x="2518287" y="1223249"/>
                    <a:pt x="2528931" y="1204887"/>
                    <a:pt x="2522411" y="1200630"/>
                  </a:cubicBezTo>
                  <a:cubicBezTo>
                    <a:pt x="2515892" y="1196505"/>
                    <a:pt x="2525338" y="1192248"/>
                    <a:pt x="2537180" y="1192913"/>
                  </a:cubicBezTo>
                  <a:cubicBezTo>
                    <a:pt x="2549022" y="1193445"/>
                    <a:pt x="2574567" y="1185728"/>
                    <a:pt x="2576297" y="1182269"/>
                  </a:cubicBezTo>
                  <a:cubicBezTo>
                    <a:pt x="2582151" y="1170693"/>
                    <a:pt x="2535317" y="1187591"/>
                    <a:pt x="2535317" y="1181071"/>
                  </a:cubicBezTo>
                  <a:cubicBezTo>
                    <a:pt x="2535317" y="1174552"/>
                    <a:pt x="2564988" y="1168032"/>
                    <a:pt x="2578559" y="1167367"/>
                  </a:cubicBezTo>
                  <a:cubicBezTo>
                    <a:pt x="2592263" y="1166835"/>
                    <a:pt x="2585744" y="1148341"/>
                    <a:pt x="2591598" y="1156058"/>
                  </a:cubicBezTo>
                  <a:cubicBezTo>
                    <a:pt x="2597585" y="1163775"/>
                    <a:pt x="2606367" y="1162577"/>
                    <a:pt x="2614084" y="1157787"/>
                  </a:cubicBezTo>
                  <a:cubicBezTo>
                    <a:pt x="2621800" y="1152998"/>
                    <a:pt x="2615813" y="1139426"/>
                    <a:pt x="2607032" y="1137031"/>
                  </a:cubicBezTo>
                  <a:cubicBezTo>
                    <a:pt x="2598117" y="1134636"/>
                    <a:pt x="2613551" y="1128649"/>
                    <a:pt x="2610624" y="1123327"/>
                  </a:cubicBezTo>
                  <a:cubicBezTo>
                    <a:pt x="2607697" y="1118005"/>
                    <a:pt x="2616611" y="1096584"/>
                    <a:pt x="2627788" y="1094189"/>
                  </a:cubicBezTo>
                  <a:cubicBezTo>
                    <a:pt x="2639097" y="1091794"/>
                    <a:pt x="2633775" y="1084742"/>
                    <a:pt x="2643222" y="1084742"/>
                  </a:cubicBezTo>
                  <a:cubicBezTo>
                    <a:pt x="2652668" y="1084742"/>
                    <a:pt x="2654531" y="1073433"/>
                    <a:pt x="2662780" y="1065184"/>
                  </a:cubicBezTo>
                  <a:cubicBezTo>
                    <a:pt x="2671029" y="1056802"/>
                    <a:pt x="2683004" y="1078223"/>
                    <a:pt x="2696043" y="1066381"/>
                  </a:cubicBezTo>
                  <a:cubicBezTo>
                    <a:pt x="2701365" y="1061458"/>
                    <a:pt x="2708550" y="1056136"/>
                    <a:pt x="2716001" y="1051347"/>
                  </a:cubicBezTo>
                  <a:cubicBezTo>
                    <a:pt x="2686064" y="1011830"/>
                    <a:pt x="2694579" y="984954"/>
                    <a:pt x="2693914" y="977636"/>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3"/>
            <p:cNvSpPr/>
            <p:nvPr/>
          </p:nvSpPr>
          <p:spPr>
            <a:xfrm>
              <a:off x="5549577" y="3105388"/>
              <a:ext cx="339194" cy="243174"/>
            </a:xfrm>
            <a:custGeom>
              <a:rect b="b" l="l" r="r" t="t"/>
              <a:pathLst>
                <a:path extrusionOk="0" h="243174" w="339194">
                  <a:moveTo>
                    <a:pt x="336734" y="43641"/>
                  </a:moveTo>
                  <a:cubicBezTo>
                    <a:pt x="327155" y="43375"/>
                    <a:pt x="316511" y="44439"/>
                    <a:pt x="309193" y="42842"/>
                  </a:cubicBezTo>
                  <a:cubicBezTo>
                    <a:pt x="300544" y="40980"/>
                    <a:pt x="282184" y="39915"/>
                    <a:pt x="277394" y="35126"/>
                  </a:cubicBezTo>
                  <a:cubicBezTo>
                    <a:pt x="272604" y="30336"/>
                    <a:pt x="264887" y="26477"/>
                    <a:pt x="264887" y="32199"/>
                  </a:cubicBezTo>
                  <a:cubicBezTo>
                    <a:pt x="264887" y="38053"/>
                    <a:pt x="251448" y="38984"/>
                    <a:pt x="243732" y="34194"/>
                  </a:cubicBezTo>
                  <a:cubicBezTo>
                    <a:pt x="236015" y="29404"/>
                    <a:pt x="223508" y="25546"/>
                    <a:pt x="217786" y="21687"/>
                  </a:cubicBezTo>
                  <a:cubicBezTo>
                    <a:pt x="214727" y="19692"/>
                    <a:pt x="208473" y="17031"/>
                    <a:pt x="202619" y="14104"/>
                  </a:cubicBezTo>
                  <a:cubicBezTo>
                    <a:pt x="194636" y="15700"/>
                    <a:pt x="171485" y="7185"/>
                    <a:pt x="156317" y="9048"/>
                  </a:cubicBezTo>
                  <a:cubicBezTo>
                    <a:pt x="140085" y="11043"/>
                    <a:pt x="88328" y="6653"/>
                    <a:pt x="68104" y="8249"/>
                  </a:cubicBezTo>
                  <a:cubicBezTo>
                    <a:pt x="47880" y="9846"/>
                    <a:pt x="46683" y="0"/>
                    <a:pt x="35639" y="0"/>
                  </a:cubicBezTo>
                  <a:cubicBezTo>
                    <a:pt x="24596" y="0"/>
                    <a:pt x="29253" y="13438"/>
                    <a:pt x="13420" y="13837"/>
                  </a:cubicBezTo>
                  <a:cubicBezTo>
                    <a:pt x="-2413" y="14237"/>
                    <a:pt x="-4010" y="24082"/>
                    <a:pt x="7433" y="33263"/>
                  </a:cubicBezTo>
                  <a:cubicBezTo>
                    <a:pt x="13952" y="38452"/>
                    <a:pt x="13154" y="49362"/>
                    <a:pt x="12223" y="59341"/>
                  </a:cubicBezTo>
                  <a:cubicBezTo>
                    <a:pt x="15549" y="58942"/>
                    <a:pt x="17944" y="58010"/>
                    <a:pt x="19408" y="56281"/>
                  </a:cubicBezTo>
                  <a:cubicBezTo>
                    <a:pt x="24197" y="50559"/>
                    <a:pt x="28987" y="51491"/>
                    <a:pt x="28987" y="57212"/>
                  </a:cubicBezTo>
                  <a:cubicBezTo>
                    <a:pt x="28987" y="62933"/>
                    <a:pt x="39631" y="61071"/>
                    <a:pt x="45352" y="61071"/>
                  </a:cubicBezTo>
                  <a:cubicBezTo>
                    <a:pt x="51073" y="61071"/>
                    <a:pt x="49211" y="65860"/>
                    <a:pt x="55997" y="61071"/>
                  </a:cubicBezTo>
                  <a:cubicBezTo>
                    <a:pt x="62782" y="56281"/>
                    <a:pt x="72362" y="58143"/>
                    <a:pt x="72362" y="63998"/>
                  </a:cubicBezTo>
                  <a:cubicBezTo>
                    <a:pt x="72362" y="69719"/>
                    <a:pt x="86864" y="66925"/>
                    <a:pt x="79147" y="74642"/>
                  </a:cubicBezTo>
                  <a:cubicBezTo>
                    <a:pt x="71430" y="82359"/>
                    <a:pt x="61850" y="84221"/>
                    <a:pt x="61850" y="90076"/>
                  </a:cubicBezTo>
                  <a:cubicBezTo>
                    <a:pt x="61850" y="95797"/>
                    <a:pt x="70499" y="108304"/>
                    <a:pt x="63847" y="115089"/>
                  </a:cubicBezTo>
                  <a:cubicBezTo>
                    <a:pt x="57061" y="121875"/>
                    <a:pt x="65709" y="133317"/>
                    <a:pt x="59057" y="133317"/>
                  </a:cubicBezTo>
                  <a:cubicBezTo>
                    <a:pt x="52271" y="133317"/>
                    <a:pt x="44554" y="136244"/>
                    <a:pt x="52271" y="143828"/>
                  </a:cubicBezTo>
                  <a:cubicBezTo>
                    <a:pt x="59988" y="151545"/>
                    <a:pt x="65709" y="158331"/>
                    <a:pt x="59988" y="158331"/>
                  </a:cubicBezTo>
                  <a:cubicBezTo>
                    <a:pt x="54267" y="158331"/>
                    <a:pt x="50408" y="169906"/>
                    <a:pt x="53202" y="172701"/>
                  </a:cubicBezTo>
                  <a:cubicBezTo>
                    <a:pt x="56129" y="175628"/>
                    <a:pt x="69568" y="184276"/>
                    <a:pt x="59057" y="186139"/>
                  </a:cubicBezTo>
                  <a:cubicBezTo>
                    <a:pt x="48413" y="188001"/>
                    <a:pt x="48413" y="196650"/>
                    <a:pt x="48413" y="202504"/>
                  </a:cubicBezTo>
                  <a:cubicBezTo>
                    <a:pt x="48413" y="204633"/>
                    <a:pt x="50142" y="207959"/>
                    <a:pt x="52271" y="211152"/>
                  </a:cubicBezTo>
                  <a:cubicBezTo>
                    <a:pt x="57194" y="210221"/>
                    <a:pt x="61984" y="210088"/>
                    <a:pt x="66507" y="212217"/>
                  </a:cubicBezTo>
                  <a:cubicBezTo>
                    <a:pt x="77551" y="217406"/>
                    <a:pt x="83937" y="244947"/>
                    <a:pt x="98972" y="243085"/>
                  </a:cubicBezTo>
                  <a:cubicBezTo>
                    <a:pt x="105358" y="242286"/>
                    <a:pt x="102165" y="237496"/>
                    <a:pt x="105358" y="234436"/>
                  </a:cubicBezTo>
                  <a:cubicBezTo>
                    <a:pt x="108552" y="231243"/>
                    <a:pt x="114406" y="233638"/>
                    <a:pt x="120792" y="233638"/>
                  </a:cubicBezTo>
                  <a:cubicBezTo>
                    <a:pt x="127046" y="233638"/>
                    <a:pt x="130239" y="224590"/>
                    <a:pt x="145274" y="224191"/>
                  </a:cubicBezTo>
                  <a:cubicBezTo>
                    <a:pt x="160309" y="223792"/>
                    <a:pt x="169755" y="222595"/>
                    <a:pt x="179335" y="222994"/>
                  </a:cubicBezTo>
                  <a:cubicBezTo>
                    <a:pt x="188781" y="223393"/>
                    <a:pt x="196365" y="220200"/>
                    <a:pt x="198760" y="213547"/>
                  </a:cubicBezTo>
                  <a:cubicBezTo>
                    <a:pt x="201155" y="206762"/>
                    <a:pt x="209005" y="200907"/>
                    <a:pt x="219783" y="199311"/>
                  </a:cubicBezTo>
                  <a:cubicBezTo>
                    <a:pt x="230426" y="197714"/>
                    <a:pt x="228830" y="186671"/>
                    <a:pt x="229628" y="180284"/>
                  </a:cubicBezTo>
                  <a:cubicBezTo>
                    <a:pt x="230426" y="174031"/>
                    <a:pt x="248255" y="164451"/>
                    <a:pt x="249453" y="159661"/>
                  </a:cubicBezTo>
                  <a:cubicBezTo>
                    <a:pt x="250650" y="154872"/>
                    <a:pt x="239208" y="136777"/>
                    <a:pt x="249852" y="120545"/>
                  </a:cubicBezTo>
                  <a:cubicBezTo>
                    <a:pt x="260496" y="104312"/>
                    <a:pt x="272072" y="103514"/>
                    <a:pt x="272072" y="94466"/>
                  </a:cubicBezTo>
                  <a:cubicBezTo>
                    <a:pt x="272072" y="86084"/>
                    <a:pt x="283115" y="83024"/>
                    <a:pt x="296553" y="81427"/>
                  </a:cubicBezTo>
                  <a:cubicBezTo>
                    <a:pt x="309991" y="79831"/>
                    <a:pt x="314382" y="70783"/>
                    <a:pt x="325824" y="65993"/>
                  </a:cubicBezTo>
                  <a:cubicBezTo>
                    <a:pt x="335138" y="62002"/>
                    <a:pt x="338597" y="54950"/>
                    <a:pt x="336734" y="43641"/>
                  </a:cubicBezTo>
                  <a:close/>
                  <a:moveTo>
                    <a:pt x="338996" y="130124"/>
                  </a:moveTo>
                  <a:cubicBezTo>
                    <a:pt x="337001" y="116686"/>
                    <a:pt x="309858" y="134116"/>
                    <a:pt x="315712" y="137974"/>
                  </a:cubicBezTo>
                  <a:cubicBezTo>
                    <a:pt x="327554" y="145957"/>
                    <a:pt x="340992" y="143562"/>
                    <a:pt x="338996" y="13012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33"/>
            <p:cNvSpPr/>
            <p:nvPr/>
          </p:nvSpPr>
          <p:spPr>
            <a:xfrm>
              <a:off x="6144222" y="2999980"/>
              <a:ext cx="90017" cy="49392"/>
            </a:xfrm>
            <a:custGeom>
              <a:rect b="b" l="l" r="r" t="t"/>
              <a:pathLst>
                <a:path extrusionOk="0" h="49392" w="90017">
                  <a:moveTo>
                    <a:pt x="208" y="43539"/>
                  </a:moveTo>
                  <a:cubicBezTo>
                    <a:pt x="6594" y="41011"/>
                    <a:pt x="13779" y="39946"/>
                    <a:pt x="17238" y="41410"/>
                  </a:cubicBezTo>
                  <a:cubicBezTo>
                    <a:pt x="20298" y="42607"/>
                    <a:pt x="21363" y="45934"/>
                    <a:pt x="21895" y="49393"/>
                  </a:cubicBezTo>
                  <a:cubicBezTo>
                    <a:pt x="27350" y="48595"/>
                    <a:pt x="37329" y="46998"/>
                    <a:pt x="40788" y="45801"/>
                  </a:cubicBezTo>
                  <a:cubicBezTo>
                    <a:pt x="45578" y="44071"/>
                    <a:pt x="56222" y="49925"/>
                    <a:pt x="57420" y="46333"/>
                  </a:cubicBezTo>
                  <a:cubicBezTo>
                    <a:pt x="58617" y="42740"/>
                    <a:pt x="62209" y="34491"/>
                    <a:pt x="66866" y="34491"/>
                  </a:cubicBezTo>
                  <a:cubicBezTo>
                    <a:pt x="71656" y="34491"/>
                    <a:pt x="68596" y="21984"/>
                    <a:pt x="73386" y="21452"/>
                  </a:cubicBezTo>
                  <a:cubicBezTo>
                    <a:pt x="78176" y="20920"/>
                    <a:pt x="90017" y="10143"/>
                    <a:pt x="90017" y="10143"/>
                  </a:cubicBezTo>
                  <a:cubicBezTo>
                    <a:pt x="90017" y="10143"/>
                    <a:pt x="85227" y="696"/>
                    <a:pt x="83498" y="31"/>
                  </a:cubicBezTo>
                  <a:cubicBezTo>
                    <a:pt x="81768" y="-501"/>
                    <a:pt x="75781" y="6018"/>
                    <a:pt x="65136" y="6018"/>
                  </a:cubicBezTo>
                  <a:cubicBezTo>
                    <a:pt x="54493" y="6018"/>
                    <a:pt x="46776" y="14400"/>
                    <a:pt x="41986" y="14400"/>
                  </a:cubicBezTo>
                  <a:cubicBezTo>
                    <a:pt x="37196" y="14400"/>
                    <a:pt x="22427" y="9611"/>
                    <a:pt x="12315" y="9078"/>
                  </a:cubicBezTo>
                  <a:cubicBezTo>
                    <a:pt x="8723" y="8945"/>
                    <a:pt x="4998" y="8546"/>
                    <a:pt x="1538" y="8280"/>
                  </a:cubicBezTo>
                  <a:cubicBezTo>
                    <a:pt x="607" y="16928"/>
                    <a:pt x="-458" y="30766"/>
                    <a:pt x="208" y="4353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33"/>
            <p:cNvSpPr/>
            <p:nvPr/>
          </p:nvSpPr>
          <p:spPr>
            <a:xfrm>
              <a:off x="6329105" y="3169252"/>
              <a:ext cx="169906" cy="211566"/>
            </a:xfrm>
            <a:custGeom>
              <a:rect b="b" l="l" r="r" t="t"/>
              <a:pathLst>
                <a:path extrusionOk="0" h="211566" w="169906">
                  <a:moveTo>
                    <a:pt x="167511" y="0"/>
                  </a:moveTo>
                  <a:cubicBezTo>
                    <a:pt x="161524" y="665"/>
                    <a:pt x="153275" y="2794"/>
                    <a:pt x="154606" y="6120"/>
                  </a:cubicBezTo>
                  <a:cubicBezTo>
                    <a:pt x="156202" y="10112"/>
                    <a:pt x="150614" y="12374"/>
                    <a:pt x="144361" y="12374"/>
                  </a:cubicBezTo>
                  <a:cubicBezTo>
                    <a:pt x="144361" y="12374"/>
                    <a:pt x="122141" y="10777"/>
                    <a:pt x="115888" y="7584"/>
                  </a:cubicBezTo>
                  <a:cubicBezTo>
                    <a:pt x="111098" y="5189"/>
                    <a:pt x="89943" y="6387"/>
                    <a:pt x="79964" y="7185"/>
                  </a:cubicBezTo>
                  <a:cubicBezTo>
                    <a:pt x="79964" y="7584"/>
                    <a:pt x="79831" y="7983"/>
                    <a:pt x="79432" y="8382"/>
                  </a:cubicBezTo>
                  <a:cubicBezTo>
                    <a:pt x="77037" y="11975"/>
                    <a:pt x="58011" y="21687"/>
                    <a:pt x="54551" y="19825"/>
                  </a:cubicBezTo>
                  <a:cubicBezTo>
                    <a:pt x="50959" y="18095"/>
                    <a:pt x="49229" y="25812"/>
                    <a:pt x="42044" y="27542"/>
                  </a:cubicBezTo>
                  <a:cubicBezTo>
                    <a:pt x="34860" y="29271"/>
                    <a:pt x="24215" y="27009"/>
                    <a:pt x="23683" y="29937"/>
                  </a:cubicBezTo>
                  <a:cubicBezTo>
                    <a:pt x="23018" y="32864"/>
                    <a:pt x="18361" y="41246"/>
                    <a:pt x="14237" y="45370"/>
                  </a:cubicBezTo>
                  <a:cubicBezTo>
                    <a:pt x="10112" y="49495"/>
                    <a:pt x="13704" y="54285"/>
                    <a:pt x="7717" y="55482"/>
                  </a:cubicBezTo>
                  <a:cubicBezTo>
                    <a:pt x="3859" y="56281"/>
                    <a:pt x="2129" y="63598"/>
                    <a:pt x="0" y="69985"/>
                  </a:cubicBezTo>
                  <a:cubicBezTo>
                    <a:pt x="399" y="70118"/>
                    <a:pt x="798" y="70517"/>
                    <a:pt x="1197" y="70517"/>
                  </a:cubicBezTo>
                  <a:cubicBezTo>
                    <a:pt x="9846" y="73311"/>
                    <a:pt x="16631" y="83556"/>
                    <a:pt x="15434" y="93402"/>
                  </a:cubicBezTo>
                  <a:cubicBezTo>
                    <a:pt x="14237" y="103248"/>
                    <a:pt x="28074" y="106840"/>
                    <a:pt x="34460" y="99788"/>
                  </a:cubicBezTo>
                  <a:cubicBezTo>
                    <a:pt x="40847" y="92737"/>
                    <a:pt x="58543" y="103780"/>
                    <a:pt x="58543" y="108437"/>
                  </a:cubicBezTo>
                  <a:cubicBezTo>
                    <a:pt x="58543" y="113227"/>
                    <a:pt x="40314" y="103248"/>
                    <a:pt x="30070" y="110832"/>
                  </a:cubicBezTo>
                  <a:cubicBezTo>
                    <a:pt x="19825" y="118282"/>
                    <a:pt x="38053" y="125467"/>
                    <a:pt x="35658" y="133317"/>
                  </a:cubicBezTo>
                  <a:cubicBezTo>
                    <a:pt x="33263" y="141167"/>
                    <a:pt x="40448" y="152344"/>
                    <a:pt x="49495" y="151944"/>
                  </a:cubicBezTo>
                  <a:cubicBezTo>
                    <a:pt x="58543" y="151545"/>
                    <a:pt x="68921" y="166580"/>
                    <a:pt x="74376" y="163786"/>
                  </a:cubicBezTo>
                  <a:cubicBezTo>
                    <a:pt x="79964" y="160992"/>
                    <a:pt x="67723" y="140103"/>
                    <a:pt x="69586" y="136910"/>
                  </a:cubicBezTo>
                  <a:cubicBezTo>
                    <a:pt x="71582" y="133716"/>
                    <a:pt x="82625" y="142498"/>
                    <a:pt x="88213" y="136111"/>
                  </a:cubicBezTo>
                  <a:cubicBezTo>
                    <a:pt x="93801" y="129858"/>
                    <a:pt x="84222" y="125068"/>
                    <a:pt x="75972" y="125467"/>
                  </a:cubicBezTo>
                  <a:cubicBezTo>
                    <a:pt x="67723" y="125866"/>
                    <a:pt x="75573" y="114424"/>
                    <a:pt x="85419" y="120278"/>
                  </a:cubicBezTo>
                  <a:cubicBezTo>
                    <a:pt x="95265" y="126266"/>
                    <a:pt x="100055" y="118682"/>
                    <a:pt x="104844" y="117883"/>
                  </a:cubicBezTo>
                  <a:cubicBezTo>
                    <a:pt x="109634" y="117085"/>
                    <a:pt x="110832" y="100055"/>
                    <a:pt x="96196" y="96196"/>
                  </a:cubicBezTo>
                  <a:cubicBezTo>
                    <a:pt x="81560" y="92205"/>
                    <a:pt x="83556" y="106840"/>
                    <a:pt x="73976" y="96994"/>
                  </a:cubicBezTo>
                  <a:cubicBezTo>
                    <a:pt x="64530" y="87149"/>
                    <a:pt x="82625" y="91007"/>
                    <a:pt x="82625" y="82758"/>
                  </a:cubicBezTo>
                  <a:cubicBezTo>
                    <a:pt x="82625" y="74509"/>
                    <a:pt x="67989" y="62534"/>
                    <a:pt x="60938" y="52688"/>
                  </a:cubicBezTo>
                  <a:cubicBezTo>
                    <a:pt x="53753" y="42842"/>
                    <a:pt x="70783" y="38053"/>
                    <a:pt x="74775" y="45238"/>
                  </a:cubicBezTo>
                  <a:cubicBezTo>
                    <a:pt x="78766" y="52289"/>
                    <a:pt x="89410" y="51225"/>
                    <a:pt x="96196" y="48431"/>
                  </a:cubicBezTo>
                  <a:cubicBezTo>
                    <a:pt x="102982" y="45637"/>
                    <a:pt x="89011" y="32997"/>
                    <a:pt x="101385" y="28207"/>
                  </a:cubicBezTo>
                  <a:cubicBezTo>
                    <a:pt x="113626" y="23417"/>
                    <a:pt x="113626" y="31799"/>
                    <a:pt x="117617" y="33396"/>
                  </a:cubicBezTo>
                  <a:cubicBezTo>
                    <a:pt x="121609" y="34993"/>
                    <a:pt x="125068" y="23550"/>
                    <a:pt x="137841" y="23550"/>
                  </a:cubicBezTo>
                  <a:cubicBezTo>
                    <a:pt x="144494" y="23550"/>
                    <a:pt x="150215" y="27941"/>
                    <a:pt x="155936" y="32198"/>
                  </a:cubicBezTo>
                  <a:cubicBezTo>
                    <a:pt x="159395" y="28473"/>
                    <a:pt x="162189" y="26211"/>
                    <a:pt x="162189" y="23018"/>
                  </a:cubicBezTo>
                  <a:cubicBezTo>
                    <a:pt x="162189" y="18893"/>
                    <a:pt x="169907" y="17031"/>
                    <a:pt x="169907" y="10511"/>
                  </a:cubicBezTo>
                  <a:cubicBezTo>
                    <a:pt x="169640" y="7318"/>
                    <a:pt x="168443" y="3326"/>
                    <a:pt x="167511" y="0"/>
                  </a:cubicBezTo>
                  <a:close/>
                  <a:moveTo>
                    <a:pt x="145159" y="199444"/>
                  </a:moveTo>
                  <a:cubicBezTo>
                    <a:pt x="138773" y="195851"/>
                    <a:pt x="110300" y="201839"/>
                    <a:pt x="102849" y="194654"/>
                  </a:cubicBezTo>
                  <a:cubicBezTo>
                    <a:pt x="95265" y="187469"/>
                    <a:pt x="79964" y="200242"/>
                    <a:pt x="86616" y="201306"/>
                  </a:cubicBezTo>
                  <a:cubicBezTo>
                    <a:pt x="96063" y="202903"/>
                    <a:pt x="110300" y="211152"/>
                    <a:pt x="125733" y="211551"/>
                  </a:cubicBezTo>
                  <a:cubicBezTo>
                    <a:pt x="141167" y="211951"/>
                    <a:pt x="162057" y="204500"/>
                    <a:pt x="161790" y="200508"/>
                  </a:cubicBezTo>
                  <a:cubicBezTo>
                    <a:pt x="161391" y="196783"/>
                    <a:pt x="151545" y="203036"/>
                    <a:pt x="145159" y="19944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33"/>
            <p:cNvSpPr/>
            <p:nvPr/>
          </p:nvSpPr>
          <p:spPr>
            <a:xfrm>
              <a:off x="6649312" y="3355824"/>
              <a:ext cx="61856" cy="35090"/>
            </a:xfrm>
            <a:custGeom>
              <a:rect b="b" l="l" r="r" t="t"/>
              <a:pathLst>
                <a:path extrusionOk="0" h="35090" w="61856">
                  <a:moveTo>
                    <a:pt x="42091" y="24048"/>
                  </a:moveTo>
                  <a:cubicBezTo>
                    <a:pt x="41293" y="19658"/>
                    <a:pt x="47280" y="10610"/>
                    <a:pt x="56328" y="7018"/>
                  </a:cubicBezTo>
                  <a:cubicBezTo>
                    <a:pt x="65375" y="3425"/>
                    <a:pt x="61916" y="-3227"/>
                    <a:pt x="55929" y="1829"/>
                  </a:cubicBezTo>
                  <a:cubicBezTo>
                    <a:pt x="49941" y="7018"/>
                    <a:pt x="35705" y="12473"/>
                    <a:pt x="18009" y="13271"/>
                  </a:cubicBezTo>
                  <a:cubicBezTo>
                    <a:pt x="180" y="14070"/>
                    <a:pt x="-5408" y="25778"/>
                    <a:pt x="5768" y="32297"/>
                  </a:cubicBezTo>
                  <a:cubicBezTo>
                    <a:pt x="20005" y="40547"/>
                    <a:pt x="42889" y="28306"/>
                    <a:pt x="42091" y="2404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33"/>
            <p:cNvSpPr/>
            <p:nvPr/>
          </p:nvSpPr>
          <p:spPr>
            <a:xfrm>
              <a:off x="5149309" y="2238426"/>
              <a:ext cx="283518" cy="137907"/>
            </a:xfrm>
            <a:custGeom>
              <a:rect b="b" l="l" r="r" t="t"/>
              <a:pathLst>
                <a:path extrusionOk="0" h="137907" w="283518">
                  <a:moveTo>
                    <a:pt x="240588" y="100055"/>
                  </a:moveTo>
                  <a:cubicBezTo>
                    <a:pt x="256022" y="99257"/>
                    <a:pt x="255623" y="82226"/>
                    <a:pt x="261877" y="83025"/>
                  </a:cubicBezTo>
                  <a:cubicBezTo>
                    <a:pt x="268263" y="83823"/>
                    <a:pt x="278508" y="71183"/>
                    <a:pt x="282499" y="63200"/>
                  </a:cubicBezTo>
                  <a:cubicBezTo>
                    <a:pt x="286491" y="55350"/>
                    <a:pt x="278109" y="41113"/>
                    <a:pt x="268662" y="41113"/>
                  </a:cubicBezTo>
                  <a:cubicBezTo>
                    <a:pt x="259215" y="41113"/>
                    <a:pt x="252031" y="33530"/>
                    <a:pt x="254027" y="28074"/>
                  </a:cubicBezTo>
                  <a:cubicBezTo>
                    <a:pt x="256022" y="22486"/>
                    <a:pt x="248838" y="15435"/>
                    <a:pt x="249237" y="11443"/>
                  </a:cubicBezTo>
                  <a:cubicBezTo>
                    <a:pt x="249636" y="7452"/>
                    <a:pt x="237395" y="11044"/>
                    <a:pt x="231009" y="12641"/>
                  </a:cubicBezTo>
                  <a:cubicBezTo>
                    <a:pt x="224755" y="14237"/>
                    <a:pt x="211317" y="-2793"/>
                    <a:pt x="205330" y="400"/>
                  </a:cubicBezTo>
                  <a:cubicBezTo>
                    <a:pt x="199342" y="3593"/>
                    <a:pt x="203733" y="11842"/>
                    <a:pt x="202137" y="16632"/>
                  </a:cubicBezTo>
                  <a:cubicBezTo>
                    <a:pt x="200540" y="21422"/>
                    <a:pt x="186304" y="12241"/>
                    <a:pt x="186304" y="17830"/>
                  </a:cubicBezTo>
                  <a:cubicBezTo>
                    <a:pt x="186304" y="23418"/>
                    <a:pt x="180316" y="24083"/>
                    <a:pt x="175659" y="18229"/>
                  </a:cubicBezTo>
                  <a:cubicBezTo>
                    <a:pt x="170870" y="12241"/>
                    <a:pt x="159826" y="15834"/>
                    <a:pt x="160226" y="20624"/>
                  </a:cubicBezTo>
                  <a:cubicBezTo>
                    <a:pt x="160625" y="25413"/>
                    <a:pt x="155436" y="21422"/>
                    <a:pt x="146388" y="15834"/>
                  </a:cubicBezTo>
                  <a:cubicBezTo>
                    <a:pt x="137341" y="10379"/>
                    <a:pt x="127761" y="22220"/>
                    <a:pt x="128560" y="28074"/>
                  </a:cubicBezTo>
                  <a:cubicBezTo>
                    <a:pt x="129358" y="34062"/>
                    <a:pt x="125366" y="35525"/>
                    <a:pt x="117915" y="22486"/>
                  </a:cubicBezTo>
                  <a:cubicBezTo>
                    <a:pt x="110464" y="9447"/>
                    <a:pt x="101683" y="23684"/>
                    <a:pt x="105675" y="30868"/>
                  </a:cubicBezTo>
                  <a:cubicBezTo>
                    <a:pt x="109666" y="37920"/>
                    <a:pt x="108070" y="46702"/>
                    <a:pt x="102082" y="43109"/>
                  </a:cubicBezTo>
                  <a:cubicBezTo>
                    <a:pt x="96095" y="39517"/>
                    <a:pt x="88245" y="45504"/>
                    <a:pt x="84652" y="51092"/>
                  </a:cubicBezTo>
                  <a:cubicBezTo>
                    <a:pt x="81060" y="56680"/>
                    <a:pt x="68420" y="34860"/>
                    <a:pt x="77468" y="29671"/>
                  </a:cubicBezTo>
                  <a:cubicBezTo>
                    <a:pt x="86515" y="24482"/>
                    <a:pt x="48596" y="2795"/>
                    <a:pt x="36754" y="2795"/>
                  </a:cubicBezTo>
                  <a:cubicBezTo>
                    <a:pt x="24913" y="2795"/>
                    <a:pt x="32763" y="11576"/>
                    <a:pt x="40746" y="17830"/>
                  </a:cubicBezTo>
                  <a:cubicBezTo>
                    <a:pt x="48596" y="24083"/>
                    <a:pt x="35157" y="22619"/>
                    <a:pt x="30900" y="17031"/>
                  </a:cubicBezTo>
                  <a:cubicBezTo>
                    <a:pt x="26509" y="11443"/>
                    <a:pt x="18260" y="15834"/>
                    <a:pt x="13470" y="23817"/>
                  </a:cubicBezTo>
                  <a:cubicBezTo>
                    <a:pt x="8680" y="31667"/>
                    <a:pt x="830" y="36058"/>
                    <a:pt x="32" y="41646"/>
                  </a:cubicBezTo>
                  <a:cubicBezTo>
                    <a:pt x="-766" y="47234"/>
                    <a:pt x="13470" y="53088"/>
                    <a:pt x="25711" y="48032"/>
                  </a:cubicBezTo>
                  <a:cubicBezTo>
                    <a:pt x="37952" y="42843"/>
                    <a:pt x="51789" y="42045"/>
                    <a:pt x="58175" y="48032"/>
                  </a:cubicBezTo>
                  <a:cubicBezTo>
                    <a:pt x="64562" y="54019"/>
                    <a:pt x="46733" y="56281"/>
                    <a:pt x="52986" y="61071"/>
                  </a:cubicBezTo>
                  <a:cubicBezTo>
                    <a:pt x="59373" y="65861"/>
                    <a:pt x="54184" y="69719"/>
                    <a:pt x="39149" y="68655"/>
                  </a:cubicBezTo>
                  <a:cubicBezTo>
                    <a:pt x="24114" y="67458"/>
                    <a:pt x="5886" y="71848"/>
                    <a:pt x="8680" y="76904"/>
                  </a:cubicBezTo>
                  <a:cubicBezTo>
                    <a:pt x="11474" y="82093"/>
                    <a:pt x="46999" y="72514"/>
                    <a:pt x="47398" y="77703"/>
                  </a:cubicBezTo>
                  <a:cubicBezTo>
                    <a:pt x="47797" y="82892"/>
                    <a:pt x="47398" y="91540"/>
                    <a:pt x="56845" y="87548"/>
                  </a:cubicBezTo>
                  <a:cubicBezTo>
                    <a:pt x="66291" y="83557"/>
                    <a:pt x="60038" y="94733"/>
                    <a:pt x="64695" y="96596"/>
                  </a:cubicBezTo>
                  <a:cubicBezTo>
                    <a:pt x="69485" y="98592"/>
                    <a:pt x="68287" y="108038"/>
                    <a:pt x="55647" y="108836"/>
                  </a:cubicBezTo>
                  <a:cubicBezTo>
                    <a:pt x="43007" y="109635"/>
                    <a:pt x="36754" y="112163"/>
                    <a:pt x="42209" y="117485"/>
                  </a:cubicBezTo>
                  <a:cubicBezTo>
                    <a:pt x="48995" y="124270"/>
                    <a:pt x="62832" y="119481"/>
                    <a:pt x="76270" y="116287"/>
                  </a:cubicBezTo>
                  <a:cubicBezTo>
                    <a:pt x="89708" y="113094"/>
                    <a:pt x="109134" y="129326"/>
                    <a:pt x="124967" y="135713"/>
                  </a:cubicBezTo>
                  <a:cubicBezTo>
                    <a:pt x="140800" y="142099"/>
                    <a:pt x="168076" y="133318"/>
                    <a:pt x="171269" y="125069"/>
                  </a:cubicBezTo>
                  <a:cubicBezTo>
                    <a:pt x="174462" y="116687"/>
                    <a:pt x="195750" y="119880"/>
                    <a:pt x="204532" y="114025"/>
                  </a:cubicBezTo>
                  <a:cubicBezTo>
                    <a:pt x="213313" y="108038"/>
                    <a:pt x="225154" y="100853"/>
                    <a:pt x="240588" y="10005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33"/>
            <p:cNvSpPr/>
            <p:nvPr/>
          </p:nvSpPr>
          <p:spPr>
            <a:xfrm>
              <a:off x="5520005" y="2705426"/>
              <a:ext cx="112725" cy="133060"/>
            </a:xfrm>
            <a:custGeom>
              <a:rect b="b" l="l" r="r" t="t"/>
              <a:pathLst>
                <a:path extrusionOk="0" h="133060" w="112725">
                  <a:moveTo>
                    <a:pt x="105526" y="40989"/>
                  </a:moveTo>
                  <a:cubicBezTo>
                    <a:pt x="102200" y="38461"/>
                    <a:pt x="99139" y="35800"/>
                    <a:pt x="96745" y="33006"/>
                  </a:cubicBezTo>
                  <a:cubicBezTo>
                    <a:pt x="86633" y="21032"/>
                    <a:pt x="82375" y="30611"/>
                    <a:pt x="81177" y="37796"/>
                  </a:cubicBezTo>
                  <a:cubicBezTo>
                    <a:pt x="79980" y="44981"/>
                    <a:pt x="70400" y="35401"/>
                    <a:pt x="64413" y="34204"/>
                  </a:cubicBezTo>
                  <a:cubicBezTo>
                    <a:pt x="58426" y="33006"/>
                    <a:pt x="66143" y="21697"/>
                    <a:pt x="70400" y="18637"/>
                  </a:cubicBezTo>
                  <a:cubicBezTo>
                    <a:pt x="73194" y="16641"/>
                    <a:pt x="75989" y="11053"/>
                    <a:pt x="77718" y="3336"/>
                  </a:cubicBezTo>
                  <a:cubicBezTo>
                    <a:pt x="76654" y="3336"/>
                    <a:pt x="75456" y="3203"/>
                    <a:pt x="74392" y="2804"/>
                  </a:cubicBezTo>
                  <a:cubicBezTo>
                    <a:pt x="63349" y="-1587"/>
                    <a:pt x="47915" y="-1587"/>
                    <a:pt x="47516" y="8392"/>
                  </a:cubicBezTo>
                  <a:cubicBezTo>
                    <a:pt x="47116" y="18238"/>
                    <a:pt x="59756" y="14778"/>
                    <a:pt x="60156" y="21032"/>
                  </a:cubicBezTo>
                  <a:cubicBezTo>
                    <a:pt x="60555" y="27418"/>
                    <a:pt x="47516" y="25821"/>
                    <a:pt x="38335" y="32075"/>
                  </a:cubicBezTo>
                  <a:cubicBezTo>
                    <a:pt x="29288" y="38461"/>
                    <a:pt x="19309" y="27684"/>
                    <a:pt x="9862" y="32474"/>
                  </a:cubicBezTo>
                  <a:cubicBezTo>
                    <a:pt x="415" y="37264"/>
                    <a:pt x="20107" y="42719"/>
                    <a:pt x="13055" y="52698"/>
                  </a:cubicBezTo>
                  <a:cubicBezTo>
                    <a:pt x="5870" y="62544"/>
                    <a:pt x="13454" y="62145"/>
                    <a:pt x="25296" y="71724"/>
                  </a:cubicBezTo>
                  <a:cubicBezTo>
                    <a:pt x="37138" y="81171"/>
                    <a:pt x="18244" y="83566"/>
                    <a:pt x="18244" y="94210"/>
                  </a:cubicBezTo>
                  <a:cubicBezTo>
                    <a:pt x="18244" y="104854"/>
                    <a:pt x="3609" y="104455"/>
                    <a:pt x="415" y="111640"/>
                  </a:cubicBezTo>
                  <a:cubicBezTo>
                    <a:pt x="-2778" y="118824"/>
                    <a:pt x="13055" y="133061"/>
                    <a:pt x="26893" y="133061"/>
                  </a:cubicBezTo>
                  <a:cubicBezTo>
                    <a:pt x="36738" y="133061"/>
                    <a:pt x="59756" y="126674"/>
                    <a:pt x="73194" y="114034"/>
                  </a:cubicBezTo>
                  <a:cubicBezTo>
                    <a:pt x="86633" y="101395"/>
                    <a:pt x="93684" y="113635"/>
                    <a:pt x="106058" y="107382"/>
                  </a:cubicBezTo>
                  <a:cubicBezTo>
                    <a:pt x="118299" y="100995"/>
                    <a:pt x="110848" y="54827"/>
                    <a:pt x="106058" y="45247"/>
                  </a:cubicBezTo>
                  <a:cubicBezTo>
                    <a:pt x="105126" y="43517"/>
                    <a:pt x="105126" y="42187"/>
                    <a:pt x="105526" y="4098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6" name="Google Shape;296;p33"/>
            <p:cNvGrpSpPr/>
            <p:nvPr/>
          </p:nvGrpSpPr>
          <p:grpSpPr>
            <a:xfrm>
              <a:off x="5582112" y="2487421"/>
              <a:ext cx="265365" cy="405450"/>
              <a:chOff x="5582112" y="2487421"/>
              <a:chExt cx="265365" cy="405450"/>
            </a:xfrm>
          </p:grpSpPr>
          <p:sp>
            <p:nvSpPr>
              <p:cNvPr id="297" name="Google Shape;297;p33"/>
              <p:cNvSpPr/>
              <p:nvPr/>
            </p:nvSpPr>
            <p:spPr>
              <a:xfrm>
                <a:off x="5582112" y="2487421"/>
                <a:ext cx="265365" cy="405450"/>
              </a:xfrm>
              <a:custGeom>
                <a:rect b="b" l="l" r="r" t="t"/>
                <a:pathLst>
                  <a:path extrusionOk="0" h="405450" w="265365">
                    <a:moveTo>
                      <a:pt x="49007" y="216153"/>
                    </a:moveTo>
                    <a:cubicBezTo>
                      <a:pt x="39028" y="206440"/>
                      <a:pt x="26122" y="221608"/>
                      <a:pt x="15478" y="221475"/>
                    </a:cubicBezTo>
                    <a:cubicBezTo>
                      <a:pt x="13748" y="229192"/>
                      <a:pt x="10954" y="234780"/>
                      <a:pt x="8160" y="236776"/>
                    </a:cubicBezTo>
                    <a:cubicBezTo>
                      <a:pt x="4035" y="239836"/>
                      <a:pt x="-3815" y="251145"/>
                      <a:pt x="2173" y="252343"/>
                    </a:cubicBezTo>
                    <a:cubicBezTo>
                      <a:pt x="8160" y="253540"/>
                      <a:pt x="17739" y="263120"/>
                      <a:pt x="18937" y="255935"/>
                    </a:cubicBezTo>
                    <a:cubicBezTo>
                      <a:pt x="20135" y="248750"/>
                      <a:pt x="24259" y="239170"/>
                      <a:pt x="34504" y="251145"/>
                    </a:cubicBezTo>
                    <a:cubicBezTo>
                      <a:pt x="36899" y="253939"/>
                      <a:pt x="40092" y="256733"/>
                      <a:pt x="43285" y="259128"/>
                    </a:cubicBezTo>
                    <a:cubicBezTo>
                      <a:pt x="44882" y="253673"/>
                      <a:pt x="57389" y="252742"/>
                      <a:pt x="63908" y="246222"/>
                    </a:cubicBezTo>
                    <a:cubicBezTo>
                      <a:pt x="71891" y="238239"/>
                      <a:pt x="60050" y="226797"/>
                      <a:pt x="49007" y="216153"/>
                    </a:cubicBezTo>
                    <a:close/>
                    <a:moveTo>
                      <a:pt x="265348" y="314211"/>
                    </a:moveTo>
                    <a:cubicBezTo>
                      <a:pt x="266146" y="302370"/>
                      <a:pt x="240068" y="293988"/>
                      <a:pt x="237274" y="300374"/>
                    </a:cubicBezTo>
                    <a:cubicBezTo>
                      <a:pt x="234480" y="306760"/>
                      <a:pt x="228626" y="305962"/>
                      <a:pt x="224235" y="298777"/>
                    </a:cubicBezTo>
                    <a:cubicBezTo>
                      <a:pt x="219844" y="291593"/>
                      <a:pt x="228226" y="284940"/>
                      <a:pt x="223836" y="284142"/>
                    </a:cubicBezTo>
                    <a:cubicBezTo>
                      <a:pt x="219445" y="283343"/>
                      <a:pt x="213990" y="273498"/>
                      <a:pt x="215187" y="269506"/>
                    </a:cubicBezTo>
                    <a:cubicBezTo>
                      <a:pt x="216385" y="265515"/>
                      <a:pt x="208402" y="240235"/>
                      <a:pt x="194964" y="237042"/>
                    </a:cubicBezTo>
                    <a:cubicBezTo>
                      <a:pt x="181525" y="233848"/>
                      <a:pt x="179530" y="214822"/>
                      <a:pt x="177135" y="204577"/>
                    </a:cubicBezTo>
                    <a:cubicBezTo>
                      <a:pt x="174740" y="194332"/>
                      <a:pt x="166091" y="199787"/>
                      <a:pt x="159306" y="191139"/>
                    </a:cubicBezTo>
                    <a:cubicBezTo>
                      <a:pt x="152520" y="182491"/>
                      <a:pt x="141078" y="186748"/>
                      <a:pt x="135224" y="187148"/>
                    </a:cubicBezTo>
                    <a:cubicBezTo>
                      <a:pt x="129236" y="187547"/>
                      <a:pt x="135224" y="176104"/>
                      <a:pt x="144670" y="169718"/>
                    </a:cubicBezTo>
                    <a:cubicBezTo>
                      <a:pt x="154117" y="163331"/>
                      <a:pt x="165293" y="129802"/>
                      <a:pt x="165293" y="123017"/>
                    </a:cubicBezTo>
                    <a:cubicBezTo>
                      <a:pt x="165293" y="116231"/>
                      <a:pt x="123781" y="116630"/>
                      <a:pt x="115798" y="120622"/>
                    </a:cubicBezTo>
                    <a:cubicBezTo>
                      <a:pt x="107948" y="124613"/>
                      <a:pt x="99965" y="114635"/>
                      <a:pt x="106751" y="111974"/>
                    </a:cubicBezTo>
                    <a:cubicBezTo>
                      <a:pt x="113536" y="109180"/>
                      <a:pt x="127773" y="95342"/>
                      <a:pt x="126975" y="89887"/>
                    </a:cubicBezTo>
                    <a:cubicBezTo>
                      <a:pt x="126176" y="84299"/>
                      <a:pt x="136820" y="79243"/>
                      <a:pt x="130966" y="74054"/>
                    </a:cubicBezTo>
                    <a:cubicBezTo>
                      <a:pt x="124979" y="68865"/>
                      <a:pt x="124180" y="80840"/>
                      <a:pt x="119124" y="84698"/>
                    </a:cubicBezTo>
                    <a:cubicBezTo>
                      <a:pt x="113936" y="88690"/>
                      <a:pt x="102493" y="87492"/>
                      <a:pt x="90253" y="85097"/>
                    </a:cubicBezTo>
                    <a:cubicBezTo>
                      <a:pt x="78012" y="82702"/>
                      <a:pt x="73222" y="100132"/>
                      <a:pt x="73621" y="107583"/>
                    </a:cubicBezTo>
                    <a:cubicBezTo>
                      <a:pt x="74020" y="115034"/>
                      <a:pt x="59385" y="119424"/>
                      <a:pt x="61779" y="125811"/>
                    </a:cubicBezTo>
                    <a:cubicBezTo>
                      <a:pt x="64175" y="132197"/>
                      <a:pt x="58985" y="136854"/>
                      <a:pt x="55127" y="133262"/>
                    </a:cubicBezTo>
                    <a:cubicBezTo>
                      <a:pt x="51135" y="129669"/>
                      <a:pt x="46878" y="121021"/>
                      <a:pt x="38895" y="127275"/>
                    </a:cubicBezTo>
                    <a:cubicBezTo>
                      <a:pt x="30912" y="133661"/>
                      <a:pt x="47942" y="141910"/>
                      <a:pt x="58320" y="143108"/>
                    </a:cubicBezTo>
                    <a:cubicBezTo>
                      <a:pt x="68565" y="144305"/>
                      <a:pt x="50470" y="151756"/>
                      <a:pt x="48474" y="162799"/>
                    </a:cubicBezTo>
                    <a:cubicBezTo>
                      <a:pt x="46479" y="173842"/>
                      <a:pt x="61913" y="169186"/>
                      <a:pt x="62711" y="177036"/>
                    </a:cubicBezTo>
                    <a:cubicBezTo>
                      <a:pt x="63509" y="184886"/>
                      <a:pt x="40492" y="186083"/>
                      <a:pt x="40492" y="193667"/>
                    </a:cubicBezTo>
                    <a:cubicBezTo>
                      <a:pt x="40492" y="201251"/>
                      <a:pt x="53530" y="190075"/>
                      <a:pt x="59518" y="187014"/>
                    </a:cubicBezTo>
                    <a:cubicBezTo>
                      <a:pt x="65505" y="183821"/>
                      <a:pt x="56324" y="205642"/>
                      <a:pt x="70561" y="203247"/>
                    </a:cubicBezTo>
                    <a:cubicBezTo>
                      <a:pt x="84797" y="200852"/>
                      <a:pt x="80806" y="181559"/>
                      <a:pt x="85995" y="182225"/>
                    </a:cubicBezTo>
                    <a:cubicBezTo>
                      <a:pt x="91184" y="183023"/>
                      <a:pt x="83600" y="192469"/>
                      <a:pt x="87990" y="200852"/>
                    </a:cubicBezTo>
                    <a:cubicBezTo>
                      <a:pt x="92381" y="209101"/>
                      <a:pt x="77746" y="221874"/>
                      <a:pt x="78544" y="227728"/>
                    </a:cubicBezTo>
                    <a:cubicBezTo>
                      <a:pt x="79342" y="233715"/>
                      <a:pt x="107815" y="233715"/>
                      <a:pt x="116863" y="224136"/>
                    </a:cubicBezTo>
                    <a:cubicBezTo>
                      <a:pt x="125910" y="214689"/>
                      <a:pt x="130301" y="224934"/>
                      <a:pt x="124048" y="231986"/>
                    </a:cubicBezTo>
                    <a:cubicBezTo>
                      <a:pt x="117661" y="239170"/>
                      <a:pt x="120455" y="245823"/>
                      <a:pt x="128438" y="248617"/>
                    </a:cubicBezTo>
                    <a:cubicBezTo>
                      <a:pt x="136288" y="251411"/>
                      <a:pt x="139082" y="252210"/>
                      <a:pt x="135490" y="258463"/>
                    </a:cubicBezTo>
                    <a:cubicBezTo>
                      <a:pt x="131898" y="264849"/>
                      <a:pt x="135091" y="276691"/>
                      <a:pt x="133095" y="282545"/>
                    </a:cubicBezTo>
                    <a:cubicBezTo>
                      <a:pt x="131099" y="288532"/>
                      <a:pt x="106618" y="287734"/>
                      <a:pt x="105819" y="283743"/>
                    </a:cubicBezTo>
                    <a:cubicBezTo>
                      <a:pt x="105021" y="279751"/>
                      <a:pt x="94776" y="282545"/>
                      <a:pt x="97570" y="288133"/>
                    </a:cubicBezTo>
                    <a:cubicBezTo>
                      <a:pt x="100365" y="293721"/>
                      <a:pt x="88922" y="299576"/>
                      <a:pt x="89720" y="304765"/>
                    </a:cubicBezTo>
                    <a:cubicBezTo>
                      <a:pt x="90518" y="309954"/>
                      <a:pt x="105154" y="308756"/>
                      <a:pt x="105553" y="315010"/>
                    </a:cubicBezTo>
                    <a:cubicBezTo>
                      <a:pt x="105952" y="321263"/>
                      <a:pt x="94909" y="328847"/>
                      <a:pt x="79875" y="333238"/>
                    </a:cubicBezTo>
                    <a:cubicBezTo>
                      <a:pt x="64840" y="337628"/>
                      <a:pt x="83068" y="349470"/>
                      <a:pt x="90119" y="344281"/>
                    </a:cubicBezTo>
                    <a:cubicBezTo>
                      <a:pt x="97171" y="339092"/>
                      <a:pt x="95708" y="347873"/>
                      <a:pt x="105952" y="347873"/>
                    </a:cubicBezTo>
                    <a:cubicBezTo>
                      <a:pt x="116197" y="347873"/>
                      <a:pt x="122584" y="356122"/>
                      <a:pt x="134026" y="351865"/>
                    </a:cubicBezTo>
                    <a:cubicBezTo>
                      <a:pt x="145469" y="347474"/>
                      <a:pt x="145070" y="351865"/>
                      <a:pt x="136421" y="358517"/>
                    </a:cubicBezTo>
                    <a:cubicBezTo>
                      <a:pt x="127773" y="365303"/>
                      <a:pt x="114734" y="358118"/>
                      <a:pt x="106751" y="362509"/>
                    </a:cubicBezTo>
                    <a:cubicBezTo>
                      <a:pt x="98768" y="366900"/>
                      <a:pt x="66703" y="396969"/>
                      <a:pt x="72690" y="404420"/>
                    </a:cubicBezTo>
                    <a:cubicBezTo>
                      <a:pt x="76282" y="408811"/>
                      <a:pt x="80939" y="398034"/>
                      <a:pt x="92381" y="393377"/>
                    </a:cubicBezTo>
                    <a:cubicBezTo>
                      <a:pt x="103824" y="388587"/>
                      <a:pt x="105819" y="396570"/>
                      <a:pt x="112206" y="397368"/>
                    </a:cubicBezTo>
                    <a:cubicBezTo>
                      <a:pt x="118459" y="398167"/>
                      <a:pt x="118858" y="384329"/>
                      <a:pt x="124048" y="385527"/>
                    </a:cubicBezTo>
                    <a:cubicBezTo>
                      <a:pt x="129236" y="386724"/>
                      <a:pt x="133893" y="381136"/>
                      <a:pt x="143473" y="382733"/>
                    </a:cubicBezTo>
                    <a:cubicBezTo>
                      <a:pt x="152919" y="384329"/>
                      <a:pt x="159705" y="380737"/>
                      <a:pt x="164495" y="376745"/>
                    </a:cubicBezTo>
                    <a:cubicBezTo>
                      <a:pt x="169285" y="372754"/>
                      <a:pt x="181925" y="384595"/>
                      <a:pt x="185916" y="381934"/>
                    </a:cubicBezTo>
                    <a:cubicBezTo>
                      <a:pt x="189908" y="379140"/>
                      <a:pt x="207337" y="375947"/>
                      <a:pt x="215986" y="376346"/>
                    </a:cubicBezTo>
                    <a:cubicBezTo>
                      <a:pt x="224634" y="376745"/>
                      <a:pt x="247253" y="366500"/>
                      <a:pt x="253107" y="360912"/>
                    </a:cubicBezTo>
                    <a:cubicBezTo>
                      <a:pt x="259094" y="355324"/>
                      <a:pt x="249515" y="354260"/>
                      <a:pt x="241665" y="355324"/>
                    </a:cubicBezTo>
                    <a:cubicBezTo>
                      <a:pt x="233682" y="356522"/>
                      <a:pt x="235278" y="347474"/>
                      <a:pt x="243660" y="339491"/>
                    </a:cubicBezTo>
                    <a:cubicBezTo>
                      <a:pt x="251510" y="332040"/>
                      <a:pt x="264550" y="326053"/>
                      <a:pt x="265348" y="314211"/>
                    </a:cubicBezTo>
                    <a:close/>
                    <a:moveTo>
                      <a:pt x="27718" y="115699"/>
                    </a:moveTo>
                    <a:cubicBezTo>
                      <a:pt x="38363" y="115300"/>
                      <a:pt x="50603" y="97072"/>
                      <a:pt x="45547" y="92016"/>
                    </a:cubicBezTo>
                    <a:cubicBezTo>
                      <a:pt x="40358" y="86827"/>
                      <a:pt x="19735" y="115965"/>
                      <a:pt x="27718" y="115699"/>
                    </a:cubicBezTo>
                    <a:close/>
                    <a:moveTo>
                      <a:pt x="180727" y="29881"/>
                    </a:moveTo>
                    <a:cubicBezTo>
                      <a:pt x="187513" y="23229"/>
                      <a:pt x="195363" y="-2583"/>
                      <a:pt x="185118" y="211"/>
                    </a:cubicBezTo>
                    <a:cubicBezTo>
                      <a:pt x="174740" y="3005"/>
                      <a:pt x="177800" y="32808"/>
                      <a:pt x="180727" y="2988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33"/>
              <p:cNvSpPr/>
              <p:nvPr/>
            </p:nvSpPr>
            <p:spPr>
              <a:xfrm>
                <a:off x="5582112" y="2487421"/>
                <a:ext cx="265365" cy="405450"/>
              </a:xfrm>
              <a:custGeom>
                <a:rect b="b" l="l" r="r" t="t"/>
                <a:pathLst>
                  <a:path extrusionOk="0" h="405450" w="265365">
                    <a:moveTo>
                      <a:pt x="49007" y="216153"/>
                    </a:moveTo>
                    <a:cubicBezTo>
                      <a:pt x="39028" y="206440"/>
                      <a:pt x="26122" y="221608"/>
                      <a:pt x="15478" y="221475"/>
                    </a:cubicBezTo>
                    <a:cubicBezTo>
                      <a:pt x="13748" y="229192"/>
                      <a:pt x="10954" y="234780"/>
                      <a:pt x="8160" y="236776"/>
                    </a:cubicBezTo>
                    <a:cubicBezTo>
                      <a:pt x="4035" y="239836"/>
                      <a:pt x="-3815" y="251145"/>
                      <a:pt x="2173" y="252343"/>
                    </a:cubicBezTo>
                    <a:cubicBezTo>
                      <a:pt x="8160" y="253540"/>
                      <a:pt x="17739" y="263120"/>
                      <a:pt x="18937" y="255935"/>
                    </a:cubicBezTo>
                    <a:cubicBezTo>
                      <a:pt x="20135" y="248750"/>
                      <a:pt x="24259" y="239170"/>
                      <a:pt x="34504" y="251145"/>
                    </a:cubicBezTo>
                    <a:cubicBezTo>
                      <a:pt x="36899" y="253939"/>
                      <a:pt x="40092" y="256733"/>
                      <a:pt x="43285" y="259128"/>
                    </a:cubicBezTo>
                    <a:cubicBezTo>
                      <a:pt x="44882" y="253673"/>
                      <a:pt x="57389" y="252742"/>
                      <a:pt x="63908" y="246222"/>
                    </a:cubicBezTo>
                    <a:cubicBezTo>
                      <a:pt x="71891" y="238239"/>
                      <a:pt x="60050" y="226797"/>
                      <a:pt x="49007" y="216153"/>
                    </a:cubicBezTo>
                    <a:close/>
                    <a:moveTo>
                      <a:pt x="265348" y="314211"/>
                    </a:moveTo>
                    <a:cubicBezTo>
                      <a:pt x="266146" y="302370"/>
                      <a:pt x="240068" y="293988"/>
                      <a:pt x="237274" y="300374"/>
                    </a:cubicBezTo>
                    <a:cubicBezTo>
                      <a:pt x="234480" y="306760"/>
                      <a:pt x="228626" y="305962"/>
                      <a:pt x="224235" y="298777"/>
                    </a:cubicBezTo>
                    <a:cubicBezTo>
                      <a:pt x="219844" y="291593"/>
                      <a:pt x="228226" y="284940"/>
                      <a:pt x="223836" y="284142"/>
                    </a:cubicBezTo>
                    <a:cubicBezTo>
                      <a:pt x="219445" y="283343"/>
                      <a:pt x="213990" y="273498"/>
                      <a:pt x="215187" y="269506"/>
                    </a:cubicBezTo>
                    <a:cubicBezTo>
                      <a:pt x="216385" y="265515"/>
                      <a:pt x="208402" y="240235"/>
                      <a:pt x="194964" y="237042"/>
                    </a:cubicBezTo>
                    <a:cubicBezTo>
                      <a:pt x="181525" y="233848"/>
                      <a:pt x="179530" y="214822"/>
                      <a:pt x="177135" y="204577"/>
                    </a:cubicBezTo>
                    <a:cubicBezTo>
                      <a:pt x="174740" y="194332"/>
                      <a:pt x="166091" y="199787"/>
                      <a:pt x="159306" y="191139"/>
                    </a:cubicBezTo>
                    <a:cubicBezTo>
                      <a:pt x="152520" y="182491"/>
                      <a:pt x="141078" y="186748"/>
                      <a:pt x="135224" y="187148"/>
                    </a:cubicBezTo>
                    <a:cubicBezTo>
                      <a:pt x="129236" y="187547"/>
                      <a:pt x="135224" y="176104"/>
                      <a:pt x="144670" y="169718"/>
                    </a:cubicBezTo>
                    <a:cubicBezTo>
                      <a:pt x="154117" y="163331"/>
                      <a:pt x="165293" y="129802"/>
                      <a:pt x="165293" y="123017"/>
                    </a:cubicBezTo>
                    <a:cubicBezTo>
                      <a:pt x="165293" y="116231"/>
                      <a:pt x="123781" y="116630"/>
                      <a:pt x="115798" y="120622"/>
                    </a:cubicBezTo>
                    <a:cubicBezTo>
                      <a:pt x="107948" y="124613"/>
                      <a:pt x="99965" y="114635"/>
                      <a:pt x="106751" y="111974"/>
                    </a:cubicBezTo>
                    <a:cubicBezTo>
                      <a:pt x="113536" y="109180"/>
                      <a:pt x="127773" y="95342"/>
                      <a:pt x="126975" y="89887"/>
                    </a:cubicBezTo>
                    <a:cubicBezTo>
                      <a:pt x="126176" y="84299"/>
                      <a:pt x="136820" y="79243"/>
                      <a:pt x="130966" y="74054"/>
                    </a:cubicBezTo>
                    <a:cubicBezTo>
                      <a:pt x="124979" y="68865"/>
                      <a:pt x="124180" y="80840"/>
                      <a:pt x="119124" y="84698"/>
                    </a:cubicBezTo>
                    <a:cubicBezTo>
                      <a:pt x="113936" y="88690"/>
                      <a:pt x="102493" y="87492"/>
                      <a:pt x="90253" y="85097"/>
                    </a:cubicBezTo>
                    <a:cubicBezTo>
                      <a:pt x="78012" y="82702"/>
                      <a:pt x="73222" y="100132"/>
                      <a:pt x="73621" y="107583"/>
                    </a:cubicBezTo>
                    <a:cubicBezTo>
                      <a:pt x="74020" y="115034"/>
                      <a:pt x="59385" y="119424"/>
                      <a:pt x="61779" y="125811"/>
                    </a:cubicBezTo>
                    <a:cubicBezTo>
                      <a:pt x="64175" y="132197"/>
                      <a:pt x="58985" y="136854"/>
                      <a:pt x="55127" y="133262"/>
                    </a:cubicBezTo>
                    <a:cubicBezTo>
                      <a:pt x="51135" y="129669"/>
                      <a:pt x="46878" y="121021"/>
                      <a:pt x="38895" y="127275"/>
                    </a:cubicBezTo>
                    <a:cubicBezTo>
                      <a:pt x="30912" y="133661"/>
                      <a:pt x="47942" y="141910"/>
                      <a:pt x="58320" y="143108"/>
                    </a:cubicBezTo>
                    <a:cubicBezTo>
                      <a:pt x="68565" y="144305"/>
                      <a:pt x="50470" y="151756"/>
                      <a:pt x="48474" y="162799"/>
                    </a:cubicBezTo>
                    <a:cubicBezTo>
                      <a:pt x="46479" y="173842"/>
                      <a:pt x="61913" y="169186"/>
                      <a:pt x="62711" y="177036"/>
                    </a:cubicBezTo>
                    <a:cubicBezTo>
                      <a:pt x="63509" y="184886"/>
                      <a:pt x="40492" y="186083"/>
                      <a:pt x="40492" y="193667"/>
                    </a:cubicBezTo>
                    <a:cubicBezTo>
                      <a:pt x="40492" y="201251"/>
                      <a:pt x="53530" y="190075"/>
                      <a:pt x="59518" y="187014"/>
                    </a:cubicBezTo>
                    <a:cubicBezTo>
                      <a:pt x="65505" y="183821"/>
                      <a:pt x="56324" y="205642"/>
                      <a:pt x="70561" y="203247"/>
                    </a:cubicBezTo>
                    <a:cubicBezTo>
                      <a:pt x="84797" y="200852"/>
                      <a:pt x="80806" y="181559"/>
                      <a:pt x="85995" y="182225"/>
                    </a:cubicBezTo>
                    <a:cubicBezTo>
                      <a:pt x="91184" y="183023"/>
                      <a:pt x="83600" y="192469"/>
                      <a:pt x="87990" y="200852"/>
                    </a:cubicBezTo>
                    <a:cubicBezTo>
                      <a:pt x="92381" y="209101"/>
                      <a:pt x="77746" y="221874"/>
                      <a:pt x="78544" y="227728"/>
                    </a:cubicBezTo>
                    <a:cubicBezTo>
                      <a:pt x="79342" y="233715"/>
                      <a:pt x="107815" y="233715"/>
                      <a:pt x="116863" y="224136"/>
                    </a:cubicBezTo>
                    <a:cubicBezTo>
                      <a:pt x="125910" y="214689"/>
                      <a:pt x="130301" y="224934"/>
                      <a:pt x="124048" y="231986"/>
                    </a:cubicBezTo>
                    <a:cubicBezTo>
                      <a:pt x="117661" y="239170"/>
                      <a:pt x="120455" y="245823"/>
                      <a:pt x="128438" y="248617"/>
                    </a:cubicBezTo>
                    <a:cubicBezTo>
                      <a:pt x="136288" y="251411"/>
                      <a:pt x="139082" y="252210"/>
                      <a:pt x="135490" y="258463"/>
                    </a:cubicBezTo>
                    <a:cubicBezTo>
                      <a:pt x="131898" y="264849"/>
                      <a:pt x="135091" y="276691"/>
                      <a:pt x="133095" y="282545"/>
                    </a:cubicBezTo>
                    <a:cubicBezTo>
                      <a:pt x="131099" y="288532"/>
                      <a:pt x="106618" y="287734"/>
                      <a:pt x="105819" y="283743"/>
                    </a:cubicBezTo>
                    <a:cubicBezTo>
                      <a:pt x="105021" y="279751"/>
                      <a:pt x="94776" y="282545"/>
                      <a:pt x="97570" y="288133"/>
                    </a:cubicBezTo>
                    <a:cubicBezTo>
                      <a:pt x="100365" y="293721"/>
                      <a:pt x="88922" y="299576"/>
                      <a:pt x="89720" y="304765"/>
                    </a:cubicBezTo>
                    <a:cubicBezTo>
                      <a:pt x="90518" y="309954"/>
                      <a:pt x="105154" y="308756"/>
                      <a:pt x="105553" y="315010"/>
                    </a:cubicBezTo>
                    <a:cubicBezTo>
                      <a:pt x="105952" y="321263"/>
                      <a:pt x="94909" y="328847"/>
                      <a:pt x="79875" y="333238"/>
                    </a:cubicBezTo>
                    <a:cubicBezTo>
                      <a:pt x="64840" y="337628"/>
                      <a:pt x="83068" y="349470"/>
                      <a:pt x="90119" y="344281"/>
                    </a:cubicBezTo>
                    <a:cubicBezTo>
                      <a:pt x="97171" y="339092"/>
                      <a:pt x="95708" y="347873"/>
                      <a:pt x="105952" y="347873"/>
                    </a:cubicBezTo>
                    <a:cubicBezTo>
                      <a:pt x="116197" y="347873"/>
                      <a:pt x="122584" y="356122"/>
                      <a:pt x="134026" y="351865"/>
                    </a:cubicBezTo>
                    <a:cubicBezTo>
                      <a:pt x="145469" y="347474"/>
                      <a:pt x="145070" y="351865"/>
                      <a:pt x="136421" y="358517"/>
                    </a:cubicBezTo>
                    <a:cubicBezTo>
                      <a:pt x="127773" y="365303"/>
                      <a:pt x="114734" y="358118"/>
                      <a:pt x="106751" y="362509"/>
                    </a:cubicBezTo>
                    <a:cubicBezTo>
                      <a:pt x="98768" y="366900"/>
                      <a:pt x="66703" y="396969"/>
                      <a:pt x="72690" y="404420"/>
                    </a:cubicBezTo>
                    <a:cubicBezTo>
                      <a:pt x="76282" y="408811"/>
                      <a:pt x="80939" y="398034"/>
                      <a:pt x="92381" y="393377"/>
                    </a:cubicBezTo>
                    <a:cubicBezTo>
                      <a:pt x="103824" y="388587"/>
                      <a:pt x="105819" y="396570"/>
                      <a:pt x="112206" y="397368"/>
                    </a:cubicBezTo>
                    <a:cubicBezTo>
                      <a:pt x="118459" y="398167"/>
                      <a:pt x="118858" y="384329"/>
                      <a:pt x="124048" y="385527"/>
                    </a:cubicBezTo>
                    <a:cubicBezTo>
                      <a:pt x="129236" y="386724"/>
                      <a:pt x="133893" y="381136"/>
                      <a:pt x="143473" y="382733"/>
                    </a:cubicBezTo>
                    <a:cubicBezTo>
                      <a:pt x="152919" y="384329"/>
                      <a:pt x="159705" y="380737"/>
                      <a:pt x="164495" y="376745"/>
                    </a:cubicBezTo>
                    <a:cubicBezTo>
                      <a:pt x="169285" y="372754"/>
                      <a:pt x="181925" y="384595"/>
                      <a:pt x="185916" y="381934"/>
                    </a:cubicBezTo>
                    <a:cubicBezTo>
                      <a:pt x="189908" y="379140"/>
                      <a:pt x="207337" y="375947"/>
                      <a:pt x="215986" y="376346"/>
                    </a:cubicBezTo>
                    <a:cubicBezTo>
                      <a:pt x="224634" y="376745"/>
                      <a:pt x="247253" y="366500"/>
                      <a:pt x="253107" y="360912"/>
                    </a:cubicBezTo>
                    <a:cubicBezTo>
                      <a:pt x="259094" y="355324"/>
                      <a:pt x="249515" y="354260"/>
                      <a:pt x="241665" y="355324"/>
                    </a:cubicBezTo>
                    <a:cubicBezTo>
                      <a:pt x="233682" y="356522"/>
                      <a:pt x="235278" y="347474"/>
                      <a:pt x="243660" y="339491"/>
                    </a:cubicBezTo>
                    <a:cubicBezTo>
                      <a:pt x="251510" y="332040"/>
                      <a:pt x="264550" y="326053"/>
                      <a:pt x="265348" y="314211"/>
                    </a:cubicBezTo>
                    <a:close/>
                    <a:moveTo>
                      <a:pt x="27718" y="115699"/>
                    </a:moveTo>
                    <a:cubicBezTo>
                      <a:pt x="38363" y="115300"/>
                      <a:pt x="50603" y="97072"/>
                      <a:pt x="45547" y="92016"/>
                    </a:cubicBezTo>
                    <a:cubicBezTo>
                      <a:pt x="40358" y="86827"/>
                      <a:pt x="19735" y="115965"/>
                      <a:pt x="27718" y="115699"/>
                    </a:cubicBezTo>
                    <a:close/>
                    <a:moveTo>
                      <a:pt x="180727" y="29881"/>
                    </a:moveTo>
                    <a:cubicBezTo>
                      <a:pt x="187513" y="23229"/>
                      <a:pt x="195363" y="-2583"/>
                      <a:pt x="185118" y="211"/>
                    </a:cubicBezTo>
                    <a:cubicBezTo>
                      <a:pt x="174740" y="3005"/>
                      <a:pt x="177800" y="32808"/>
                      <a:pt x="180727" y="2988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33"/>
            <p:cNvSpPr/>
            <p:nvPr/>
          </p:nvSpPr>
          <p:spPr>
            <a:xfrm>
              <a:off x="6015542" y="2606125"/>
              <a:ext cx="123791" cy="118432"/>
            </a:xfrm>
            <a:custGeom>
              <a:rect b="b" l="l" r="r" t="t"/>
              <a:pathLst>
                <a:path extrusionOk="0" h="118432" w="123791">
                  <a:moveTo>
                    <a:pt x="63294" y="43163"/>
                  </a:moveTo>
                  <a:cubicBezTo>
                    <a:pt x="59303" y="41168"/>
                    <a:pt x="57706" y="28528"/>
                    <a:pt x="62496" y="24536"/>
                  </a:cubicBezTo>
                  <a:cubicBezTo>
                    <a:pt x="67286" y="20545"/>
                    <a:pt x="69281" y="5510"/>
                    <a:pt x="65290" y="1518"/>
                  </a:cubicBezTo>
                  <a:cubicBezTo>
                    <a:pt x="61298" y="-2473"/>
                    <a:pt x="47062" y="1518"/>
                    <a:pt x="45864" y="12162"/>
                  </a:cubicBezTo>
                  <a:cubicBezTo>
                    <a:pt x="44667" y="22807"/>
                    <a:pt x="33225" y="18150"/>
                    <a:pt x="30031" y="20412"/>
                  </a:cubicBezTo>
                  <a:cubicBezTo>
                    <a:pt x="26838" y="22807"/>
                    <a:pt x="36418" y="27596"/>
                    <a:pt x="31229" y="32253"/>
                  </a:cubicBezTo>
                  <a:cubicBezTo>
                    <a:pt x="26040" y="37043"/>
                    <a:pt x="24044" y="25068"/>
                    <a:pt x="15795" y="24403"/>
                  </a:cubicBezTo>
                  <a:cubicBezTo>
                    <a:pt x="7546" y="23605"/>
                    <a:pt x="6747" y="37043"/>
                    <a:pt x="2357" y="43829"/>
                  </a:cubicBezTo>
                  <a:cubicBezTo>
                    <a:pt x="-2034" y="50614"/>
                    <a:pt x="760" y="64851"/>
                    <a:pt x="2357" y="74297"/>
                  </a:cubicBezTo>
                  <a:cubicBezTo>
                    <a:pt x="3953" y="83744"/>
                    <a:pt x="15395" y="89731"/>
                    <a:pt x="12602" y="97581"/>
                  </a:cubicBezTo>
                  <a:cubicBezTo>
                    <a:pt x="11271" y="101307"/>
                    <a:pt x="13932" y="105431"/>
                    <a:pt x="16726" y="109423"/>
                  </a:cubicBezTo>
                  <a:cubicBezTo>
                    <a:pt x="27237" y="109689"/>
                    <a:pt x="36950" y="110354"/>
                    <a:pt x="41075" y="111818"/>
                  </a:cubicBezTo>
                  <a:cubicBezTo>
                    <a:pt x="42804" y="112350"/>
                    <a:pt x="46397" y="112217"/>
                    <a:pt x="50920" y="111552"/>
                  </a:cubicBezTo>
                  <a:cubicBezTo>
                    <a:pt x="47461" y="105830"/>
                    <a:pt x="39611" y="101307"/>
                    <a:pt x="40276" y="97182"/>
                  </a:cubicBezTo>
                  <a:cubicBezTo>
                    <a:pt x="41075" y="91594"/>
                    <a:pt x="48525" y="95186"/>
                    <a:pt x="54113" y="99976"/>
                  </a:cubicBezTo>
                  <a:cubicBezTo>
                    <a:pt x="59702" y="104766"/>
                    <a:pt x="71942" y="105564"/>
                    <a:pt x="73140" y="99577"/>
                  </a:cubicBezTo>
                  <a:cubicBezTo>
                    <a:pt x="73805" y="95985"/>
                    <a:pt x="71144" y="79087"/>
                    <a:pt x="63693" y="82946"/>
                  </a:cubicBezTo>
                  <a:cubicBezTo>
                    <a:pt x="56110" y="86937"/>
                    <a:pt x="54247" y="85341"/>
                    <a:pt x="51453" y="81349"/>
                  </a:cubicBezTo>
                  <a:cubicBezTo>
                    <a:pt x="48658" y="77357"/>
                    <a:pt x="57041" y="71104"/>
                    <a:pt x="59037" y="64718"/>
                  </a:cubicBezTo>
                  <a:cubicBezTo>
                    <a:pt x="61032" y="58331"/>
                    <a:pt x="74071" y="60726"/>
                    <a:pt x="76067" y="55670"/>
                  </a:cubicBezTo>
                  <a:cubicBezTo>
                    <a:pt x="77930" y="50747"/>
                    <a:pt x="67153" y="45159"/>
                    <a:pt x="63294" y="43163"/>
                  </a:cubicBezTo>
                  <a:close/>
                  <a:moveTo>
                    <a:pt x="123034" y="67379"/>
                  </a:moveTo>
                  <a:cubicBezTo>
                    <a:pt x="119841" y="65383"/>
                    <a:pt x="117446" y="72967"/>
                    <a:pt x="113986" y="73632"/>
                  </a:cubicBezTo>
                  <a:cubicBezTo>
                    <a:pt x="110394" y="74430"/>
                    <a:pt x="106536" y="58597"/>
                    <a:pt x="104939" y="67379"/>
                  </a:cubicBezTo>
                  <a:cubicBezTo>
                    <a:pt x="103343" y="76027"/>
                    <a:pt x="95493" y="63786"/>
                    <a:pt x="87509" y="74829"/>
                  </a:cubicBezTo>
                  <a:cubicBezTo>
                    <a:pt x="79659" y="85873"/>
                    <a:pt x="92299" y="95852"/>
                    <a:pt x="97754" y="99311"/>
                  </a:cubicBezTo>
                  <a:cubicBezTo>
                    <a:pt x="103343" y="102903"/>
                    <a:pt x="97355" y="107959"/>
                    <a:pt x="90303" y="106496"/>
                  </a:cubicBezTo>
                  <a:cubicBezTo>
                    <a:pt x="83119" y="104899"/>
                    <a:pt x="87509" y="116741"/>
                    <a:pt x="97355" y="118337"/>
                  </a:cubicBezTo>
                  <a:cubicBezTo>
                    <a:pt x="107201" y="119934"/>
                    <a:pt x="117978" y="100907"/>
                    <a:pt x="116781" y="96118"/>
                  </a:cubicBezTo>
                  <a:cubicBezTo>
                    <a:pt x="115450" y="91461"/>
                    <a:pt x="126760" y="69640"/>
                    <a:pt x="123034" y="6737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33"/>
            <p:cNvSpPr/>
            <p:nvPr/>
          </p:nvSpPr>
          <p:spPr>
            <a:xfrm>
              <a:off x="6101159" y="2119247"/>
              <a:ext cx="333588" cy="577747"/>
            </a:xfrm>
            <a:custGeom>
              <a:rect b="b" l="l" r="r" t="t"/>
              <a:pathLst>
                <a:path extrusionOk="0" h="577747" w="333588">
                  <a:moveTo>
                    <a:pt x="329997" y="133549"/>
                  </a:moveTo>
                  <a:cubicBezTo>
                    <a:pt x="326138" y="129690"/>
                    <a:pt x="318554" y="119578"/>
                    <a:pt x="324941" y="119578"/>
                  </a:cubicBezTo>
                  <a:cubicBezTo>
                    <a:pt x="331327" y="119578"/>
                    <a:pt x="333855" y="100552"/>
                    <a:pt x="326271" y="96693"/>
                  </a:cubicBezTo>
                  <a:cubicBezTo>
                    <a:pt x="318687" y="92835"/>
                    <a:pt x="326271" y="76337"/>
                    <a:pt x="319885" y="72611"/>
                  </a:cubicBezTo>
                  <a:cubicBezTo>
                    <a:pt x="313498" y="68753"/>
                    <a:pt x="317357" y="56113"/>
                    <a:pt x="318687" y="47198"/>
                  </a:cubicBezTo>
                  <a:cubicBezTo>
                    <a:pt x="319885" y="38284"/>
                    <a:pt x="294472" y="30700"/>
                    <a:pt x="280502" y="24314"/>
                  </a:cubicBezTo>
                  <a:cubicBezTo>
                    <a:pt x="266531" y="17927"/>
                    <a:pt x="260145" y="7815"/>
                    <a:pt x="248702" y="1429"/>
                  </a:cubicBezTo>
                  <a:cubicBezTo>
                    <a:pt x="237260" y="-4958"/>
                    <a:pt x="233401" y="11541"/>
                    <a:pt x="233401" y="21786"/>
                  </a:cubicBezTo>
                  <a:cubicBezTo>
                    <a:pt x="233401" y="31898"/>
                    <a:pt x="223290" y="33228"/>
                    <a:pt x="215572" y="26842"/>
                  </a:cubicBezTo>
                  <a:cubicBezTo>
                    <a:pt x="207988" y="20455"/>
                    <a:pt x="199074" y="26842"/>
                    <a:pt x="187632" y="21786"/>
                  </a:cubicBezTo>
                  <a:cubicBezTo>
                    <a:pt x="176189" y="16730"/>
                    <a:pt x="181245" y="33228"/>
                    <a:pt x="181245" y="40812"/>
                  </a:cubicBezTo>
                  <a:cubicBezTo>
                    <a:pt x="181245" y="48396"/>
                    <a:pt x="168472" y="48396"/>
                    <a:pt x="160889" y="48396"/>
                  </a:cubicBezTo>
                  <a:cubicBezTo>
                    <a:pt x="153305" y="48396"/>
                    <a:pt x="140532" y="54782"/>
                    <a:pt x="140532" y="63697"/>
                  </a:cubicBezTo>
                  <a:cubicBezTo>
                    <a:pt x="140532" y="72611"/>
                    <a:pt x="129089" y="77667"/>
                    <a:pt x="132948" y="82723"/>
                  </a:cubicBezTo>
                  <a:cubicBezTo>
                    <a:pt x="136806" y="87779"/>
                    <a:pt x="131617" y="92835"/>
                    <a:pt x="126561" y="96693"/>
                  </a:cubicBezTo>
                  <a:cubicBezTo>
                    <a:pt x="121505" y="100552"/>
                    <a:pt x="116450" y="113192"/>
                    <a:pt x="112591" y="117050"/>
                  </a:cubicBezTo>
                  <a:cubicBezTo>
                    <a:pt x="108732" y="120909"/>
                    <a:pt x="115119" y="127162"/>
                    <a:pt x="107535" y="132351"/>
                  </a:cubicBezTo>
                  <a:cubicBezTo>
                    <a:pt x="99951" y="137407"/>
                    <a:pt x="91037" y="133549"/>
                    <a:pt x="87178" y="137407"/>
                  </a:cubicBezTo>
                  <a:cubicBezTo>
                    <a:pt x="83320" y="141266"/>
                    <a:pt x="87178" y="150180"/>
                    <a:pt x="85981" y="161622"/>
                  </a:cubicBezTo>
                  <a:cubicBezTo>
                    <a:pt x="84650" y="173065"/>
                    <a:pt x="75736" y="185705"/>
                    <a:pt x="68152" y="195950"/>
                  </a:cubicBezTo>
                  <a:cubicBezTo>
                    <a:pt x="60568" y="206062"/>
                    <a:pt x="70680" y="208723"/>
                    <a:pt x="74538" y="209920"/>
                  </a:cubicBezTo>
                  <a:cubicBezTo>
                    <a:pt x="78397" y="211251"/>
                    <a:pt x="78397" y="217504"/>
                    <a:pt x="74538" y="225221"/>
                  </a:cubicBezTo>
                  <a:cubicBezTo>
                    <a:pt x="70680" y="232938"/>
                    <a:pt x="61765" y="227749"/>
                    <a:pt x="56709" y="226551"/>
                  </a:cubicBezTo>
                  <a:cubicBezTo>
                    <a:pt x="51653" y="225221"/>
                    <a:pt x="37683" y="231607"/>
                    <a:pt x="29966" y="244380"/>
                  </a:cubicBezTo>
                  <a:cubicBezTo>
                    <a:pt x="22382" y="257153"/>
                    <a:pt x="24910" y="264737"/>
                    <a:pt x="27438" y="271124"/>
                  </a:cubicBezTo>
                  <a:cubicBezTo>
                    <a:pt x="29966" y="277510"/>
                    <a:pt x="21052" y="285094"/>
                    <a:pt x="27438" y="297867"/>
                  </a:cubicBezTo>
                  <a:cubicBezTo>
                    <a:pt x="33825" y="310640"/>
                    <a:pt x="24910" y="313168"/>
                    <a:pt x="26241" y="323280"/>
                  </a:cubicBezTo>
                  <a:cubicBezTo>
                    <a:pt x="27438" y="333391"/>
                    <a:pt x="42739" y="332194"/>
                    <a:pt x="44070" y="342306"/>
                  </a:cubicBezTo>
                  <a:cubicBezTo>
                    <a:pt x="45267" y="352418"/>
                    <a:pt x="39014" y="356276"/>
                    <a:pt x="33958" y="356276"/>
                  </a:cubicBezTo>
                  <a:cubicBezTo>
                    <a:pt x="28902" y="356276"/>
                    <a:pt x="30099" y="366388"/>
                    <a:pt x="35288" y="369049"/>
                  </a:cubicBezTo>
                  <a:cubicBezTo>
                    <a:pt x="40344" y="371577"/>
                    <a:pt x="39147" y="389406"/>
                    <a:pt x="36486" y="394462"/>
                  </a:cubicBezTo>
                  <a:cubicBezTo>
                    <a:pt x="33958" y="399518"/>
                    <a:pt x="17460" y="394462"/>
                    <a:pt x="18657" y="400848"/>
                  </a:cubicBezTo>
                  <a:cubicBezTo>
                    <a:pt x="19854" y="407235"/>
                    <a:pt x="14798" y="417347"/>
                    <a:pt x="14798" y="422536"/>
                  </a:cubicBezTo>
                  <a:cubicBezTo>
                    <a:pt x="14798" y="427592"/>
                    <a:pt x="13468" y="444090"/>
                    <a:pt x="8412" y="440365"/>
                  </a:cubicBezTo>
                  <a:cubicBezTo>
                    <a:pt x="6416" y="438901"/>
                    <a:pt x="3223" y="438768"/>
                    <a:pt x="30" y="439167"/>
                  </a:cubicBezTo>
                  <a:cubicBezTo>
                    <a:pt x="30" y="439965"/>
                    <a:pt x="30" y="440764"/>
                    <a:pt x="30" y="441695"/>
                  </a:cubicBezTo>
                  <a:cubicBezTo>
                    <a:pt x="-370" y="451541"/>
                    <a:pt x="3223" y="461520"/>
                    <a:pt x="11871" y="468571"/>
                  </a:cubicBezTo>
                  <a:cubicBezTo>
                    <a:pt x="20519" y="475756"/>
                    <a:pt x="13867" y="486400"/>
                    <a:pt x="21318" y="496246"/>
                  </a:cubicBezTo>
                  <a:cubicBezTo>
                    <a:pt x="28769" y="506092"/>
                    <a:pt x="26507" y="513277"/>
                    <a:pt x="34756" y="520328"/>
                  </a:cubicBezTo>
                  <a:cubicBezTo>
                    <a:pt x="43138" y="527380"/>
                    <a:pt x="43803" y="531372"/>
                    <a:pt x="40344" y="540552"/>
                  </a:cubicBezTo>
                  <a:cubicBezTo>
                    <a:pt x="36752" y="549600"/>
                    <a:pt x="47529" y="547205"/>
                    <a:pt x="47795" y="552793"/>
                  </a:cubicBezTo>
                  <a:cubicBezTo>
                    <a:pt x="48194" y="558381"/>
                    <a:pt x="45400" y="569823"/>
                    <a:pt x="48194" y="575278"/>
                  </a:cubicBezTo>
                  <a:cubicBezTo>
                    <a:pt x="50988" y="580867"/>
                    <a:pt x="56443" y="575278"/>
                    <a:pt x="69216" y="574879"/>
                  </a:cubicBezTo>
                  <a:cubicBezTo>
                    <a:pt x="81856" y="574480"/>
                    <a:pt x="78663" y="566630"/>
                    <a:pt x="79062" y="559046"/>
                  </a:cubicBezTo>
                  <a:cubicBezTo>
                    <a:pt x="79461" y="551595"/>
                    <a:pt x="85848" y="555055"/>
                    <a:pt x="87311" y="550398"/>
                  </a:cubicBezTo>
                  <a:cubicBezTo>
                    <a:pt x="88908" y="545608"/>
                    <a:pt x="100350" y="544411"/>
                    <a:pt x="109531" y="548402"/>
                  </a:cubicBezTo>
                  <a:cubicBezTo>
                    <a:pt x="118578" y="552394"/>
                    <a:pt x="123368" y="545608"/>
                    <a:pt x="124965" y="536161"/>
                  </a:cubicBezTo>
                  <a:cubicBezTo>
                    <a:pt x="126561" y="526715"/>
                    <a:pt x="131617" y="538157"/>
                    <a:pt x="134411" y="540153"/>
                  </a:cubicBezTo>
                  <a:cubicBezTo>
                    <a:pt x="137206" y="542149"/>
                    <a:pt x="145455" y="525517"/>
                    <a:pt x="149446" y="514873"/>
                  </a:cubicBezTo>
                  <a:cubicBezTo>
                    <a:pt x="153438" y="504229"/>
                    <a:pt x="149047" y="506225"/>
                    <a:pt x="140000" y="516470"/>
                  </a:cubicBezTo>
                  <a:cubicBezTo>
                    <a:pt x="130952" y="526715"/>
                    <a:pt x="136008" y="506225"/>
                    <a:pt x="139600" y="497843"/>
                  </a:cubicBezTo>
                  <a:cubicBezTo>
                    <a:pt x="143193" y="489593"/>
                    <a:pt x="142793" y="465378"/>
                    <a:pt x="143991" y="459923"/>
                  </a:cubicBezTo>
                  <a:cubicBezTo>
                    <a:pt x="145188" y="454335"/>
                    <a:pt x="147584" y="446086"/>
                    <a:pt x="159026" y="443691"/>
                  </a:cubicBezTo>
                  <a:cubicBezTo>
                    <a:pt x="170468" y="441296"/>
                    <a:pt x="185503" y="427059"/>
                    <a:pt x="183108" y="421205"/>
                  </a:cubicBezTo>
                  <a:cubicBezTo>
                    <a:pt x="180713" y="415218"/>
                    <a:pt x="198941" y="405372"/>
                    <a:pt x="198941" y="399518"/>
                  </a:cubicBezTo>
                  <a:cubicBezTo>
                    <a:pt x="198941" y="393531"/>
                    <a:pt x="179915" y="375436"/>
                    <a:pt x="173661" y="371444"/>
                  </a:cubicBezTo>
                  <a:cubicBezTo>
                    <a:pt x="167275" y="367453"/>
                    <a:pt x="153438" y="370646"/>
                    <a:pt x="154635" y="366255"/>
                  </a:cubicBezTo>
                  <a:cubicBezTo>
                    <a:pt x="155833" y="361864"/>
                    <a:pt x="153039" y="344834"/>
                    <a:pt x="151442" y="336186"/>
                  </a:cubicBezTo>
                  <a:cubicBezTo>
                    <a:pt x="149845" y="327537"/>
                    <a:pt x="161288" y="318357"/>
                    <a:pt x="161288" y="310108"/>
                  </a:cubicBezTo>
                  <a:cubicBezTo>
                    <a:pt x="161288" y="301858"/>
                    <a:pt x="160889" y="292279"/>
                    <a:pt x="168472" y="289485"/>
                  </a:cubicBezTo>
                  <a:cubicBezTo>
                    <a:pt x="175923" y="286690"/>
                    <a:pt x="171267" y="279639"/>
                    <a:pt x="181112" y="277244"/>
                  </a:cubicBezTo>
                  <a:cubicBezTo>
                    <a:pt x="190958" y="274849"/>
                    <a:pt x="188962" y="260612"/>
                    <a:pt x="199739" y="256222"/>
                  </a:cubicBezTo>
                  <a:cubicBezTo>
                    <a:pt x="210384" y="251831"/>
                    <a:pt x="211182" y="248239"/>
                    <a:pt x="225019" y="241586"/>
                  </a:cubicBezTo>
                  <a:cubicBezTo>
                    <a:pt x="238856" y="234801"/>
                    <a:pt x="262140" y="218967"/>
                    <a:pt x="266132" y="210718"/>
                  </a:cubicBezTo>
                  <a:cubicBezTo>
                    <a:pt x="270124" y="202469"/>
                    <a:pt x="251896" y="193688"/>
                    <a:pt x="263338" y="185039"/>
                  </a:cubicBezTo>
                  <a:cubicBezTo>
                    <a:pt x="274780" y="176391"/>
                    <a:pt x="265333" y="166412"/>
                    <a:pt x="273583" y="163352"/>
                  </a:cubicBezTo>
                  <a:cubicBezTo>
                    <a:pt x="281832" y="160159"/>
                    <a:pt x="285025" y="155901"/>
                    <a:pt x="291013" y="149515"/>
                  </a:cubicBezTo>
                  <a:cubicBezTo>
                    <a:pt x="297000" y="143128"/>
                    <a:pt x="304850" y="149116"/>
                    <a:pt x="319086" y="146721"/>
                  </a:cubicBezTo>
                  <a:cubicBezTo>
                    <a:pt x="324275" y="145789"/>
                    <a:pt x="329065" y="146321"/>
                    <a:pt x="333589" y="147386"/>
                  </a:cubicBezTo>
                  <a:cubicBezTo>
                    <a:pt x="333190" y="140467"/>
                    <a:pt x="331726" y="135278"/>
                    <a:pt x="329997" y="133549"/>
                  </a:cubicBezTo>
                  <a:close/>
                  <a:moveTo>
                    <a:pt x="196280" y="481477"/>
                  </a:moveTo>
                  <a:cubicBezTo>
                    <a:pt x="181245" y="481877"/>
                    <a:pt x="174194" y="511414"/>
                    <a:pt x="178052" y="516337"/>
                  </a:cubicBezTo>
                  <a:cubicBezTo>
                    <a:pt x="181378" y="520195"/>
                    <a:pt x="211315" y="481078"/>
                    <a:pt x="196280" y="48147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33"/>
            <p:cNvSpPr/>
            <p:nvPr/>
          </p:nvSpPr>
          <p:spPr>
            <a:xfrm>
              <a:off x="6378447" y="2529923"/>
              <a:ext cx="161328" cy="79982"/>
            </a:xfrm>
            <a:custGeom>
              <a:rect b="b" l="l" r="r" t="t"/>
              <a:pathLst>
                <a:path extrusionOk="0" h="79982" w="161328">
                  <a:moveTo>
                    <a:pt x="153561" y="20376"/>
                  </a:moveTo>
                  <a:cubicBezTo>
                    <a:pt x="156887" y="13324"/>
                    <a:pt x="165402" y="12126"/>
                    <a:pt x="159016" y="2813"/>
                  </a:cubicBezTo>
                  <a:cubicBezTo>
                    <a:pt x="157818" y="3877"/>
                    <a:pt x="156089" y="4809"/>
                    <a:pt x="153162" y="5607"/>
                  </a:cubicBezTo>
                  <a:cubicBezTo>
                    <a:pt x="141719" y="8800"/>
                    <a:pt x="116706" y="-2243"/>
                    <a:pt x="102469" y="418"/>
                  </a:cubicBezTo>
                  <a:cubicBezTo>
                    <a:pt x="88232" y="3212"/>
                    <a:pt x="59361" y="3212"/>
                    <a:pt x="52575" y="10264"/>
                  </a:cubicBezTo>
                  <a:cubicBezTo>
                    <a:pt x="45790" y="17448"/>
                    <a:pt x="28892" y="19311"/>
                    <a:pt x="36343" y="25698"/>
                  </a:cubicBezTo>
                  <a:cubicBezTo>
                    <a:pt x="43927" y="32084"/>
                    <a:pt x="36343" y="35144"/>
                    <a:pt x="41931" y="42728"/>
                  </a:cubicBezTo>
                  <a:cubicBezTo>
                    <a:pt x="47519" y="50179"/>
                    <a:pt x="50313" y="53372"/>
                    <a:pt x="57764" y="51776"/>
                  </a:cubicBezTo>
                  <a:cubicBezTo>
                    <a:pt x="65348" y="50179"/>
                    <a:pt x="71202" y="54171"/>
                    <a:pt x="63219" y="62420"/>
                  </a:cubicBezTo>
                  <a:cubicBezTo>
                    <a:pt x="63086" y="62553"/>
                    <a:pt x="63086" y="62686"/>
                    <a:pt x="62953" y="62819"/>
                  </a:cubicBezTo>
                  <a:cubicBezTo>
                    <a:pt x="75593" y="61621"/>
                    <a:pt x="89696" y="60823"/>
                    <a:pt x="91825" y="62420"/>
                  </a:cubicBezTo>
                  <a:cubicBezTo>
                    <a:pt x="95018" y="64815"/>
                    <a:pt x="113912" y="79849"/>
                    <a:pt x="118701" y="78253"/>
                  </a:cubicBezTo>
                  <a:cubicBezTo>
                    <a:pt x="121628" y="77321"/>
                    <a:pt x="134534" y="78652"/>
                    <a:pt x="144247" y="79983"/>
                  </a:cubicBezTo>
                  <a:cubicBezTo>
                    <a:pt x="143183" y="77055"/>
                    <a:pt x="143183" y="74261"/>
                    <a:pt x="145179" y="72532"/>
                  </a:cubicBezTo>
                  <a:cubicBezTo>
                    <a:pt x="148771" y="69605"/>
                    <a:pt x="156488" y="69605"/>
                    <a:pt x="152363" y="63617"/>
                  </a:cubicBezTo>
                  <a:cubicBezTo>
                    <a:pt x="148239" y="57630"/>
                    <a:pt x="147041" y="56565"/>
                    <a:pt x="146376" y="49381"/>
                  </a:cubicBezTo>
                  <a:cubicBezTo>
                    <a:pt x="145844" y="42329"/>
                    <a:pt x="143981" y="38737"/>
                    <a:pt x="144646" y="33947"/>
                  </a:cubicBezTo>
                  <a:cubicBezTo>
                    <a:pt x="145312" y="29290"/>
                    <a:pt x="149968" y="28093"/>
                    <a:pt x="153561" y="20376"/>
                  </a:cubicBezTo>
                  <a:close/>
                  <a:moveTo>
                    <a:pt x="13591" y="39535"/>
                  </a:moveTo>
                  <a:cubicBezTo>
                    <a:pt x="-646" y="43526"/>
                    <a:pt x="-2774" y="63218"/>
                    <a:pt x="2947" y="62819"/>
                  </a:cubicBezTo>
                  <a:cubicBezTo>
                    <a:pt x="9999" y="62420"/>
                    <a:pt x="26231" y="48982"/>
                    <a:pt x="30622" y="44591"/>
                  </a:cubicBezTo>
                  <a:cubicBezTo>
                    <a:pt x="34879" y="40333"/>
                    <a:pt x="27828" y="35543"/>
                    <a:pt x="13591" y="39535"/>
                  </a:cubicBezTo>
                  <a:close/>
                  <a:moveTo>
                    <a:pt x="25433" y="28093"/>
                  </a:moveTo>
                  <a:cubicBezTo>
                    <a:pt x="28626" y="22105"/>
                    <a:pt x="2548" y="24766"/>
                    <a:pt x="8402" y="30088"/>
                  </a:cubicBezTo>
                  <a:cubicBezTo>
                    <a:pt x="12793" y="34080"/>
                    <a:pt x="22239" y="33947"/>
                    <a:pt x="25433" y="2809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3"/>
            <p:cNvSpPr/>
            <p:nvPr/>
          </p:nvSpPr>
          <p:spPr>
            <a:xfrm>
              <a:off x="6685549" y="4232973"/>
              <a:ext cx="215276" cy="261069"/>
            </a:xfrm>
            <a:custGeom>
              <a:rect b="b" l="l" r="r" t="t"/>
              <a:pathLst>
                <a:path extrusionOk="0" h="261069" w="215276">
                  <a:moveTo>
                    <a:pt x="190130" y="59364"/>
                  </a:moveTo>
                  <a:lnTo>
                    <a:pt x="202504" y="40204"/>
                  </a:lnTo>
                  <a:lnTo>
                    <a:pt x="215277" y="21444"/>
                  </a:lnTo>
                  <a:cubicBezTo>
                    <a:pt x="209290" y="22775"/>
                    <a:pt x="203834" y="24238"/>
                    <a:pt x="201972" y="25170"/>
                  </a:cubicBezTo>
                  <a:cubicBezTo>
                    <a:pt x="197182" y="27564"/>
                    <a:pt x="190663" y="23972"/>
                    <a:pt x="188933" y="19847"/>
                  </a:cubicBezTo>
                  <a:cubicBezTo>
                    <a:pt x="187203" y="15723"/>
                    <a:pt x="175229" y="19315"/>
                    <a:pt x="165782" y="24637"/>
                  </a:cubicBezTo>
                  <a:cubicBezTo>
                    <a:pt x="156335" y="29959"/>
                    <a:pt x="151545" y="41269"/>
                    <a:pt x="147953" y="38874"/>
                  </a:cubicBezTo>
                  <a:cubicBezTo>
                    <a:pt x="144361" y="36479"/>
                    <a:pt x="123072" y="33552"/>
                    <a:pt x="117085" y="33552"/>
                  </a:cubicBezTo>
                  <a:cubicBezTo>
                    <a:pt x="111098" y="33552"/>
                    <a:pt x="92204" y="21045"/>
                    <a:pt x="86217" y="15723"/>
                  </a:cubicBezTo>
                  <a:cubicBezTo>
                    <a:pt x="80230" y="10401"/>
                    <a:pt x="63066" y="12796"/>
                    <a:pt x="58942" y="10401"/>
                  </a:cubicBezTo>
                  <a:cubicBezTo>
                    <a:pt x="54817" y="8006"/>
                    <a:pt x="46435" y="6276"/>
                    <a:pt x="43508" y="2684"/>
                  </a:cubicBezTo>
                  <a:cubicBezTo>
                    <a:pt x="40580" y="-909"/>
                    <a:pt x="33396" y="-243"/>
                    <a:pt x="27409" y="954"/>
                  </a:cubicBezTo>
                  <a:cubicBezTo>
                    <a:pt x="21421" y="2152"/>
                    <a:pt x="7185" y="10401"/>
                    <a:pt x="6120" y="15191"/>
                  </a:cubicBezTo>
                  <a:cubicBezTo>
                    <a:pt x="5721" y="16654"/>
                    <a:pt x="4391" y="18118"/>
                    <a:pt x="2661" y="19581"/>
                  </a:cubicBezTo>
                  <a:lnTo>
                    <a:pt x="14902" y="30625"/>
                  </a:lnTo>
                  <a:lnTo>
                    <a:pt x="17696" y="49784"/>
                  </a:lnTo>
                  <a:lnTo>
                    <a:pt x="28606" y="59364"/>
                  </a:lnTo>
                  <a:cubicBezTo>
                    <a:pt x="28606" y="59364"/>
                    <a:pt x="28606" y="70274"/>
                    <a:pt x="27275" y="81317"/>
                  </a:cubicBezTo>
                  <a:cubicBezTo>
                    <a:pt x="25945" y="92227"/>
                    <a:pt x="16365" y="105932"/>
                    <a:pt x="9447" y="112850"/>
                  </a:cubicBezTo>
                  <a:cubicBezTo>
                    <a:pt x="7451" y="114846"/>
                    <a:pt x="4524" y="121366"/>
                    <a:pt x="1464" y="129482"/>
                  </a:cubicBezTo>
                  <a:cubicBezTo>
                    <a:pt x="11975" y="132143"/>
                    <a:pt x="19692" y="136134"/>
                    <a:pt x="19159" y="139194"/>
                  </a:cubicBezTo>
                  <a:cubicBezTo>
                    <a:pt x="17962" y="145714"/>
                    <a:pt x="133" y="142787"/>
                    <a:pt x="133" y="156358"/>
                  </a:cubicBezTo>
                  <a:cubicBezTo>
                    <a:pt x="133" y="157289"/>
                    <a:pt x="0" y="158221"/>
                    <a:pt x="0" y="159019"/>
                  </a:cubicBezTo>
                  <a:lnTo>
                    <a:pt x="101119" y="212639"/>
                  </a:lnTo>
                  <a:lnTo>
                    <a:pt x="99788" y="229137"/>
                  </a:lnTo>
                  <a:cubicBezTo>
                    <a:pt x="99788" y="229137"/>
                    <a:pt x="122540" y="245768"/>
                    <a:pt x="144627" y="261069"/>
                  </a:cubicBezTo>
                  <a:cubicBezTo>
                    <a:pt x="154473" y="236056"/>
                    <a:pt x="167379" y="208115"/>
                    <a:pt x="170838" y="202793"/>
                  </a:cubicBezTo>
                  <a:cubicBezTo>
                    <a:pt x="176825" y="193745"/>
                    <a:pt x="182679" y="195342"/>
                    <a:pt x="187868" y="188956"/>
                  </a:cubicBezTo>
                  <a:cubicBezTo>
                    <a:pt x="193057" y="182569"/>
                    <a:pt x="194521" y="192149"/>
                    <a:pt x="202504" y="179509"/>
                  </a:cubicBezTo>
                  <a:cubicBezTo>
                    <a:pt x="203169" y="178578"/>
                    <a:pt x="203968" y="177380"/>
                    <a:pt x="204766" y="176316"/>
                  </a:cubicBezTo>
                  <a:lnTo>
                    <a:pt x="191461" y="155294"/>
                  </a:lnTo>
                  <a:lnTo>
                    <a:pt x="190130" y="59364"/>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33"/>
            <p:cNvSpPr/>
            <p:nvPr/>
          </p:nvSpPr>
          <p:spPr>
            <a:xfrm>
              <a:off x="6567666" y="4252555"/>
              <a:ext cx="146223" cy="150597"/>
            </a:xfrm>
            <a:custGeom>
              <a:rect b="b" l="l" r="r" t="t"/>
              <a:pathLst>
                <a:path extrusionOk="0" h="150597" w="146223">
                  <a:moveTo>
                    <a:pt x="135446" y="30203"/>
                  </a:moveTo>
                  <a:lnTo>
                    <a:pt x="132652" y="11043"/>
                  </a:lnTo>
                  <a:lnTo>
                    <a:pt x="120411" y="0"/>
                  </a:lnTo>
                  <a:cubicBezTo>
                    <a:pt x="116819" y="3060"/>
                    <a:pt x="111763" y="5854"/>
                    <a:pt x="111364" y="8648"/>
                  </a:cubicBezTo>
                  <a:cubicBezTo>
                    <a:pt x="110831" y="12773"/>
                    <a:pt x="99522" y="12241"/>
                    <a:pt x="94732" y="9846"/>
                  </a:cubicBezTo>
                  <a:cubicBezTo>
                    <a:pt x="89942" y="7451"/>
                    <a:pt x="77569" y="12773"/>
                    <a:pt x="75174" y="16365"/>
                  </a:cubicBezTo>
                  <a:cubicBezTo>
                    <a:pt x="72779" y="19958"/>
                    <a:pt x="64529" y="9846"/>
                    <a:pt x="58542" y="10378"/>
                  </a:cubicBezTo>
                  <a:cubicBezTo>
                    <a:pt x="52555" y="10910"/>
                    <a:pt x="38318" y="16365"/>
                    <a:pt x="38318" y="16365"/>
                  </a:cubicBezTo>
                  <a:cubicBezTo>
                    <a:pt x="38318" y="16365"/>
                    <a:pt x="35924" y="32997"/>
                    <a:pt x="35924" y="39516"/>
                  </a:cubicBezTo>
                  <a:cubicBezTo>
                    <a:pt x="35924" y="46036"/>
                    <a:pt x="44838" y="47233"/>
                    <a:pt x="44838" y="52555"/>
                  </a:cubicBezTo>
                  <a:cubicBezTo>
                    <a:pt x="44838" y="57877"/>
                    <a:pt x="37653" y="62667"/>
                    <a:pt x="37121" y="66260"/>
                  </a:cubicBezTo>
                  <a:cubicBezTo>
                    <a:pt x="36589" y="69852"/>
                    <a:pt x="31799" y="72247"/>
                    <a:pt x="25812" y="73977"/>
                  </a:cubicBezTo>
                  <a:cubicBezTo>
                    <a:pt x="19824" y="75706"/>
                    <a:pt x="20490" y="85286"/>
                    <a:pt x="15700" y="88745"/>
                  </a:cubicBezTo>
                  <a:cubicBezTo>
                    <a:pt x="10910" y="92338"/>
                    <a:pt x="12107" y="101252"/>
                    <a:pt x="9181" y="107772"/>
                  </a:cubicBezTo>
                  <a:cubicBezTo>
                    <a:pt x="6253" y="114291"/>
                    <a:pt x="4391" y="123205"/>
                    <a:pt x="4391" y="130922"/>
                  </a:cubicBezTo>
                  <a:cubicBezTo>
                    <a:pt x="4391" y="137176"/>
                    <a:pt x="3592" y="145824"/>
                    <a:pt x="0" y="150348"/>
                  </a:cubicBezTo>
                  <a:cubicBezTo>
                    <a:pt x="7584" y="151146"/>
                    <a:pt x="9580" y="149949"/>
                    <a:pt x="13305" y="147953"/>
                  </a:cubicBezTo>
                  <a:cubicBezTo>
                    <a:pt x="18760" y="145292"/>
                    <a:pt x="40714" y="139704"/>
                    <a:pt x="40714" y="139704"/>
                  </a:cubicBezTo>
                  <a:lnTo>
                    <a:pt x="63066" y="137841"/>
                  </a:lnTo>
                  <a:cubicBezTo>
                    <a:pt x="67989" y="123871"/>
                    <a:pt x="75307" y="111231"/>
                    <a:pt x="83423" y="108836"/>
                  </a:cubicBezTo>
                  <a:cubicBezTo>
                    <a:pt x="93801" y="105776"/>
                    <a:pt x="108037" y="106973"/>
                    <a:pt x="119081" y="109767"/>
                  </a:cubicBezTo>
                  <a:cubicBezTo>
                    <a:pt x="122141" y="101651"/>
                    <a:pt x="124935" y="95132"/>
                    <a:pt x="127064" y="93136"/>
                  </a:cubicBezTo>
                  <a:cubicBezTo>
                    <a:pt x="133982" y="86350"/>
                    <a:pt x="143562" y="72646"/>
                    <a:pt x="144892" y="61603"/>
                  </a:cubicBezTo>
                  <a:cubicBezTo>
                    <a:pt x="146223" y="50693"/>
                    <a:pt x="146223" y="39649"/>
                    <a:pt x="146223" y="39649"/>
                  </a:cubicBezTo>
                  <a:lnTo>
                    <a:pt x="135446" y="30203"/>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3"/>
            <p:cNvSpPr/>
            <p:nvPr/>
          </p:nvSpPr>
          <p:spPr>
            <a:xfrm>
              <a:off x="7288138" y="3046047"/>
              <a:ext cx="465270" cy="277012"/>
            </a:xfrm>
            <a:custGeom>
              <a:rect b="b" l="l" r="r" t="t"/>
              <a:pathLst>
                <a:path extrusionOk="0" h="277012" w="465270">
                  <a:moveTo>
                    <a:pt x="461022" y="155404"/>
                  </a:moveTo>
                  <a:cubicBezTo>
                    <a:pt x="448382" y="144893"/>
                    <a:pt x="426163" y="132120"/>
                    <a:pt x="424034" y="138506"/>
                  </a:cubicBezTo>
                  <a:cubicBezTo>
                    <a:pt x="421905" y="144893"/>
                    <a:pt x="408201" y="145824"/>
                    <a:pt x="402879" y="139571"/>
                  </a:cubicBezTo>
                  <a:cubicBezTo>
                    <a:pt x="397557" y="133184"/>
                    <a:pt x="393432" y="125866"/>
                    <a:pt x="377466" y="132120"/>
                  </a:cubicBezTo>
                  <a:cubicBezTo>
                    <a:pt x="361633" y="138506"/>
                    <a:pt x="351122" y="146888"/>
                    <a:pt x="350058" y="153275"/>
                  </a:cubicBezTo>
                  <a:cubicBezTo>
                    <a:pt x="348993" y="159661"/>
                    <a:pt x="338482" y="165915"/>
                    <a:pt x="337418" y="157533"/>
                  </a:cubicBezTo>
                  <a:cubicBezTo>
                    <a:pt x="336353" y="149017"/>
                    <a:pt x="323713" y="145957"/>
                    <a:pt x="315198" y="143828"/>
                  </a:cubicBezTo>
                  <a:cubicBezTo>
                    <a:pt x="306683" y="141699"/>
                    <a:pt x="292978" y="145957"/>
                    <a:pt x="291914" y="137442"/>
                  </a:cubicBezTo>
                  <a:cubicBezTo>
                    <a:pt x="290850" y="128927"/>
                    <a:pt x="278210" y="119480"/>
                    <a:pt x="277145" y="109900"/>
                  </a:cubicBezTo>
                  <a:cubicBezTo>
                    <a:pt x="276081" y="100454"/>
                    <a:pt x="279274" y="86616"/>
                    <a:pt x="270759" y="84621"/>
                  </a:cubicBezTo>
                  <a:cubicBezTo>
                    <a:pt x="262244" y="82492"/>
                    <a:pt x="257055" y="68787"/>
                    <a:pt x="249604" y="68787"/>
                  </a:cubicBezTo>
                  <a:cubicBezTo>
                    <a:pt x="242153" y="68787"/>
                    <a:pt x="201040" y="68787"/>
                    <a:pt x="195718" y="66659"/>
                  </a:cubicBezTo>
                  <a:cubicBezTo>
                    <a:pt x="190396" y="64530"/>
                    <a:pt x="162988" y="75041"/>
                    <a:pt x="160859" y="68787"/>
                  </a:cubicBezTo>
                  <a:cubicBezTo>
                    <a:pt x="159129" y="63598"/>
                    <a:pt x="140103" y="43242"/>
                    <a:pt x="129592" y="34593"/>
                  </a:cubicBezTo>
                  <a:cubicBezTo>
                    <a:pt x="128394" y="38984"/>
                    <a:pt x="125999" y="42975"/>
                    <a:pt x="121742" y="46169"/>
                  </a:cubicBezTo>
                  <a:cubicBezTo>
                    <a:pt x="101917" y="60405"/>
                    <a:pt x="83024" y="58010"/>
                    <a:pt x="89277" y="40581"/>
                  </a:cubicBezTo>
                  <a:cubicBezTo>
                    <a:pt x="95664" y="23151"/>
                    <a:pt x="96329" y="2661"/>
                    <a:pt x="86084" y="2661"/>
                  </a:cubicBezTo>
                  <a:cubicBezTo>
                    <a:pt x="75839" y="2661"/>
                    <a:pt x="82891" y="39117"/>
                    <a:pt x="75041" y="41379"/>
                  </a:cubicBezTo>
                  <a:cubicBezTo>
                    <a:pt x="67989" y="43508"/>
                    <a:pt x="65328" y="14902"/>
                    <a:pt x="71182" y="0"/>
                  </a:cubicBezTo>
                  <a:lnTo>
                    <a:pt x="3459" y="18095"/>
                  </a:lnTo>
                  <a:lnTo>
                    <a:pt x="266" y="136377"/>
                  </a:lnTo>
                  <a:cubicBezTo>
                    <a:pt x="266" y="136377"/>
                    <a:pt x="133" y="136510"/>
                    <a:pt x="0" y="136644"/>
                  </a:cubicBezTo>
                  <a:cubicBezTo>
                    <a:pt x="6386" y="139704"/>
                    <a:pt x="13704" y="140635"/>
                    <a:pt x="18893" y="141167"/>
                  </a:cubicBezTo>
                  <a:cubicBezTo>
                    <a:pt x="29138" y="141966"/>
                    <a:pt x="28340" y="134116"/>
                    <a:pt x="28340" y="128527"/>
                  </a:cubicBezTo>
                  <a:cubicBezTo>
                    <a:pt x="28340" y="122939"/>
                    <a:pt x="39383" y="113493"/>
                    <a:pt x="47366" y="114291"/>
                  </a:cubicBezTo>
                  <a:cubicBezTo>
                    <a:pt x="55216" y="115089"/>
                    <a:pt x="54551" y="104046"/>
                    <a:pt x="56813" y="104046"/>
                  </a:cubicBezTo>
                  <a:cubicBezTo>
                    <a:pt x="59208" y="104046"/>
                    <a:pt x="65461" y="102449"/>
                    <a:pt x="67856" y="98458"/>
                  </a:cubicBezTo>
                  <a:cubicBezTo>
                    <a:pt x="70251" y="94466"/>
                    <a:pt x="82891" y="99256"/>
                    <a:pt x="86882" y="103248"/>
                  </a:cubicBezTo>
                  <a:cubicBezTo>
                    <a:pt x="90874" y="107239"/>
                    <a:pt x="100321" y="108836"/>
                    <a:pt x="107372" y="110432"/>
                  </a:cubicBezTo>
                  <a:cubicBezTo>
                    <a:pt x="114424" y="112029"/>
                    <a:pt x="116819" y="134116"/>
                    <a:pt x="116819" y="138905"/>
                  </a:cubicBezTo>
                  <a:cubicBezTo>
                    <a:pt x="116819" y="143695"/>
                    <a:pt x="150880" y="142897"/>
                    <a:pt x="156335" y="143695"/>
                  </a:cubicBezTo>
                  <a:cubicBezTo>
                    <a:pt x="161923" y="144494"/>
                    <a:pt x="161923" y="153940"/>
                    <a:pt x="167378" y="161125"/>
                  </a:cubicBezTo>
                  <a:cubicBezTo>
                    <a:pt x="172966" y="168310"/>
                    <a:pt x="176825" y="177756"/>
                    <a:pt x="179220" y="183344"/>
                  </a:cubicBezTo>
                  <a:cubicBezTo>
                    <a:pt x="181615" y="188933"/>
                    <a:pt x="201439" y="195984"/>
                    <a:pt x="206096" y="203169"/>
                  </a:cubicBezTo>
                  <a:cubicBezTo>
                    <a:pt x="210886" y="210354"/>
                    <a:pt x="225921" y="217406"/>
                    <a:pt x="236964" y="221397"/>
                  </a:cubicBezTo>
                  <a:cubicBezTo>
                    <a:pt x="248007" y="225389"/>
                    <a:pt x="258385" y="240423"/>
                    <a:pt x="264639" y="239625"/>
                  </a:cubicBezTo>
                  <a:cubicBezTo>
                    <a:pt x="271025" y="238827"/>
                    <a:pt x="288322" y="247475"/>
                    <a:pt x="288322" y="247475"/>
                  </a:cubicBezTo>
                  <a:lnTo>
                    <a:pt x="290318" y="265038"/>
                  </a:lnTo>
                  <a:cubicBezTo>
                    <a:pt x="291116" y="264905"/>
                    <a:pt x="291781" y="264772"/>
                    <a:pt x="292579" y="264506"/>
                  </a:cubicBezTo>
                  <a:cubicBezTo>
                    <a:pt x="302026" y="261312"/>
                    <a:pt x="307348" y="271957"/>
                    <a:pt x="314799" y="271957"/>
                  </a:cubicBezTo>
                  <a:cubicBezTo>
                    <a:pt x="317859" y="271957"/>
                    <a:pt x="321718" y="274618"/>
                    <a:pt x="325443" y="277012"/>
                  </a:cubicBezTo>
                  <a:cubicBezTo>
                    <a:pt x="324911" y="261579"/>
                    <a:pt x="330366" y="253862"/>
                    <a:pt x="336486" y="249072"/>
                  </a:cubicBezTo>
                  <a:cubicBezTo>
                    <a:pt x="343671" y="243484"/>
                    <a:pt x="331696" y="234037"/>
                    <a:pt x="333293" y="225389"/>
                  </a:cubicBezTo>
                  <a:cubicBezTo>
                    <a:pt x="334890" y="216740"/>
                    <a:pt x="315065" y="211950"/>
                    <a:pt x="316662" y="204899"/>
                  </a:cubicBezTo>
                  <a:cubicBezTo>
                    <a:pt x="318258" y="197714"/>
                    <a:pt x="334890" y="198512"/>
                    <a:pt x="341941" y="195452"/>
                  </a:cubicBezTo>
                  <a:cubicBezTo>
                    <a:pt x="348993" y="192259"/>
                    <a:pt x="343538" y="180417"/>
                    <a:pt x="350590" y="180417"/>
                  </a:cubicBezTo>
                  <a:cubicBezTo>
                    <a:pt x="357774" y="180417"/>
                    <a:pt x="360835" y="173233"/>
                    <a:pt x="363229" y="166181"/>
                  </a:cubicBezTo>
                  <a:cubicBezTo>
                    <a:pt x="365624" y="158996"/>
                    <a:pt x="377466" y="166181"/>
                    <a:pt x="383853" y="161391"/>
                  </a:cubicBezTo>
                  <a:cubicBezTo>
                    <a:pt x="390239" y="156601"/>
                    <a:pt x="399686" y="153541"/>
                    <a:pt x="402081" y="157400"/>
                  </a:cubicBezTo>
                  <a:cubicBezTo>
                    <a:pt x="403943" y="160460"/>
                    <a:pt x="396093" y="173765"/>
                    <a:pt x="392634" y="179353"/>
                  </a:cubicBezTo>
                  <a:cubicBezTo>
                    <a:pt x="403677" y="179087"/>
                    <a:pt x="420309" y="177091"/>
                    <a:pt x="423502" y="173898"/>
                  </a:cubicBezTo>
                  <a:cubicBezTo>
                    <a:pt x="427759" y="169640"/>
                    <a:pt x="443592" y="180284"/>
                    <a:pt x="448781" y="169640"/>
                  </a:cubicBezTo>
                  <a:cubicBezTo>
                    <a:pt x="454636" y="158597"/>
                    <a:pt x="473662" y="166048"/>
                    <a:pt x="461022" y="15540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33"/>
            <p:cNvSpPr/>
            <p:nvPr/>
          </p:nvSpPr>
          <p:spPr>
            <a:xfrm>
              <a:off x="5933862" y="1499831"/>
              <a:ext cx="688221" cy="1092261"/>
            </a:xfrm>
            <a:custGeom>
              <a:rect b="b" l="l" r="r" t="t"/>
              <a:pathLst>
                <a:path extrusionOk="0" h="1092261" w="688221">
                  <a:moveTo>
                    <a:pt x="667732" y="583990"/>
                  </a:moveTo>
                  <a:cubicBezTo>
                    <a:pt x="666135" y="589977"/>
                    <a:pt x="655491" y="588780"/>
                    <a:pt x="655890" y="582792"/>
                  </a:cubicBezTo>
                  <a:cubicBezTo>
                    <a:pt x="656289" y="576805"/>
                    <a:pt x="639259" y="572148"/>
                    <a:pt x="638460" y="569354"/>
                  </a:cubicBezTo>
                  <a:cubicBezTo>
                    <a:pt x="637662" y="566560"/>
                    <a:pt x="645645" y="566959"/>
                    <a:pt x="651899" y="570552"/>
                  </a:cubicBezTo>
                  <a:cubicBezTo>
                    <a:pt x="658152" y="574144"/>
                    <a:pt x="662542" y="571749"/>
                    <a:pt x="669727" y="564963"/>
                  </a:cubicBezTo>
                  <a:cubicBezTo>
                    <a:pt x="676912" y="558178"/>
                    <a:pt x="686758" y="563766"/>
                    <a:pt x="687955" y="557912"/>
                  </a:cubicBezTo>
                  <a:cubicBezTo>
                    <a:pt x="689153" y="551924"/>
                    <a:pt x="676513" y="548066"/>
                    <a:pt x="674118" y="544474"/>
                  </a:cubicBezTo>
                  <a:cubicBezTo>
                    <a:pt x="671723" y="540881"/>
                    <a:pt x="662676" y="536224"/>
                    <a:pt x="653894" y="537821"/>
                  </a:cubicBezTo>
                  <a:cubicBezTo>
                    <a:pt x="645246" y="539418"/>
                    <a:pt x="644847" y="535825"/>
                    <a:pt x="639658" y="531035"/>
                  </a:cubicBezTo>
                  <a:cubicBezTo>
                    <a:pt x="634469" y="526246"/>
                    <a:pt x="618769" y="534229"/>
                    <a:pt x="618769" y="545272"/>
                  </a:cubicBezTo>
                  <a:cubicBezTo>
                    <a:pt x="618769" y="556315"/>
                    <a:pt x="608790" y="553521"/>
                    <a:pt x="612382" y="547667"/>
                  </a:cubicBezTo>
                  <a:cubicBezTo>
                    <a:pt x="615975" y="541679"/>
                    <a:pt x="607593" y="534628"/>
                    <a:pt x="615575" y="532632"/>
                  </a:cubicBezTo>
                  <a:cubicBezTo>
                    <a:pt x="623426" y="530636"/>
                    <a:pt x="619168" y="518795"/>
                    <a:pt x="604532" y="517597"/>
                  </a:cubicBezTo>
                  <a:cubicBezTo>
                    <a:pt x="589897" y="516400"/>
                    <a:pt x="584309" y="528640"/>
                    <a:pt x="587901" y="532632"/>
                  </a:cubicBezTo>
                  <a:cubicBezTo>
                    <a:pt x="591493" y="536624"/>
                    <a:pt x="578055" y="553654"/>
                    <a:pt x="572068" y="553654"/>
                  </a:cubicBezTo>
                  <a:cubicBezTo>
                    <a:pt x="566080" y="553654"/>
                    <a:pt x="572866" y="539018"/>
                    <a:pt x="572467" y="531168"/>
                  </a:cubicBezTo>
                  <a:cubicBezTo>
                    <a:pt x="572068" y="523318"/>
                    <a:pt x="566480" y="527576"/>
                    <a:pt x="555436" y="540216"/>
                  </a:cubicBezTo>
                  <a:cubicBezTo>
                    <a:pt x="544393" y="552856"/>
                    <a:pt x="536011" y="564298"/>
                    <a:pt x="529758" y="565496"/>
                  </a:cubicBezTo>
                  <a:cubicBezTo>
                    <a:pt x="523371" y="566693"/>
                    <a:pt x="524169" y="554053"/>
                    <a:pt x="534547" y="548465"/>
                  </a:cubicBezTo>
                  <a:cubicBezTo>
                    <a:pt x="544793" y="542877"/>
                    <a:pt x="545192" y="527842"/>
                    <a:pt x="551977" y="527842"/>
                  </a:cubicBezTo>
                  <a:cubicBezTo>
                    <a:pt x="558763" y="527842"/>
                    <a:pt x="558763" y="519992"/>
                    <a:pt x="548784" y="517597"/>
                  </a:cubicBezTo>
                  <a:cubicBezTo>
                    <a:pt x="538938" y="515202"/>
                    <a:pt x="537342" y="526246"/>
                    <a:pt x="534148" y="529439"/>
                  </a:cubicBezTo>
                  <a:cubicBezTo>
                    <a:pt x="530955" y="532632"/>
                    <a:pt x="514723" y="523851"/>
                    <a:pt x="515122" y="527044"/>
                  </a:cubicBezTo>
                  <a:cubicBezTo>
                    <a:pt x="515521" y="530237"/>
                    <a:pt x="506474" y="531435"/>
                    <a:pt x="510332" y="537289"/>
                  </a:cubicBezTo>
                  <a:cubicBezTo>
                    <a:pt x="514324" y="543276"/>
                    <a:pt x="508336" y="548332"/>
                    <a:pt x="504345" y="541280"/>
                  </a:cubicBezTo>
                  <a:cubicBezTo>
                    <a:pt x="500353" y="534096"/>
                    <a:pt x="490507" y="539684"/>
                    <a:pt x="485718" y="547667"/>
                  </a:cubicBezTo>
                  <a:cubicBezTo>
                    <a:pt x="480928" y="555650"/>
                    <a:pt x="474674" y="555118"/>
                    <a:pt x="479331" y="557912"/>
                  </a:cubicBezTo>
                  <a:cubicBezTo>
                    <a:pt x="484121" y="560706"/>
                    <a:pt x="483722" y="571350"/>
                    <a:pt x="476537" y="573346"/>
                  </a:cubicBezTo>
                  <a:cubicBezTo>
                    <a:pt x="469352" y="575341"/>
                    <a:pt x="472146" y="553920"/>
                    <a:pt x="466692" y="555916"/>
                  </a:cubicBezTo>
                  <a:cubicBezTo>
                    <a:pt x="461103" y="557912"/>
                    <a:pt x="464695" y="545671"/>
                    <a:pt x="472146" y="545671"/>
                  </a:cubicBezTo>
                  <a:cubicBezTo>
                    <a:pt x="479597" y="545671"/>
                    <a:pt x="487181" y="534628"/>
                    <a:pt x="486383" y="531834"/>
                  </a:cubicBezTo>
                  <a:cubicBezTo>
                    <a:pt x="485052" y="527177"/>
                    <a:pt x="476936" y="528241"/>
                    <a:pt x="476936" y="534229"/>
                  </a:cubicBezTo>
                  <a:cubicBezTo>
                    <a:pt x="476936" y="540216"/>
                    <a:pt x="465095" y="539018"/>
                    <a:pt x="455249" y="538619"/>
                  </a:cubicBezTo>
                  <a:cubicBezTo>
                    <a:pt x="445403" y="538220"/>
                    <a:pt x="445802" y="550062"/>
                    <a:pt x="456845" y="556448"/>
                  </a:cubicBezTo>
                  <a:cubicBezTo>
                    <a:pt x="467889" y="562835"/>
                    <a:pt x="454850" y="566693"/>
                    <a:pt x="449261" y="562036"/>
                  </a:cubicBezTo>
                  <a:cubicBezTo>
                    <a:pt x="443674" y="557246"/>
                    <a:pt x="435025" y="559641"/>
                    <a:pt x="429038" y="562435"/>
                  </a:cubicBezTo>
                  <a:cubicBezTo>
                    <a:pt x="423050" y="565230"/>
                    <a:pt x="443274" y="572281"/>
                    <a:pt x="444073" y="575874"/>
                  </a:cubicBezTo>
                  <a:cubicBezTo>
                    <a:pt x="444871" y="579466"/>
                    <a:pt x="433828" y="571483"/>
                    <a:pt x="431433" y="574277"/>
                  </a:cubicBezTo>
                  <a:cubicBezTo>
                    <a:pt x="429038" y="577071"/>
                    <a:pt x="417995" y="572281"/>
                    <a:pt x="417197" y="565629"/>
                  </a:cubicBezTo>
                  <a:cubicBezTo>
                    <a:pt x="416398" y="558843"/>
                    <a:pt x="398569" y="568423"/>
                    <a:pt x="408548" y="570818"/>
                  </a:cubicBezTo>
                  <a:cubicBezTo>
                    <a:pt x="418394" y="573213"/>
                    <a:pt x="414801" y="579599"/>
                    <a:pt x="414801" y="588247"/>
                  </a:cubicBezTo>
                  <a:cubicBezTo>
                    <a:pt x="414801" y="596896"/>
                    <a:pt x="403359" y="590243"/>
                    <a:pt x="405754" y="582659"/>
                  </a:cubicBezTo>
                  <a:cubicBezTo>
                    <a:pt x="408149" y="575208"/>
                    <a:pt x="398569" y="576672"/>
                    <a:pt x="390719" y="581462"/>
                  </a:cubicBezTo>
                  <a:cubicBezTo>
                    <a:pt x="382869" y="586252"/>
                    <a:pt x="391916" y="572813"/>
                    <a:pt x="388723" y="566028"/>
                  </a:cubicBezTo>
                  <a:cubicBezTo>
                    <a:pt x="385530" y="559375"/>
                    <a:pt x="378479" y="566028"/>
                    <a:pt x="370096" y="567624"/>
                  </a:cubicBezTo>
                  <a:cubicBezTo>
                    <a:pt x="361847" y="569221"/>
                    <a:pt x="357456" y="569620"/>
                    <a:pt x="362645" y="575075"/>
                  </a:cubicBezTo>
                  <a:cubicBezTo>
                    <a:pt x="367834" y="580663"/>
                    <a:pt x="367036" y="588513"/>
                    <a:pt x="360251" y="587316"/>
                  </a:cubicBezTo>
                  <a:cubicBezTo>
                    <a:pt x="353598" y="586119"/>
                    <a:pt x="350804" y="587316"/>
                    <a:pt x="351602" y="593702"/>
                  </a:cubicBezTo>
                  <a:cubicBezTo>
                    <a:pt x="352400" y="599956"/>
                    <a:pt x="342954" y="600355"/>
                    <a:pt x="342155" y="594900"/>
                  </a:cubicBezTo>
                  <a:cubicBezTo>
                    <a:pt x="341357" y="589312"/>
                    <a:pt x="327919" y="590908"/>
                    <a:pt x="323928" y="597295"/>
                  </a:cubicBezTo>
                  <a:cubicBezTo>
                    <a:pt x="319936" y="603548"/>
                    <a:pt x="308893" y="608338"/>
                    <a:pt x="310090" y="615523"/>
                  </a:cubicBezTo>
                  <a:cubicBezTo>
                    <a:pt x="311287" y="622575"/>
                    <a:pt x="319936" y="611930"/>
                    <a:pt x="327121" y="614325"/>
                  </a:cubicBezTo>
                  <a:cubicBezTo>
                    <a:pt x="334305" y="616720"/>
                    <a:pt x="326721" y="620313"/>
                    <a:pt x="330713" y="623772"/>
                  </a:cubicBezTo>
                  <a:cubicBezTo>
                    <a:pt x="334705" y="627364"/>
                    <a:pt x="333906" y="636013"/>
                    <a:pt x="328318" y="630957"/>
                  </a:cubicBezTo>
                  <a:cubicBezTo>
                    <a:pt x="322730" y="625768"/>
                    <a:pt x="315678" y="624171"/>
                    <a:pt x="314481" y="632553"/>
                  </a:cubicBezTo>
                  <a:cubicBezTo>
                    <a:pt x="313283" y="640803"/>
                    <a:pt x="307429" y="631356"/>
                    <a:pt x="302639" y="625369"/>
                  </a:cubicBezTo>
                  <a:cubicBezTo>
                    <a:pt x="297850" y="619381"/>
                    <a:pt x="293193" y="636412"/>
                    <a:pt x="288004" y="632553"/>
                  </a:cubicBezTo>
                  <a:cubicBezTo>
                    <a:pt x="282815" y="628562"/>
                    <a:pt x="298249" y="616321"/>
                    <a:pt x="294257" y="610467"/>
                  </a:cubicBezTo>
                  <a:cubicBezTo>
                    <a:pt x="290266" y="604480"/>
                    <a:pt x="287472" y="614059"/>
                    <a:pt x="278424" y="623107"/>
                  </a:cubicBezTo>
                  <a:cubicBezTo>
                    <a:pt x="269376" y="632154"/>
                    <a:pt x="257136" y="631755"/>
                    <a:pt x="261393" y="636146"/>
                  </a:cubicBezTo>
                  <a:cubicBezTo>
                    <a:pt x="265784" y="640536"/>
                    <a:pt x="252346" y="642931"/>
                    <a:pt x="249951" y="650382"/>
                  </a:cubicBezTo>
                  <a:cubicBezTo>
                    <a:pt x="247556" y="657966"/>
                    <a:pt x="228929" y="660627"/>
                    <a:pt x="217087" y="668610"/>
                  </a:cubicBezTo>
                  <a:cubicBezTo>
                    <a:pt x="205246" y="676460"/>
                    <a:pt x="219482" y="676859"/>
                    <a:pt x="226135" y="669409"/>
                  </a:cubicBezTo>
                  <a:cubicBezTo>
                    <a:pt x="232921" y="661825"/>
                    <a:pt x="235182" y="666215"/>
                    <a:pt x="245959" y="659563"/>
                  </a:cubicBezTo>
                  <a:cubicBezTo>
                    <a:pt x="256604" y="652910"/>
                    <a:pt x="268046" y="647322"/>
                    <a:pt x="272038" y="650116"/>
                  </a:cubicBezTo>
                  <a:cubicBezTo>
                    <a:pt x="276029" y="652910"/>
                    <a:pt x="282682" y="654906"/>
                    <a:pt x="287871" y="647721"/>
                  </a:cubicBezTo>
                  <a:cubicBezTo>
                    <a:pt x="293060" y="640536"/>
                    <a:pt x="299313" y="642133"/>
                    <a:pt x="304502" y="646524"/>
                  </a:cubicBezTo>
                  <a:cubicBezTo>
                    <a:pt x="309691" y="650914"/>
                    <a:pt x="295854" y="654374"/>
                    <a:pt x="302107" y="660760"/>
                  </a:cubicBezTo>
                  <a:cubicBezTo>
                    <a:pt x="308494" y="667147"/>
                    <a:pt x="294656" y="670606"/>
                    <a:pt x="294656" y="665151"/>
                  </a:cubicBezTo>
                  <a:cubicBezTo>
                    <a:pt x="294656" y="659563"/>
                    <a:pt x="286806" y="654906"/>
                    <a:pt x="284012" y="659962"/>
                  </a:cubicBezTo>
                  <a:cubicBezTo>
                    <a:pt x="281218" y="665151"/>
                    <a:pt x="276561" y="670606"/>
                    <a:pt x="271372" y="671005"/>
                  </a:cubicBezTo>
                  <a:cubicBezTo>
                    <a:pt x="266183" y="671404"/>
                    <a:pt x="260728" y="680851"/>
                    <a:pt x="260728" y="690431"/>
                  </a:cubicBezTo>
                  <a:cubicBezTo>
                    <a:pt x="260728" y="699877"/>
                    <a:pt x="251681" y="690431"/>
                    <a:pt x="250883" y="698680"/>
                  </a:cubicBezTo>
                  <a:cubicBezTo>
                    <a:pt x="250084" y="706929"/>
                    <a:pt x="237444" y="721565"/>
                    <a:pt x="226401" y="732342"/>
                  </a:cubicBezTo>
                  <a:cubicBezTo>
                    <a:pt x="215358" y="742986"/>
                    <a:pt x="225603" y="745381"/>
                    <a:pt x="222010" y="752166"/>
                  </a:cubicBezTo>
                  <a:cubicBezTo>
                    <a:pt x="218418" y="758819"/>
                    <a:pt x="205379" y="752965"/>
                    <a:pt x="201121" y="755759"/>
                  </a:cubicBezTo>
                  <a:cubicBezTo>
                    <a:pt x="196731" y="758553"/>
                    <a:pt x="203516" y="775184"/>
                    <a:pt x="197529" y="780240"/>
                  </a:cubicBezTo>
                  <a:cubicBezTo>
                    <a:pt x="191541" y="785429"/>
                    <a:pt x="197529" y="792481"/>
                    <a:pt x="197529" y="798468"/>
                  </a:cubicBezTo>
                  <a:cubicBezTo>
                    <a:pt x="197529" y="804455"/>
                    <a:pt x="182095" y="794876"/>
                    <a:pt x="180898" y="800863"/>
                  </a:cubicBezTo>
                  <a:cubicBezTo>
                    <a:pt x="179700" y="806850"/>
                    <a:pt x="166262" y="805254"/>
                    <a:pt x="162270" y="806850"/>
                  </a:cubicBezTo>
                  <a:cubicBezTo>
                    <a:pt x="158279" y="808447"/>
                    <a:pt x="170120" y="817894"/>
                    <a:pt x="177305" y="823482"/>
                  </a:cubicBezTo>
                  <a:cubicBezTo>
                    <a:pt x="184357" y="829070"/>
                    <a:pt x="170520" y="833328"/>
                    <a:pt x="168923" y="827074"/>
                  </a:cubicBezTo>
                  <a:cubicBezTo>
                    <a:pt x="167326" y="820688"/>
                    <a:pt x="157480" y="831066"/>
                    <a:pt x="145240" y="836521"/>
                  </a:cubicBezTo>
                  <a:cubicBezTo>
                    <a:pt x="132999" y="842109"/>
                    <a:pt x="138055" y="853152"/>
                    <a:pt x="128609" y="853551"/>
                  </a:cubicBezTo>
                  <a:cubicBezTo>
                    <a:pt x="119162" y="853951"/>
                    <a:pt x="121823" y="868985"/>
                    <a:pt x="115569" y="873775"/>
                  </a:cubicBezTo>
                  <a:cubicBezTo>
                    <a:pt x="109183" y="878565"/>
                    <a:pt x="110780" y="862732"/>
                    <a:pt x="100934" y="862333"/>
                  </a:cubicBezTo>
                  <a:cubicBezTo>
                    <a:pt x="91088" y="861934"/>
                    <a:pt x="91886" y="868985"/>
                    <a:pt x="97741" y="877367"/>
                  </a:cubicBezTo>
                  <a:cubicBezTo>
                    <a:pt x="103728" y="885617"/>
                    <a:pt x="88693" y="879363"/>
                    <a:pt x="83105" y="886415"/>
                  </a:cubicBezTo>
                  <a:cubicBezTo>
                    <a:pt x="77517" y="893600"/>
                    <a:pt x="61684" y="890007"/>
                    <a:pt x="57426" y="895862"/>
                  </a:cubicBezTo>
                  <a:cubicBezTo>
                    <a:pt x="53035" y="901849"/>
                    <a:pt x="69267" y="901849"/>
                    <a:pt x="71663" y="906506"/>
                  </a:cubicBezTo>
                  <a:cubicBezTo>
                    <a:pt x="74057" y="911296"/>
                    <a:pt x="57426" y="908901"/>
                    <a:pt x="48778" y="906905"/>
                  </a:cubicBezTo>
                  <a:cubicBezTo>
                    <a:pt x="40129" y="904909"/>
                    <a:pt x="42391" y="917948"/>
                    <a:pt x="34541" y="916351"/>
                  </a:cubicBezTo>
                  <a:cubicBezTo>
                    <a:pt x="26558" y="914755"/>
                    <a:pt x="16712" y="923004"/>
                    <a:pt x="22300" y="928592"/>
                  </a:cubicBezTo>
                  <a:cubicBezTo>
                    <a:pt x="27889" y="934180"/>
                    <a:pt x="17910" y="934846"/>
                    <a:pt x="12455" y="931386"/>
                  </a:cubicBezTo>
                  <a:cubicBezTo>
                    <a:pt x="6866" y="927794"/>
                    <a:pt x="2210" y="936575"/>
                    <a:pt x="214" y="943228"/>
                  </a:cubicBezTo>
                  <a:cubicBezTo>
                    <a:pt x="-1782" y="949880"/>
                    <a:pt x="10858" y="953473"/>
                    <a:pt x="10459" y="956666"/>
                  </a:cubicBezTo>
                  <a:cubicBezTo>
                    <a:pt x="10060" y="959859"/>
                    <a:pt x="214" y="964915"/>
                    <a:pt x="7266" y="966645"/>
                  </a:cubicBezTo>
                  <a:cubicBezTo>
                    <a:pt x="14450" y="968241"/>
                    <a:pt x="9262" y="974495"/>
                    <a:pt x="4472" y="976491"/>
                  </a:cubicBezTo>
                  <a:cubicBezTo>
                    <a:pt x="-318" y="978486"/>
                    <a:pt x="-318" y="983276"/>
                    <a:pt x="4472" y="989130"/>
                  </a:cubicBezTo>
                  <a:cubicBezTo>
                    <a:pt x="9262" y="995118"/>
                    <a:pt x="-3778" y="996315"/>
                    <a:pt x="2476" y="1005363"/>
                  </a:cubicBezTo>
                  <a:cubicBezTo>
                    <a:pt x="8862" y="1014410"/>
                    <a:pt x="13519" y="1002968"/>
                    <a:pt x="16313" y="1009753"/>
                  </a:cubicBezTo>
                  <a:cubicBezTo>
                    <a:pt x="19107" y="1016539"/>
                    <a:pt x="26558" y="1010552"/>
                    <a:pt x="35340" y="1002569"/>
                  </a:cubicBezTo>
                  <a:cubicBezTo>
                    <a:pt x="43988" y="994719"/>
                    <a:pt x="47181" y="1011217"/>
                    <a:pt x="40129" y="1010951"/>
                  </a:cubicBezTo>
                  <a:cubicBezTo>
                    <a:pt x="32945" y="1010552"/>
                    <a:pt x="24696" y="1014942"/>
                    <a:pt x="26292" y="1021994"/>
                  </a:cubicBezTo>
                  <a:cubicBezTo>
                    <a:pt x="27889" y="1029046"/>
                    <a:pt x="15249" y="1027981"/>
                    <a:pt x="15648" y="1019200"/>
                  </a:cubicBezTo>
                  <a:cubicBezTo>
                    <a:pt x="16047" y="1010552"/>
                    <a:pt x="1013" y="1020797"/>
                    <a:pt x="6600" y="1027050"/>
                  </a:cubicBezTo>
                  <a:cubicBezTo>
                    <a:pt x="12189" y="1033303"/>
                    <a:pt x="4605" y="1036896"/>
                    <a:pt x="4605" y="1042883"/>
                  </a:cubicBezTo>
                  <a:cubicBezTo>
                    <a:pt x="4605" y="1048870"/>
                    <a:pt x="15249" y="1047673"/>
                    <a:pt x="19640" y="1040887"/>
                  </a:cubicBezTo>
                  <a:cubicBezTo>
                    <a:pt x="24030" y="1034235"/>
                    <a:pt x="31082" y="1035698"/>
                    <a:pt x="33876" y="1042484"/>
                  </a:cubicBezTo>
                  <a:cubicBezTo>
                    <a:pt x="36670" y="1049137"/>
                    <a:pt x="27223" y="1044081"/>
                    <a:pt x="27223" y="1053128"/>
                  </a:cubicBezTo>
                  <a:cubicBezTo>
                    <a:pt x="27223" y="1062176"/>
                    <a:pt x="21236" y="1054326"/>
                    <a:pt x="16180" y="1061377"/>
                  </a:cubicBezTo>
                  <a:cubicBezTo>
                    <a:pt x="10991" y="1068562"/>
                    <a:pt x="36404" y="1081601"/>
                    <a:pt x="44254" y="1083597"/>
                  </a:cubicBezTo>
                  <a:cubicBezTo>
                    <a:pt x="52237" y="1085593"/>
                    <a:pt x="59688" y="1094241"/>
                    <a:pt x="75521" y="1091846"/>
                  </a:cubicBezTo>
                  <a:cubicBezTo>
                    <a:pt x="91354" y="1089451"/>
                    <a:pt x="121424" y="1060180"/>
                    <a:pt x="125415" y="1055124"/>
                  </a:cubicBezTo>
                  <a:cubicBezTo>
                    <a:pt x="129407" y="1049935"/>
                    <a:pt x="138055" y="1055922"/>
                    <a:pt x="144043" y="1051132"/>
                  </a:cubicBezTo>
                  <a:cubicBezTo>
                    <a:pt x="150030" y="1046342"/>
                    <a:pt x="146437" y="1034102"/>
                    <a:pt x="150828" y="1031707"/>
                  </a:cubicBezTo>
                  <a:cubicBezTo>
                    <a:pt x="155219" y="1029312"/>
                    <a:pt x="157480" y="1044746"/>
                    <a:pt x="161472" y="1046342"/>
                  </a:cubicBezTo>
                  <a:cubicBezTo>
                    <a:pt x="165064" y="1047806"/>
                    <a:pt x="167592" y="1050600"/>
                    <a:pt x="167858" y="1058450"/>
                  </a:cubicBezTo>
                  <a:cubicBezTo>
                    <a:pt x="171052" y="1058051"/>
                    <a:pt x="174245" y="1058184"/>
                    <a:pt x="176241" y="1059648"/>
                  </a:cubicBezTo>
                  <a:cubicBezTo>
                    <a:pt x="181297" y="1063506"/>
                    <a:pt x="182627" y="1047008"/>
                    <a:pt x="182627" y="1041819"/>
                  </a:cubicBezTo>
                  <a:cubicBezTo>
                    <a:pt x="182627" y="1036763"/>
                    <a:pt x="187683" y="1026518"/>
                    <a:pt x="186485" y="1020131"/>
                  </a:cubicBezTo>
                  <a:cubicBezTo>
                    <a:pt x="185155" y="1013745"/>
                    <a:pt x="201787" y="1018934"/>
                    <a:pt x="204315" y="1013745"/>
                  </a:cubicBezTo>
                  <a:cubicBezTo>
                    <a:pt x="206842" y="1008689"/>
                    <a:pt x="208173" y="990860"/>
                    <a:pt x="203117" y="988332"/>
                  </a:cubicBezTo>
                  <a:cubicBezTo>
                    <a:pt x="198061" y="985804"/>
                    <a:pt x="196731" y="975559"/>
                    <a:pt x="201787" y="975559"/>
                  </a:cubicBezTo>
                  <a:cubicBezTo>
                    <a:pt x="206842" y="975559"/>
                    <a:pt x="213229" y="971701"/>
                    <a:pt x="211898" y="961589"/>
                  </a:cubicBezTo>
                  <a:cubicBezTo>
                    <a:pt x="210568" y="951477"/>
                    <a:pt x="195400" y="952674"/>
                    <a:pt x="194069" y="942563"/>
                  </a:cubicBezTo>
                  <a:cubicBezTo>
                    <a:pt x="192739" y="932451"/>
                    <a:pt x="201653" y="929790"/>
                    <a:pt x="195267" y="917150"/>
                  </a:cubicBezTo>
                  <a:cubicBezTo>
                    <a:pt x="188881" y="904377"/>
                    <a:pt x="197795" y="896793"/>
                    <a:pt x="195267" y="890407"/>
                  </a:cubicBezTo>
                  <a:cubicBezTo>
                    <a:pt x="192739" y="884020"/>
                    <a:pt x="190211" y="876436"/>
                    <a:pt x="197795" y="863663"/>
                  </a:cubicBezTo>
                  <a:cubicBezTo>
                    <a:pt x="205379" y="850890"/>
                    <a:pt x="219349" y="844637"/>
                    <a:pt x="224538" y="845834"/>
                  </a:cubicBezTo>
                  <a:cubicBezTo>
                    <a:pt x="229594" y="847032"/>
                    <a:pt x="238508" y="852221"/>
                    <a:pt x="242367" y="844504"/>
                  </a:cubicBezTo>
                  <a:cubicBezTo>
                    <a:pt x="246226" y="836920"/>
                    <a:pt x="246226" y="830534"/>
                    <a:pt x="242367" y="829203"/>
                  </a:cubicBezTo>
                  <a:cubicBezTo>
                    <a:pt x="238508" y="828006"/>
                    <a:pt x="228397" y="825345"/>
                    <a:pt x="235980" y="815233"/>
                  </a:cubicBezTo>
                  <a:cubicBezTo>
                    <a:pt x="243565" y="805121"/>
                    <a:pt x="252479" y="792348"/>
                    <a:pt x="253810" y="780905"/>
                  </a:cubicBezTo>
                  <a:cubicBezTo>
                    <a:pt x="255007" y="769463"/>
                    <a:pt x="251282" y="760549"/>
                    <a:pt x="255007" y="756690"/>
                  </a:cubicBezTo>
                  <a:cubicBezTo>
                    <a:pt x="258865" y="752832"/>
                    <a:pt x="267780" y="756690"/>
                    <a:pt x="275364" y="751634"/>
                  </a:cubicBezTo>
                  <a:cubicBezTo>
                    <a:pt x="282948" y="746578"/>
                    <a:pt x="276694" y="740192"/>
                    <a:pt x="280420" y="736333"/>
                  </a:cubicBezTo>
                  <a:cubicBezTo>
                    <a:pt x="284278" y="732475"/>
                    <a:pt x="289334" y="719835"/>
                    <a:pt x="294390" y="715976"/>
                  </a:cubicBezTo>
                  <a:cubicBezTo>
                    <a:pt x="299446" y="712118"/>
                    <a:pt x="304502" y="707062"/>
                    <a:pt x="300777" y="702006"/>
                  </a:cubicBezTo>
                  <a:cubicBezTo>
                    <a:pt x="296918" y="696950"/>
                    <a:pt x="308360" y="691761"/>
                    <a:pt x="308360" y="682980"/>
                  </a:cubicBezTo>
                  <a:cubicBezTo>
                    <a:pt x="308360" y="674198"/>
                    <a:pt x="321000" y="667679"/>
                    <a:pt x="328717" y="667679"/>
                  </a:cubicBezTo>
                  <a:cubicBezTo>
                    <a:pt x="336301" y="667679"/>
                    <a:pt x="349074" y="667679"/>
                    <a:pt x="349074" y="660095"/>
                  </a:cubicBezTo>
                  <a:cubicBezTo>
                    <a:pt x="349074" y="652511"/>
                    <a:pt x="344018" y="635880"/>
                    <a:pt x="355461" y="641069"/>
                  </a:cubicBezTo>
                  <a:cubicBezTo>
                    <a:pt x="366903" y="646125"/>
                    <a:pt x="375817" y="639738"/>
                    <a:pt x="383401" y="646125"/>
                  </a:cubicBezTo>
                  <a:cubicBezTo>
                    <a:pt x="390985" y="652511"/>
                    <a:pt x="401230" y="651181"/>
                    <a:pt x="401230" y="641069"/>
                  </a:cubicBezTo>
                  <a:cubicBezTo>
                    <a:pt x="401230" y="630824"/>
                    <a:pt x="405089" y="614325"/>
                    <a:pt x="416531" y="620712"/>
                  </a:cubicBezTo>
                  <a:cubicBezTo>
                    <a:pt x="417462" y="621244"/>
                    <a:pt x="418261" y="621776"/>
                    <a:pt x="419059" y="622308"/>
                  </a:cubicBezTo>
                  <a:cubicBezTo>
                    <a:pt x="422784" y="613793"/>
                    <a:pt x="430102" y="608471"/>
                    <a:pt x="436755" y="609269"/>
                  </a:cubicBezTo>
                  <a:cubicBezTo>
                    <a:pt x="447000" y="610600"/>
                    <a:pt x="453253" y="628296"/>
                    <a:pt x="466026" y="630824"/>
                  </a:cubicBezTo>
                  <a:cubicBezTo>
                    <a:pt x="478799" y="633352"/>
                    <a:pt x="491439" y="638408"/>
                    <a:pt x="495297" y="632154"/>
                  </a:cubicBezTo>
                  <a:cubicBezTo>
                    <a:pt x="499156" y="625768"/>
                    <a:pt x="508070" y="636013"/>
                    <a:pt x="515654" y="633485"/>
                  </a:cubicBezTo>
                  <a:cubicBezTo>
                    <a:pt x="523238" y="630957"/>
                    <a:pt x="523238" y="647455"/>
                    <a:pt x="530955" y="637343"/>
                  </a:cubicBezTo>
                  <a:cubicBezTo>
                    <a:pt x="538539" y="627231"/>
                    <a:pt x="529624" y="620845"/>
                    <a:pt x="542397" y="622042"/>
                  </a:cubicBezTo>
                  <a:cubicBezTo>
                    <a:pt x="555170" y="623240"/>
                    <a:pt x="547453" y="608072"/>
                    <a:pt x="547453" y="599158"/>
                  </a:cubicBezTo>
                  <a:cubicBezTo>
                    <a:pt x="547453" y="590243"/>
                    <a:pt x="563952" y="589046"/>
                    <a:pt x="563952" y="581329"/>
                  </a:cubicBezTo>
                  <a:cubicBezTo>
                    <a:pt x="563952" y="573745"/>
                    <a:pt x="586837" y="579998"/>
                    <a:pt x="590695" y="574942"/>
                  </a:cubicBezTo>
                  <a:cubicBezTo>
                    <a:pt x="594554" y="569886"/>
                    <a:pt x="607194" y="566028"/>
                    <a:pt x="612382" y="574942"/>
                  </a:cubicBezTo>
                  <a:cubicBezTo>
                    <a:pt x="617438" y="583857"/>
                    <a:pt x="638993" y="586385"/>
                    <a:pt x="640323" y="593969"/>
                  </a:cubicBezTo>
                  <a:cubicBezTo>
                    <a:pt x="640988" y="597694"/>
                    <a:pt x="640323" y="603415"/>
                    <a:pt x="640323" y="608870"/>
                  </a:cubicBezTo>
                  <a:cubicBezTo>
                    <a:pt x="643783" y="605411"/>
                    <a:pt x="648306" y="602750"/>
                    <a:pt x="652564" y="602750"/>
                  </a:cubicBezTo>
                  <a:cubicBezTo>
                    <a:pt x="660414" y="602750"/>
                    <a:pt x="667598" y="590908"/>
                    <a:pt x="674650" y="592505"/>
                  </a:cubicBezTo>
                  <a:cubicBezTo>
                    <a:pt x="680638" y="593836"/>
                    <a:pt x="686492" y="592771"/>
                    <a:pt x="688222" y="582925"/>
                  </a:cubicBezTo>
                  <a:cubicBezTo>
                    <a:pt x="681303" y="579067"/>
                    <a:pt x="669195" y="578535"/>
                    <a:pt x="667732" y="583990"/>
                  </a:cubicBezTo>
                  <a:close/>
                  <a:moveTo>
                    <a:pt x="189413" y="76932"/>
                  </a:moveTo>
                  <a:cubicBezTo>
                    <a:pt x="200722" y="79327"/>
                    <a:pt x="177571" y="91700"/>
                    <a:pt x="173979" y="103010"/>
                  </a:cubicBezTo>
                  <a:cubicBezTo>
                    <a:pt x="170386" y="114319"/>
                    <a:pt x="191808" y="124298"/>
                    <a:pt x="200722" y="132680"/>
                  </a:cubicBezTo>
                  <a:cubicBezTo>
                    <a:pt x="209637" y="140929"/>
                    <a:pt x="230925" y="139865"/>
                    <a:pt x="238642" y="135075"/>
                  </a:cubicBezTo>
                  <a:cubicBezTo>
                    <a:pt x="246358" y="130285"/>
                    <a:pt x="243964" y="113787"/>
                    <a:pt x="254076" y="114319"/>
                  </a:cubicBezTo>
                  <a:cubicBezTo>
                    <a:pt x="264188" y="114851"/>
                    <a:pt x="258865" y="105405"/>
                    <a:pt x="267115" y="102478"/>
                  </a:cubicBezTo>
                  <a:cubicBezTo>
                    <a:pt x="275364" y="99550"/>
                    <a:pt x="276561" y="110195"/>
                    <a:pt x="269510" y="118444"/>
                  </a:cubicBezTo>
                  <a:cubicBezTo>
                    <a:pt x="262458" y="126693"/>
                    <a:pt x="282016" y="126161"/>
                    <a:pt x="292660" y="116049"/>
                  </a:cubicBezTo>
                  <a:cubicBezTo>
                    <a:pt x="303304" y="105937"/>
                    <a:pt x="305700" y="115517"/>
                    <a:pt x="303304" y="124963"/>
                  </a:cubicBezTo>
                  <a:cubicBezTo>
                    <a:pt x="300910" y="134410"/>
                    <a:pt x="278956" y="129088"/>
                    <a:pt x="271239" y="139732"/>
                  </a:cubicBezTo>
                  <a:cubicBezTo>
                    <a:pt x="263522" y="150376"/>
                    <a:pt x="239839" y="142127"/>
                    <a:pt x="229195" y="153968"/>
                  </a:cubicBezTo>
                  <a:cubicBezTo>
                    <a:pt x="218551" y="165810"/>
                    <a:pt x="238642" y="166475"/>
                    <a:pt x="253543" y="163415"/>
                  </a:cubicBezTo>
                  <a:cubicBezTo>
                    <a:pt x="268445" y="160488"/>
                    <a:pt x="296253" y="158625"/>
                    <a:pt x="306897" y="161020"/>
                  </a:cubicBezTo>
                  <a:cubicBezTo>
                    <a:pt x="317541" y="163415"/>
                    <a:pt x="300378" y="167007"/>
                    <a:pt x="282548" y="167007"/>
                  </a:cubicBezTo>
                  <a:cubicBezTo>
                    <a:pt x="264720" y="167007"/>
                    <a:pt x="258865" y="172329"/>
                    <a:pt x="259398" y="177119"/>
                  </a:cubicBezTo>
                  <a:cubicBezTo>
                    <a:pt x="259930" y="181909"/>
                    <a:pt x="234517" y="171797"/>
                    <a:pt x="233320" y="182441"/>
                  </a:cubicBezTo>
                  <a:cubicBezTo>
                    <a:pt x="232122" y="193085"/>
                    <a:pt x="257003" y="197210"/>
                    <a:pt x="260063" y="203730"/>
                  </a:cubicBezTo>
                  <a:cubicBezTo>
                    <a:pt x="262990" y="210249"/>
                    <a:pt x="279621" y="204395"/>
                    <a:pt x="286141" y="206657"/>
                  </a:cubicBezTo>
                  <a:cubicBezTo>
                    <a:pt x="292660" y="209052"/>
                    <a:pt x="275497" y="213841"/>
                    <a:pt x="273102" y="216769"/>
                  </a:cubicBezTo>
                  <a:cubicBezTo>
                    <a:pt x="270707" y="219696"/>
                    <a:pt x="291463" y="223953"/>
                    <a:pt x="295055" y="229808"/>
                  </a:cubicBezTo>
                  <a:cubicBezTo>
                    <a:pt x="298648" y="235795"/>
                    <a:pt x="313416" y="232735"/>
                    <a:pt x="312884" y="224486"/>
                  </a:cubicBezTo>
                  <a:cubicBezTo>
                    <a:pt x="312086" y="214108"/>
                    <a:pt x="325923" y="182974"/>
                    <a:pt x="343752" y="176454"/>
                  </a:cubicBezTo>
                  <a:cubicBezTo>
                    <a:pt x="361581" y="169935"/>
                    <a:pt x="351469" y="163947"/>
                    <a:pt x="353864" y="153968"/>
                  </a:cubicBezTo>
                  <a:cubicBezTo>
                    <a:pt x="356259" y="143857"/>
                    <a:pt x="370495" y="152239"/>
                    <a:pt x="366371" y="143857"/>
                  </a:cubicBezTo>
                  <a:cubicBezTo>
                    <a:pt x="362246" y="135607"/>
                    <a:pt x="364641" y="132015"/>
                    <a:pt x="375817" y="121371"/>
                  </a:cubicBezTo>
                  <a:cubicBezTo>
                    <a:pt x="387127" y="110727"/>
                    <a:pt x="394179" y="118444"/>
                    <a:pt x="407883" y="111924"/>
                  </a:cubicBezTo>
                  <a:cubicBezTo>
                    <a:pt x="421587" y="105405"/>
                    <a:pt x="428106" y="116714"/>
                    <a:pt x="413205" y="117912"/>
                  </a:cubicBezTo>
                  <a:cubicBezTo>
                    <a:pt x="400166" y="118976"/>
                    <a:pt x="406685" y="133878"/>
                    <a:pt x="417329" y="138135"/>
                  </a:cubicBezTo>
                  <a:cubicBezTo>
                    <a:pt x="427974" y="142260"/>
                    <a:pt x="418527" y="145852"/>
                    <a:pt x="426776" y="147582"/>
                  </a:cubicBezTo>
                  <a:cubicBezTo>
                    <a:pt x="435158" y="149312"/>
                    <a:pt x="432763" y="161818"/>
                    <a:pt x="421986" y="173128"/>
                  </a:cubicBezTo>
                  <a:cubicBezTo>
                    <a:pt x="411342" y="184437"/>
                    <a:pt x="424913" y="186832"/>
                    <a:pt x="447532" y="178450"/>
                  </a:cubicBezTo>
                  <a:cubicBezTo>
                    <a:pt x="470018" y="170201"/>
                    <a:pt x="455781" y="185635"/>
                    <a:pt x="462301" y="192154"/>
                  </a:cubicBezTo>
                  <a:cubicBezTo>
                    <a:pt x="468820" y="198674"/>
                    <a:pt x="486649" y="187364"/>
                    <a:pt x="496096" y="176188"/>
                  </a:cubicBezTo>
                  <a:cubicBezTo>
                    <a:pt x="505542" y="164879"/>
                    <a:pt x="519779" y="166741"/>
                    <a:pt x="519247" y="160754"/>
                  </a:cubicBezTo>
                  <a:cubicBezTo>
                    <a:pt x="518714" y="154235"/>
                    <a:pt x="508603" y="152505"/>
                    <a:pt x="500220" y="155964"/>
                  </a:cubicBezTo>
                  <a:cubicBezTo>
                    <a:pt x="491971" y="159557"/>
                    <a:pt x="471215" y="157162"/>
                    <a:pt x="478267" y="150642"/>
                  </a:cubicBezTo>
                  <a:cubicBezTo>
                    <a:pt x="485451" y="144123"/>
                    <a:pt x="484254" y="138801"/>
                    <a:pt x="473477" y="139998"/>
                  </a:cubicBezTo>
                  <a:cubicBezTo>
                    <a:pt x="462833" y="141195"/>
                    <a:pt x="443807" y="135873"/>
                    <a:pt x="452721" y="132281"/>
                  </a:cubicBezTo>
                  <a:cubicBezTo>
                    <a:pt x="461636" y="128689"/>
                    <a:pt x="446202" y="116847"/>
                    <a:pt x="437819" y="117512"/>
                  </a:cubicBezTo>
                  <a:cubicBezTo>
                    <a:pt x="429570" y="118045"/>
                    <a:pt x="431832" y="108598"/>
                    <a:pt x="432497" y="102078"/>
                  </a:cubicBezTo>
                  <a:cubicBezTo>
                    <a:pt x="433029" y="95559"/>
                    <a:pt x="408814" y="92632"/>
                    <a:pt x="413471" y="90237"/>
                  </a:cubicBezTo>
                  <a:cubicBezTo>
                    <a:pt x="418261" y="87842"/>
                    <a:pt x="403359" y="82520"/>
                    <a:pt x="399766" y="87310"/>
                  </a:cubicBezTo>
                  <a:cubicBezTo>
                    <a:pt x="396174" y="92100"/>
                    <a:pt x="389123" y="90902"/>
                    <a:pt x="389123" y="83717"/>
                  </a:cubicBezTo>
                  <a:cubicBezTo>
                    <a:pt x="389123" y="76533"/>
                    <a:pt x="371294" y="78395"/>
                    <a:pt x="364242" y="78928"/>
                  </a:cubicBezTo>
                  <a:cubicBezTo>
                    <a:pt x="357057" y="79460"/>
                    <a:pt x="360650" y="63494"/>
                    <a:pt x="353598" y="58172"/>
                  </a:cubicBezTo>
                  <a:cubicBezTo>
                    <a:pt x="346413" y="52850"/>
                    <a:pt x="336967" y="68816"/>
                    <a:pt x="331644" y="67618"/>
                  </a:cubicBezTo>
                  <a:cubicBezTo>
                    <a:pt x="326322" y="66421"/>
                    <a:pt x="335769" y="55777"/>
                    <a:pt x="338696" y="48592"/>
                  </a:cubicBezTo>
                  <a:cubicBezTo>
                    <a:pt x="341623" y="41407"/>
                    <a:pt x="313816" y="31960"/>
                    <a:pt x="310756" y="39145"/>
                  </a:cubicBezTo>
                  <a:cubicBezTo>
                    <a:pt x="307828" y="46330"/>
                    <a:pt x="302506" y="28501"/>
                    <a:pt x="296519" y="26638"/>
                  </a:cubicBezTo>
                  <a:cubicBezTo>
                    <a:pt x="290532" y="24909"/>
                    <a:pt x="295322" y="38480"/>
                    <a:pt x="289999" y="39677"/>
                  </a:cubicBezTo>
                  <a:cubicBezTo>
                    <a:pt x="284677" y="40875"/>
                    <a:pt x="277493" y="46197"/>
                    <a:pt x="286407" y="52184"/>
                  </a:cubicBezTo>
                  <a:cubicBezTo>
                    <a:pt x="295322" y="58172"/>
                    <a:pt x="304236" y="87709"/>
                    <a:pt x="303038" y="92499"/>
                  </a:cubicBezTo>
                  <a:cubicBezTo>
                    <a:pt x="301841" y="97289"/>
                    <a:pt x="274566" y="71211"/>
                    <a:pt x="273368" y="58704"/>
                  </a:cubicBezTo>
                  <a:cubicBezTo>
                    <a:pt x="272170" y="46197"/>
                    <a:pt x="258599" y="36218"/>
                    <a:pt x="255007" y="44999"/>
                  </a:cubicBezTo>
                  <a:cubicBezTo>
                    <a:pt x="251414" y="53914"/>
                    <a:pt x="241303" y="57506"/>
                    <a:pt x="244363" y="66288"/>
                  </a:cubicBezTo>
                  <a:cubicBezTo>
                    <a:pt x="247290" y="75202"/>
                    <a:pt x="237178" y="78129"/>
                    <a:pt x="237178" y="71078"/>
                  </a:cubicBezTo>
                  <a:cubicBezTo>
                    <a:pt x="237178" y="63893"/>
                    <a:pt x="222409" y="55644"/>
                    <a:pt x="216954" y="55111"/>
                  </a:cubicBezTo>
                  <a:cubicBezTo>
                    <a:pt x="211632" y="54579"/>
                    <a:pt x="230659" y="50987"/>
                    <a:pt x="239573" y="46862"/>
                  </a:cubicBezTo>
                  <a:cubicBezTo>
                    <a:pt x="248487" y="42738"/>
                    <a:pt x="231856" y="36750"/>
                    <a:pt x="224139" y="41540"/>
                  </a:cubicBezTo>
                  <a:cubicBezTo>
                    <a:pt x="216422" y="46330"/>
                    <a:pt x="206310" y="38613"/>
                    <a:pt x="201653" y="45133"/>
                  </a:cubicBezTo>
                  <a:cubicBezTo>
                    <a:pt x="196863" y="51652"/>
                    <a:pt x="191010" y="45133"/>
                    <a:pt x="182627" y="43403"/>
                  </a:cubicBezTo>
                  <a:cubicBezTo>
                    <a:pt x="174378" y="41673"/>
                    <a:pt x="167193" y="55244"/>
                    <a:pt x="161206" y="52850"/>
                  </a:cubicBezTo>
                  <a:cubicBezTo>
                    <a:pt x="155219" y="50455"/>
                    <a:pt x="151759" y="64691"/>
                    <a:pt x="161206" y="79593"/>
                  </a:cubicBezTo>
                  <a:cubicBezTo>
                    <a:pt x="171052" y="94228"/>
                    <a:pt x="178236" y="74537"/>
                    <a:pt x="189413" y="76932"/>
                  </a:cubicBezTo>
                  <a:close/>
                  <a:moveTo>
                    <a:pt x="165064" y="124963"/>
                  </a:moveTo>
                  <a:cubicBezTo>
                    <a:pt x="172249" y="126693"/>
                    <a:pt x="177571" y="138668"/>
                    <a:pt x="184091" y="138002"/>
                  </a:cubicBezTo>
                  <a:cubicBezTo>
                    <a:pt x="187018" y="137736"/>
                    <a:pt x="173979" y="123234"/>
                    <a:pt x="166262" y="114851"/>
                  </a:cubicBezTo>
                  <a:cubicBezTo>
                    <a:pt x="158545" y="106602"/>
                    <a:pt x="159210" y="98220"/>
                    <a:pt x="148433" y="101147"/>
                  </a:cubicBezTo>
                  <a:cubicBezTo>
                    <a:pt x="137789" y="104207"/>
                    <a:pt x="158013" y="123234"/>
                    <a:pt x="165064" y="124963"/>
                  </a:cubicBezTo>
                  <a:close/>
                  <a:moveTo>
                    <a:pt x="353731" y="28900"/>
                  </a:moveTo>
                  <a:cubicBezTo>
                    <a:pt x="359053" y="33025"/>
                    <a:pt x="344949" y="33158"/>
                    <a:pt x="350804" y="39012"/>
                  </a:cubicBezTo>
                  <a:cubicBezTo>
                    <a:pt x="368633" y="56841"/>
                    <a:pt x="438618" y="36617"/>
                    <a:pt x="448064" y="41939"/>
                  </a:cubicBezTo>
                  <a:cubicBezTo>
                    <a:pt x="457511" y="47261"/>
                    <a:pt x="389388" y="53781"/>
                    <a:pt x="392316" y="60966"/>
                  </a:cubicBezTo>
                  <a:cubicBezTo>
                    <a:pt x="395243" y="68150"/>
                    <a:pt x="451124" y="74005"/>
                    <a:pt x="455249" y="69215"/>
                  </a:cubicBezTo>
                  <a:cubicBezTo>
                    <a:pt x="459373" y="64425"/>
                    <a:pt x="468953" y="78661"/>
                    <a:pt x="487314" y="79859"/>
                  </a:cubicBezTo>
                  <a:cubicBezTo>
                    <a:pt x="505675" y="81056"/>
                    <a:pt x="503946" y="72674"/>
                    <a:pt x="517517" y="72142"/>
                  </a:cubicBezTo>
                  <a:cubicBezTo>
                    <a:pt x="531221" y="71610"/>
                    <a:pt x="551312" y="65090"/>
                    <a:pt x="551977" y="57373"/>
                  </a:cubicBezTo>
                  <a:cubicBezTo>
                    <a:pt x="552509" y="49656"/>
                    <a:pt x="592291" y="40210"/>
                    <a:pt x="588699" y="27171"/>
                  </a:cubicBezTo>
                  <a:cubicBezTo>
                    <a:pt x="585107" y="14132"/>
                    <a:pt x="546522" y="23046"/>
                    <a:pt x="535878" y="17724"/>
                  </a:cubicBezTo>
                  <a:cubicBezTo>
                    <a:pt x="525234" y="12402"/>
                    <a:pt x="500353" y="5217"/>
                    <a:pt x="496096" y="13599"/>
                  </a:cubicBezTo>
                  <a:cubicBezTo>
                    <a:pt x="491971" y="21849"/>
                    <a:pt x="484786" y="24244"/>
                    <a:pt x="481327" y="20784"/>
                  </a:cubicBezTo>
                  <a:cubicBezTo>
                    <a:pt x="477735" y="17192"/>
                    <a:pt x="483057" y="-1701"/>
                    <a:pt x="465893" y="3621"/>
                  </a:cubicBezTo>
                  <a:cubicBezTo>
                    <a:pt x="448730" y="8943"/>
                    <a:pt x="464695" y="27304"/>
                    <a:pt x="461103" y="29699"/>
                  </a:cubicBezTo>
                  <a:cubicBezTo>
                    <a:pt x="457511" y="32094"/>
                    <a:pt x="440880" y="26106"/>
                    <a:pt x="439682" y="17857"/>
                  </a:cubicBezTo>
                  <a:cubicBezTo>
                    <a:pt x="438484" y="9608"/>
                    <a:pt x="420124" y="26771"/>
                    <a:pt x="417728" y="16660"/>
                  </a:cubicBezTo>
                  <a:cubicBezTo>
                    <a:pt x="415334" y="6548"/>
                    <a:pt x="393380" y="-504"/>
                    <a:pt x="388590" y="28"/>
                  </a:cubicBezTo>
                  <a:cubicBezTo>
                    <a:pt x="383801" y="560"/>
                    <a:pt x="393380" y="7080"/>
                    <a:pt x="390320" y="11870"/>
                  </a:cubicBezTo>
                  <a:cubicBezTo>
                    <a:pt x="387393" y="16660"/>
                    <a:pt x="375551" y="7080"/>
                    <a:pt x="370761" y="6548"/>
                  </a:cubicBezTo>
                  <a:cubicBezTo>
                    <a:pt x="365972" y="6016"/>
                    <a:pt x="373689" y="16660"/>
                    <a:pt x="371294" y="21316"/>
                  </a:cubicBezTo>
                  <a:cubicBezTo>
                    <a:pt x="368899" y="26106"/>
                    <a:pt x="359452" y="7080"/>
                    <a:pt x="351070" y="7080"/>
                  </a:cubicBezTo>
                  <a:cubicBezTo>
                    <a:pt x="342688" y="7080"/>
                    <a:pt x="345748" y="16527"/>
                    <a:pt x="339761" y="17192"/>
                  </a:cubicBezTo>
                  <a:cubicBezTo>
                    <a:pt x="334172" y="17591"/>
                    <a:pt x="348409" y="24776"/>
                    <a:pt x="353731" y="2890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3"/>
            <p:cNvSpPr/>
            <p:nvPr/>
          </p:nvSpPr>
          <p:spPr>
            <a:xfrm>
              <a:off x="10827494" y="2375839"/>
              <a:ext cx="83360" cy="25649"/>
            </a:xfrm>
            <a:custGeom>
              <a:rect b="b" l="l" r="r" t="t"/>
              <a:pathLst>
                <a:path extrusionOk="0" h="25649" w="83360">
                  <a:moveTo>
                    <a:pt x="34264" y="695"/>
                  </a:moveTo>
                  <a:cubicBezTo>
                    <a:pt x="28676" y="4686"/>
                    <a:pt x="-6316" y="2691"/>
                    <a:pt x="1002" y="10940"/>
                  </a:cubicBezTo>
                  <a:cubicBezTo>
                    <a:pt x="7388" y="17991"/>
                    <a:pt x="37324" y="14133"/>
                    <a:pt x="50896" y="21983"/>
                  </a:cubicBezTo>
                  <a:cubicBezTo>
                    <a:pt x="64334" y="29833"/>
                    <a:pt x="83360" y="23580"/>
                    <a:pt x="83360" y="17193"/>
                  </a:cubicBezTo>
                  <a:cubicBezTo>
                    <a:pt x="83360" y="10940"/>
                    <a:pt x="39852" y="-3297"/>
                    <a:pt x="34264" y="69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33"/>
            <p:cNvSpPr/>
            <p:nvPr/>
          </p:nvSpPr>
          <p:spPr>
            <a:xfrm>
              <a:off x="9239217" y="3055710"/>
              <a:ext cx="454365" cy="450548"/>
            </a:xfrm>
            <a:custGeom>
              <a:rect b="b" l="l" r="r" t="t"/>
              <a:pathLst>
                <a:path extrusionOk="0" h="450548" w="454365">
                  <a:moveTo>
                    <a:pt x="429871" y="42892"/>
                  </a:moveTo>
                  <a:cubicBezTo>
                    <a:pt x="424283" y="35840"/>
                    <a:pt x="414836" y="46884"/>
                    <a:pt x="402995" y="49278"/>
                  </a:cubicBezTo>
                  <a:cubicBezTo>
                    <a:pt x="391153" y="51673"/>
                    <a:pt x="353899" y="20805"/>
                    <a:pt x="344452" y="6569"/>
                  </a:cubicBezTo>
                  <a:cubicBezTo>
                    <a:pt x="335005" y="-7667"/>
                    <a:pt x="319172" y="4174"/>
                    <a:pt x="327023" y="14419"/>
                  </a:cubicBezTo>
                  <a:cubicBezTo>
                    <a:pt x="334872" y="24664"/>
                    <a:pt x="325426" y="27857"/>
                    <a:pt x="325426" y="42094"/>
                  </a:cubicBezTo>
                  <a:cubicBezTo>
                    <a:pt x="325426" y="56330"/>
                    <a:pt x="315979" y="56330"/>
                    <a:pt x="317576" y="65777"/>
                  </a:cubicBezTo>
                  <a:cubicBezTo>
                    <a:pt x="319172" y="75224"/>
                    <a:pt x="304936" y="73627"/>
                    <a:pt x="295356" y="75224"/>
                  </a:cubicBezTo>
                  <a:cubicBezTo>
                    <a:pt x="285909" y="76820"/>
                    <a:pt x="296155" y="86267"/>
                    <a:pt x="285111" y="91056"/>
                  </a:cubicBezTo>
                  <a:cubicBezTo>
                    <a:pt x="274068" y="95846"/>
                    <a:pt x="274867" y="103696"/>
                    <a:pt x="280322" y="106890"/>
                  </a:cubicBezTo>
                  <a:cubicBezTo>
                    <a:pt x="285909" y="110083"/>
                    <a:pt x="281918" y="120328"/>
                    <a:pt x="280322" y="127380"/>
                  </a:cubicBezTo>
                  <a:cubicBezTo>
                    <a:pt x="278725" y="134564"/>
                    <a:pt x="287374" y="128976"/>
                    <a:pt x="293760" y="121791"/>
                  </a:cubicBezTo>
                  <a:cubicBezTo>
                    <a:pt x="300013" y="114740"/>
                    <a:pt x="306665" y="125251"/>
                    <a:pt x="307996" y="118598"/>
                  </a:cubicBezTo>
                  <a:cubicBezTo>
                    <a:pt x="309593" y="110748"/>
                    <a:pt x="291365" y="106757"/>
                    <a:pt x="292163" y="98773"/>
                  </a:cubicBezTo>
                  <a:cubicBezTo>
                    <a:pt x="292962" y="90923"/>
                    <a:pt x="304803" y="101168"/>
                    <a:pt x="314383" y="96379"/>
                  </a:cubicBezTo>
                  <a:cubicBezTo>
                    <a:pt x="323963" y="91589"/>
                    <a:pt x="342856" y="95580"/>
                    <a:pt x="354697" y="105825"/>
                  </a:cubicBezTo>
                  <a:cubicBezTo>
                    <a:pt x="366538" y="116070"/>
                    <a:pt x="369732" y="112212"/>
                    <a:pt x="372127" y="99572"/>
                  </a:cubicBezTo>
                  <a:cubicBezTo>
                    <a:pt x="374522" y="86932"/>
                    <a:pt x="392750" y="81344"/>
                    <a:pt x="410845" y="81344"/>
                  </a:cubicBezTo>
                  <a:cubicBezTo>
                    <a:pt x="429073" y="81344"/>
                    <a:pt x="430669" y="72562"/>
                    <a:pt x="425081" y="68704"/>
                  </a:cubicBezTo>
                  <a:cubicBezTo>
                    <a:pt x="419493" y="64712"/>
                    <a:pt x="455151" y="41828"/>
                    <a:pt x="454353" y="35441"/>
                  </a:cubicBezTo>
                  <a:cubicBezTo>
                    <a:pt x="453554" y="29454"/>
                    <a:pt x="435326" y="50077"/>
                    <a:pt x="429871" y="42892"/>
                  </a:cubicBezTo>
                  <a:close/>
                  <a:moveTo>
                    <a:pt x="284313" y="151329"/>
                  </a:moveTo>
                  <a:cubicBezTo>
                    <a:pt x="276463" y="155320"/>
                    <a:pt x="270875" y="179802"/>
                    <a:pt x="279523" y="186853"/>
                  </a:cubicBezTo>
                  <a:cubicBezTo>
                    <a:pt x="288172" y="194038"/>
                    <a:pt x="265287" y="207476"/>
                    <a:pt x="266085" y="222511"/>
                  </a:cubicBezTo>
                  <a:cubicBezTo>
                    <a:pt x="266883" y="237546"/>
                    <a:pt x="251848" y="237546"/>
                    <a:pt x="249454" y="248589"/>
                  </a:cubicBezTo>
                  <a:cubicBezTo>
                    <a:pt x="247059" y="259632"/>
                    <a:pt x="238410" y="257370"/>
                    <a:pt x="224973" y="267615"/>
                  </a:cubicBezTo>
                  <a:cubicBezTo>
                    <a:pt x="211534" y="277860"/>
                    <a:pt x="204349" y="266019"/>
                    <a:pt x="207543" y="258967"/>
                  </a:cubicBezTo>
                  <a:cubicBezTo>
                    <a:pt x="210736" y="251782"/>
                    <a:pt x="187053" y="262959"/>
                    <a:pt x="187718" y="280388"/>
                  </a:cubicBezTo>
                  <a:cubicBezTo>
                    <a:pt x="188516" y="297818"/>
                    <a:pt x="165631" y="299415"/>
                    <a:pt x="171086" y="307265"/>
                  </a:cubicBezTo>
                  <a:cubicBezTo>
                    <a:pt x="176675" y="315248"/>
                    <a:pt x="153657" y="319905"/>
                    <a:pt x="154455" y="312853"/>
                  </a:cubicBezTo>
                  <a:cubicBezTo>
                    <a:pt x="155253" y="305801"/>
                    <a:pt x="140219" y="309660"/>
                    <a:pt x="121990" y="316844"/>
                  </a:cubicBezTo>
                  <a:cubicBezTo>
                    <a:pt x="103762" y="324029"/>
                    <a:pt x="92720" y="308994"/>
                    <a:pt x="82475" y="319239"/>
                  </a:cubicBezTo>
                  <a:cubicBezTo>
                    <a:pt x="72229" y="329484"/>
                    <a:pt x="54800" y="347712"/>
                    <a:pt x="41361" y="350107"/>
                  </a:cubicBezTo>
                  <a:cubicBezTo>
                    <a:pt x="27924" y="352502"/>
                    <a:pt x="35640" y="368734"/>
                    <a:pt x="41361" y="365940"/>
                  </a:cubicBezTo>
                  <a:cubicBezTo>
                    <a:pt x="50808" y="361150"/>
                    <a:pt x="65843" y="365940"/>
                    <a:pt x="70633" y="358756"/>
                  </a:cubicBezTo>
                  <a:cubicBezTo>
                    <a:pt x="75422" y="351571"/>
                    <a:pt x="114141" y="342922"/>
                    <a:pt x="137823" y="342124"/>
                  </a:cubicBezTo>
                  <a:cubicBezTo>
                    <a:pt x="161507" y="341326"/>
                    <a:pt x="147270" y="353167"/>
                    <a:pt x="148867" y="365807"/>
                  </a:cubicBezTo>
                  <a:cubicBezTo>
                    <a:pt x="150463" y="378447"/>
                    <a:pt x="170288" y="376052"/>
                    <a:pt x="180533" y="364211"/>
                  </a:cubicBezTo>
                  <a:cubicBezTo>
                    <a:pt x="190778" y="352369"/>
                    <a:pt x="198761" y="353167"/>
                    <a:pt x="189980" y="345983"/>
                  </a:cubicBezTo>
                  <a:cubicBezTo>
                    <a:pt x="181331" y="338931"/>
                    <a:pt x="191577" y="332544"/>
                    <a:pt x="197963" y="341991"/>
                  </a:cubicBezTo>
                  <a:cubicBezTo>
                    <a:pt x="204217" y="351438"/>
                    <a:pt x="224041" y="352236"/>
                    <a:pt x="232024" y="339596"/>
                  </a:cubicBezTo>
                  <a:cubicBezTo>
                    <a:pt x="239874" y="326956"/>
                    <a:pt x="242269" y="341991"/>
                    <a:pt x="251848" y="341193"/>
                  </a:cubicBezTo>
                  <a:cubicBezTo>
                    <a:pt x="261295" y="340394"/>
                    <a:pt x="266883" y="316711"/>
                    <a:pt x="267681" y="325360"/>
                  </a:cubicBezTo>
                  <a:cubicBezTo>
                    <a:pt x="268480" y="334008"/>
                    <a:pt x="283515" y="331746"/>
                    <a:pt x="292962" y="321368"/>
                  </a:cubicBezTo>
                  <a:cubicBezTo>
                    <a:pt x="302408" y="311123"/>
                    <a:pt x="293760" y="292895"/>
                    <a:pt x="300146" y="283449"/>
                  </a:cubicBezTo>
                  <a:cubicBezTo>
                    <a:pt x="306533" y="274002"/>
                    <a:pt x="312786" y="254177"/>
                    <a:pt x="306533" y="242336"/>
                  </a:cubicBezTo>
                  <a:cubicBezTo>
                    <a:pt x="300146" y="230494"/>
                    <a:pt x="320769" y="222511"/>
                    <a:pt x="331014" y="213065"/>
                  </a:cubicBezTo>
                  <a:cubicBezTo>
                    <a:pt x="341259" y="203618"/>
                    <a:pt x="319172" y="156118"/>
                    <a:pt x="318374" y="141882"/>
                  </a:cubicBezTo>
                  <a:cubicBezTo>
                    <a:pt x="317442" y="127513"/>
                    <a:pt x="292163" y="147337"/>
                    <a:pt x="284313" y="151329"/>
                  </a:cubicBezTo>
                  <a:close/>
                  <a:moveTo>
                    <a:pt x="110283" y="356893"/>
                  </a:moveTo>
                  <a:cubicBezTo>
                    <a:pt x="107089" y="365541"/>
                    <a:pt x="97643" y="361683"/>
                    <a:pt x="85003" y="364077"/>
                  </a:cubicBezTo>
                  <a:cubicBezTo>
                    <a:pt x="72362" y="366473"/>
                    <a:pt x="71964" y="396675"/>
                    <a:pt x="81011" y="399602"/>
                  </a:cubicBezTo>
                  <a:cubicBezTo>
                    <a:pt x="88062" y="401997"/>
                    <a:pt x="93651" y="401997"/>
                    <a:pt x="96046" y="392417"/>
                  </a:cubicBezTo>
                  <a:cubicBezTo>
                    <a:pt x="98441" y="382971"/>
                    <a:pt x="111081" y="379778"/>
                    <a:pt x="118930" y="383636"/>
                  </a:cubicBezTo>
                  <a:cubicBezTo>
                    <a:pt x="126781" y="387628"/>
                    <a:pt x="137158" y="371794"/>
                    <a:pt x="137158" y="359953"/>
                  </a:cubicBezTo>
                  <a:cubicBezTo>
                    <a:pt x="137158" y="348111"/>
                    <a:pt x="113476" y="348244"/>
                    <a:pt x="110283" y="356893"/>
                  </a:cubicBezTo>
                  <a:close/>
                  <a:moveTo>
                    <a:pt x="55731" y="387761"/>
                  </a:moveTo>
                  <a:cubicBezTo>
                    <a:pt x="55731" y="379911"/>
                    <a:pt x="38301" y="381374"/>
                    <a:pt x="37503" y="374322"/>
                  </a:cubicBezTo>
                  <a:cubicBezTo>
                    <a:pt x="36705" y="367138"/>
                    <a:pt x="24863" y="371129"/>
                    <a:pt x="13021" y="379911"/>
                  </a:cubicBezTo>
                  <a:cubicBezTo>
                    <a:pt x="1180" y="388559"/>
                    <a:pt x="-2811" y="390156"/>
                    <a:pt x="1979" y="398937"/>
                  </a:cubicBezTo>
                  <a:cubicBezTo>
                    <a:pt x="6768" y="407585"/>
                    <a:pt x="13820" y="399735"/>
                    <a:pt x="17014" y="391087"/>
                  </a:cubicBezTo>
                  <a:cubicBezTo>
                    <a:pt x="20207" y="382439"/>
                    <a:pt x="28056" y="403727"/>
                    <a:pt x="21005" y="417963"/>
                  </a:cubicBezTo>
                  <a:cubicBezTo>
                    <a:pt x="13820" y="432200"/>
                    <a:pt x="21936" y="452290"/>
                    <a:pt x="31250" y="450428"/>
                  </a:cubicBezTo>
                  <a:cubicBezTo>
                    <a:pt x="39100" y="448831"/>
                    <a:pt x="49478" y="420358"/>
                    <a:pt x="61319" y="405323"/>
                  </a:cubicBezTo>
                  <a:cubicBezTo>
                    <a:pt x="73028" y="390156"/>
                    <a:pt x="55731" y="395744"/>
                    <a:pt x="55731" y="38776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33"/>
            <p:cNvSpPr/>
            <p:nvPr/>
          </p:nvSpPr>
          <p:spPr>
            <a:xfrm>
              <a:off x="7773375" y="2772664"/>
              <a:ext cx="1602395" cy="1100438"/>
            </a:xfrm>
            <a:custGeom>
              <a:rect b="b" l="l" r="r" t="t"/>
              <a:pathLst>
                <a:path extrusionOk="0" h="1100438" w="1602395">
                  <a:moveTo>
                    <a:pt x="1598210" y="196213"/>
                  </a:moveTo>
                  <a:cubicBezTo>
                    <a:pt x="1599009" y="181977"/>
                    <a:pt x="1582377" y="186767"/>
                    <a:pt x="1576789" y="190625"/>
                  </a:cubicBezTo>
                  <a:cubicBezTo>
                    <a:pt x="1571201" y="194617"/>
                    <a:pt x="1555501" y="190625"/>
                    <a:pt x="1550711" y="200072"/>
                  </a:cubicBezTo>
                  <a:cubicBezTo>
                    <a:pt x="1545921" y="209518"/>
                    <a:pt x="1538071" y="204063"/>
                    <a:pt x="1527028" y="205660"/>
                  </a:cubicBezTo>
                  <a:cubicBezTo>
                    <a:pt x="1515985" y="207256"/>
                    <a:pt x="1500152" y="202467"/>
                    <a:pt x="1500950" y="195415"/>
                  </a:cubicBezTo>
                  <a:cubicBezTo>
                    <a:pt x="1501748" y="188230"/>
                    <a:pt x="1494564" y="181178"/>
                    <a:pt x="1495362" y="172530"/>
                  </a:cubicBezTo>
                  <a:cubicBezTo>
                    <a:pt x="1496160" y="163882"/>
                    <a:pt x="1484319" y="167740"/>
                    <a:pt x="1476336" y="159890"/>
                  </a:cubicBezTo>
                  <a:cubicBezTo>
                    <a:pt x="1468485" y="152040"/>
                    <a:pt x="1452652" y="146452"/>
                    <a:pt x="1449459" y="148049"/>
                  </a:cubicBezTo>
                  <a:cubicBezTo>
                    <a:pt x="1446266" y="149645"/>
                    <a:pt x="1436819" y="139400"/>
                    <a:pt x="1423381" y="138602"/>
                  </a:cubicBezTo>
                  <a:cubicBezTo>
                    <a:pt x="1409943" y="137804"/>
                    <a:pt x="1411539" y="129155"/>
                    <a:pt x="1413137" y="123567"/>
                  </a:cubicBezTo>
                  <a:cubicBezTo>
                    <a:pt x="1414733" y="117979"/>
                    <a:pt x="1402093" y="100682"/>
                    <a:pt x="1399698" y="91103"/>
                  </a:cubicBezTo>
                  <a:cubicBezTo>
                    <a:pt x="1397303" y="81656"/>
                    <a:pt x="1387857" y="80060"/>
                    <a:pt x="1383865" y="59437"/>
                  </a:cubicBezTo>
                  <a:cubicBezTo>
                    <a:pt x="1379874" y="38947"/>
                    <a:pt x="1368830" y="44402"/>
                    <a:pt x="1371225" y="34955"/>
                  </a:cubicBezTo>
                  <a:cubicBezTo>
                    <a:pt x="1373620" y="25509"/>
                    <a:pt x="1357787" y="20719"/>
                    <a:pt x="1353795" y="15131"/>
                  </a:cubicBezTo>
                  <a:cubicBezTo>
                    <a:pt x="1349804" y="9542"/>
                    <a:pt x="1333173" y="11937"/>
                    <a:pt x="1321331" y="5684"/>
                  </a:cubicBezTo>
                  <a:cubicBezTo>
                    <a:pt x="1309489" y="-569"/>
                    <a:pt x="1302305" y="4087"/>
                    <a:pt x="1291261" y="894"/>
                  </a:cubicBezTo>
                  <a:cubicBezTo>
                    <a:pt x="1280218" y="-2299"/>
                    <a:pt x="1254805" y="4087"/>
                    <a:pt x="1251745" y="4087"/>
                  </a:cubicBezTo>
                  <a:cubicBezTo>
                    <a:pt x="1248552" y="4087"/>
                    <a:pt x="1228727" y="96"/>
                    <a:pt x="1217684" y="15131"/>
                  </a:cubicBezTo>
                  <a:cubicBezTo>
                    <a:pt x="1206641" y="30165"/>
                    <a:pt x="1215289" y="29367"/>
                    <a:pt x="1220079" y="29367"/>
                  </a:cubicBezTo>
                  <a:cubicBezTo>
                    <a:pt x="1224869" y="29367"/>
                    <a:pt x="1227264" y="43603"/>
                    <a:pt x="1227929" y="48393"/>
                  </a:cubicBezTo>
                  <a:cubicBezTo>
                    <a:pt x="1228727" y="53183"/>
                    <a:pt x="1220079" y="60235"/>
                    <a:pt x="1216087" y="61832"/>
                  </a:cubicBezTo>
                  <a:cubicBezTo>
                    <a:pt x="1212096" y="63428"/>
                    <a:pt x="1201053" y="80858"/>
                    <a:pt x="1199456" y="87111"/>
                  </a:cubicBezTo>
                  <a:cubicBezTo>
                    <a:pt x="1197859" y="93498"/>
                    <a:pt x="1185220" y="109198"/>
                    <a:pt x="1186816" y="114786"/>
                  </a:cubicBezTo>
                  <a:cubicBezTo>
                    <a:pt x="1188413" y="120374"/>
                    <a:pt x="1180563" y="125829"/>
                    <a:pt x="1174975" y="126627"/>
                  </a:cubicBezTo>
                  <a:cubicBezTo>
                    <a:pt x="1169387" y="127426"/>
                    <a:pt x="1154485" y="138469"/>
                    <a:pt x="1149695" y="140066"/>
                  </a:cubicBezTo>
                  <a:cubicBezTo>
                    <a:pt x="1144905" y="141662"/>
                    <a:pt x="1126012" y="138469"/>
                    <a:pt x="1123617" y="132881"/>
                  </a:cubicBezTo>
                  <a:cubicBezTo>
                    <a:pt x="1122819" y="131151"/>
                    <a:pt x="1120556" y="129555"/>
                    <a:pt x="1117630" y="128490"/>
                  </a:cubicBezTo>
                  <a:lnTo>
                    <a:pt x="1096209" y="171333"/>
                  </a:lnTo>
                  <a:lnTo>
                    <a:pt x="1094479" y="185170"/>
                  </a:lnTo>
                  <a:cubicBezTo>
                    <a:pt x="1094479" y="185170"/>
                    <a:pt x="1080774" y="188629"/>
                    <a:pt x="1091019" y="199007"/>
                  </a:cubicBezTo>
                  <a:cubicBezTo>
                    <a:pt x="1101397" y="209385"/>
                    <a:pt x="1103127" y="200737"/>
                    <a:pt x="1118561" y="200737"/>
                  </a:cubicBezTo>
                  <a:cubicBezTo>
                    <a:pt x="1133995" y="200737"/>
                    <a:pt x="1140914" y="212845"/>
                    <a:pt x="1144373" y="204196"/>
                  </a:cubicBezTo>
                  <a:cubicBezTo>
                    <a:pt x="1147833" y="195548"/>
                    <a:pt x="1161536" y="190359"/>
                    <a:pt x="1170185" y="200737"/>
                  </a:cubicBezTo>
                  <a:cubicBezTo>
                    <a:pt x="1178833" y="211115"/>
                    <a:pt x="1206375" y="228279"/>
                    <a:pt x="1204645" y="236927"/>
                  </a:cubicBezTo>
                  <a:cubicBezTo>
                    <a:pt x="1202915" y="245575"/>
                    <a:pt x="1187482" y="243846"/>
                    <a:pt x="1177103" y="240386"/>
                  </a:cubicBezTo>
                  <a:cubicBezTo>
                    <a:pt x="1166726" y="236927"/>
                    <a:pt x="1153021" y="247305"/>
                    <a:pt x="1142643" y="247305"/>
                  </a:cubicBezTo>
                  <a:cubicBezTo>
                    <a:pt x="1132265" y="247305"/>
                    <a:pt x="1120291" y="250764"/>
                    <a:pt x="1109912" y="261142"/>
                  </a:cubicBezTo>
                  <a:cubicBezTo>
                    <a:pt x="1099535" y="271520"/>
                    <a:pt x="1101265" y="281765"/>
                    <a:pt x="1085830" y="283495"/>
                  </a:cubicBezTo>
                  <a:cubicBezTo>
                    <a:pt x="1070264" y="285224"/>
                    <a:pt x="1063478" y="283495"/>
                    <a:pt x="1046181" y="295602"/>
                  </a:cubicBezTo>
                  <a:cubicBezTo>
                    <a:pt x="1029017" y="307710"/>
                    <a:pt x="1009991" y="302521"/>
                    <a:pt x="1003073" y="299062"/>
                  </a:cubicBezTo>
                  <a:cubicBezTo>
                    <a:pt x="996154" y="295602"/>
                    <a:pt x="984047" y="293873"/>
                    <a:pt x="977261" y="305980"/>
                  </a:cubicBezTo>
                  <a:cubicBezTo>
                    <a:pt x="970342" y="318088"/>
                    <a:pt x="985909" y="323144"/>
                    <a:pt x="984179" y="336981"/>
                  </a:cubicBezTo>
                  <a:cubicBezTo>
                    <a:pt x="982449" y="350819"/>
                    <a:pt x="965286" y="347359"/>
                    <a:pt x="951449" y="362793"/>
                  </a:cubicBezTo>
                  <a:cubicBezTo>
                    <a:pt x="937611" y="378360"/>
                    <a:pt x="915259" y="385146"/>
                    <a:pt x="903151" y="383549"/>
                  </a:cubicBezTo>
                  <a:cubicBezTo>
                    <a:pt x="891043" y="381820"/>
                    <a:pt x="865231" y="374901"/>
                    <a:pt x="842879" y="385279"/>
                  </a:cubicBezTo>
                  <a:cubicBezTo>
                    <a:pt x="820526" y="395657"/>
                    <a:pt x="804959" y="411091"/>
                    <a:pt x="796311" y="409361"/>
                  </a:cubicBezTo>
                  <a:cubicBezTo>
                    <a:pt x="787663" y="407631"/>
                    <a:pt x="787663" y="397253"/>
                    <a:pt x="775688" y="398983"/>
                  </a:cubicBezTo>
                  <a:cubicBezTo>
                    <a:pt x="763581" y="400713"/>
                    <a:pt x="756795" y="397253"/>
                    <a:pt x="748146" y="392064"/>
                  </a:cubicBezTo>
                  <a:cubicBezTo>
                    <a:pt x="739499" y="386876"/>
                    <a:pt x="732580" y="395524"/>
                    <a:pt x="718875" y="385146"/>
                  </a:cubicBezTo>
                  <a:cubicBezTo>
                    <a:pt x="705038" y="374768"/>
                    <a:pt x="680956" y="376498"/>
                    <a:pt x="670577" y="374768"/>
                  </a:cubicBezTo>
                  <a:cubicBezTo>
                    <a:pt x="660200" y="373038"/>
                    <a:pt x="620551" y="374768"/>
                    <a:pt x="606846" y="373038"/>
                  </a:cubicBezTo>
                  <a:cubicBezTo>
                    <a:pt x="593009" y="371309"/>
                    <a:pt x="574115" y="376498"/>
                    <a:pt x="572386" y="369579"/>
                  </a:cubicBezTo>
                  <a:cubicBezTo>
                    <a:pt x="570657" y="362660"/>
                    <a:pt x="560278" y="357471"/>
                    <a:pt x="556819" y="342037"/>
                  </a:cubicBezTo>
                  <a:cubicBezTo>
                    <a:pt x="553359" y="326470"/>
                    <a:pt x="544711" y="321281"/>
                    <a:pt x="536196" y="319685"/>
                  </a:cubicBezTo>
                  <a:cubicBezTo>
                    <a:pt x="527547" y="317955"/>
                    <a:pt x="526617" y="308908"/>
                    <a:pt x="518899" y="307577"/>
                  </a:cubicBezTo>
                  <a:cubicBezTo>
                    <a:pt x="515307" y="307045"/>
                    <a:pt x="510916" y="295469"/>
                    <a:pt x="498809" y="295469"/>
                  </a:cubicBezTo>
                  <a:cubicBezTo>
                    <a:pt x="486701" y="295469"/>
                    <a:pt x="444657" y="290546"/>
                    <a:pt x="438537" y="280701"/>
                  </a:cubicBezTo>
                  <a:cubicBezTo>
                    <a:pt x="432549" y="270855"/>
                    <a:pt x="444524" y="268593"/>
                    <a:pt x="444524" y="258747"/>
                  </a:cubicBezTo>
                  <a:cubicBezTo>
                    <a:pt x="444524" y="248902"/>
                    <a:pt x="451043" y="235729"/>
                    <a:pt x="446120" y="231871"/>
                  </a:cubicBezTo>
                  <a:cubicBezTo>
                    <a:pt x="441197" y="228012"/>
                    <a:pt x="432948" y="219231"/>
                    <a:pt x="431884" y="211647"/>
                  </a:cubicBezTo>
                  <a:cubicBezTo>
                    <a:pt x="430820" y="203930"/>
                    <a:pt x="417648" y="193552"/>
                    <a:pt x="408866" y="193020"/>
                  </a:cubicBezTo>
                  <a:cubicBezTo>
                    <a:pt x="400085" y="192488"/>
                    <a:pt x="393033" y="187033"/>
                    <a:pt x="384784" y="179848"/>
                  </a:cubicBezTo>
                  <a:cubicBezTo>
                    <a:pt x="376535" y="172663"/>
                    <a:pt x="368951" y="173195"/>
                    <a:pt x="365624" y="155233"/>
                  </a:cubicBezTo>
                  <a:cubicBezTo>
                    <a:pt x="365359" y="154036"/>
                    <a:pt x="365092" y="153105"/>
                    <a:pt x="364693" y="152040"/>
                  </a:cubicBezTo>
                  <a:cubicBezTo>
                    <a:pt x="361367" y="151641"/>
                    <a:pt x="357242" y="150444"/>
                    <a:pt x="354448" y="150444"/>
                  </a:cubicBezTo>
                  <a:cubicBezTo>
                    <a:pt x="352319" y="150444"/>
                    <a:pt x="349791" y="148714"/>
                    <a:pt x="347396" y="146319"/>
                  </a:cubicBezTo>
                  <a:cubicBezTo>
                    <a:pt x="345268" y="153903"/>
                    <a:pt x="338083" y="157628"/>
                    <a:pt x="338083" y="163483"/>
                  </a:cubicBezTo>
                  <a:cubicBezTo>
                    <a:pt x="338083" y="170002"/>
                    <a:pt x="335289" y="178251"/>
                    <a:pt x="326640" y="178251"/>
                  </a:cubicBezTo>
                  <a:cubicBezTo>
                    <a:pt x="317859" y="178251"/>
                    <a:pt x="309743" y="184904"/>
                    <a:pt x="309078" y="198475"/>
                  </a:cubicBezTo>
                  <a:cubicBezTo>
                    <a:pt x="308546" y="212179"/>
                    <a:pt x="316795" y="213776"/>
                    <a:pt x="312937" y="219896"/>
                  </a:cubicBezTo>
                  <a:cubicBezTo>
                    <a:pt x="309078" y="225884"/>
                    <a:pt x="293244" y="231871"/>
                    <a:pt x="287790" y="229210"/>
                  </a:cubicBezTo>
                  <a:cubicBezTo>
                    <a:pt x="282335" y="226416"/>
                    <a:pt x="271957" y="228146"/>
                    <a:pt x="263175" y="227081"/>
                  </a:cubicBezTo>
                  <a:cubicBezTo>
                    <a:pt x="254394" y="226017"/>
                    <a:pt x="247874" y="214973"/>
                    <a:pt x="245080" y="227081"/>
                  </a:cubicBezTo>
                  <a:cubicBezTo>
                    <a:pt x="242286" y="239189"/>
                    <a:pt x="224324" y="274713"/>
                    <a:pt x="228715" y="278572"/>
                  </a:cubicBezTo>
                  <a:cubicBezTo>
                    <a:pt x="233105" y="282430"/>
                    <a:pt x="236432" y="291212"/>
                    <a:pt x="228715" y="291212"/>
                  </a:cubicBezTo>
                  <a:cubicBezTo>
                    <a:pt x="220998" y="291212"/>
                    <a:pt x="213414" y="290147"/>
                    <a:pt x="209556" y="286289"/>
                  </a:cubicBezTo>
                  <a:cubicBezTo>
                    <a:pt x="205697" y="282430"/>
                    <a:pt x="193190" y="291611"/>
                    <a:pt x="184409" y="291212"/>
                  </a:cubicBezTo>
                  <a:cubicBezTo>
                    <a:pt x="180284" y="290946"/>
                    <a:pt x="163120" y="298663"/>
                    <a:pt x="168975" y="301723"/>
                  </a:cubicBezTo>
                  <a:cubicBezTo>
                    <a:pt x="174962" y="304650"/>
                    <a:pt x="174962" y="318886"/>
                    <a:pt x="174962" y="324874"/>
                  </a:cubicBezTo>
                  <a:cubicBezTo>
                    <a:pt x="174962" y="330861"/>
                    <a:pt x="188001" y="348557"/>
                    <a:pt x="185606" y="354544"/>
                  </a:cubicBezTo>
                  <a:cubicBezTo>
                    <a:pt x="183211" y="360531"/>
                    <a:pt x="171370" y="367051"/>
                    <a:pt x="171370" y="374768"/>
                  </a:cubicBezTo>
                  <a:cubicBezTo>
                    <a:pt x="171370" y="382485"/>
                    <a:pt x="173765" y="389670"/>
                    <a:pt x="169640" y="391399"/>
                  </a:cubicBezTo>
                  <a:cubicBezTo>
                    <a:pt x="165516" y="393129"/>
                    <a:pt x="152477" y="398451"/>
                    <a:pt x="145957" y="403241"/>
                  </a:cubicBezTo>
                  <a:cubicBezTo>
                    <a:pt x="139437" y="408031"/>
                    <a:pt x="128793" y="408031"/>
                    <a:pt x="125201" y="415082"/>
                  </a:cubicBezTo>
                  <a:cubicBezTo>
                    <a:pt x="121609" y="422134"/>
                    <a:pt x="116287" y="428387"/>
                    <a:pt x="103913" y="426924"/>
                  </a:cubicBezTo>
                  <a:cubicBezTo>
                    <a:pt x="93269" y="425726"/>
                    <a:pt x="87947" y="423997"/>
                    <a:pt x="79564" y="433976"/>
                  </a:cubicBezTo>
                  <a:cubicBezTo>
                    <a:pt x="71315" y="444088"/>
                    <a:pt x="69453" y="439963"/>
                    <a:pt x="63598" y="444620"/>
                  </a:cubicBezTo>
                  <a:cubicBezTo>
                    <a:pt x="57611" y="449410"/>
                    <a:pt x="51757" y="441027"/>
                    <a:pt x="46967" y="439298"/>
                  </a:cubicBezTo>
                  <a:cubicBezTo>
                    <a:pt x="42177" y="437568"/>
                    <a:pt x="35658" y="444620"/>
                    <a:pt x="31001" y="444620"/>
                  </a:cubicBezTo>
                  <a:cubicBezTo>
                    <a:pt x="26211" y="444620"/>
                    <a:pt x="22087" y="452337"/>
                    <a:pt x="16232" y="454066"/>
                  </a:cubicBezTo>
                  <a:cubicBezTo>
                    <a:pt x="10245" y="455796"/>
                    <a:pt x="4391" y="454066"/>
                    <a:pt x="4391" y="461251"/>
                  </a:cubicBezTo>
                  <a:cubicBezTo>
                    <a:pt x="4391" y="465642"/>
                    <a:pt x="3326" y="470698"/>
                    <a:pt x="0" y="474556"/>
                  </a:cubicBezTo>
                  <a:lnTo>
                    <a:pt x="0" y="474556"/>
                  </a:lnTo>
                  <a:lnTo>
                    <a:pt x="4258" y="497840"/>
                  </a:lnTo>
                  <a:cubicBezTo>
                    <a:pt x="4258" y="497840"/>
                    <a:pt x="29670" y="506355"/>
                    <a:pt x="30735" y="514738"/>
                  </a:cubicBezTo>
                  <a:cubicBezTo>
                    <a:pt x="31799" y="523120"/>
                    <a:pt x="36057" y="550661"/>
                    <a:pt x="36057" y="550661"/>
                  </a:cubicBezTo>
                  <a:cubicBezTo>
                    <a:pt x="36057" y="550661"/>
                    <a:pt x="35658" y="550661"/>
                    <a:pt x="35258" y="550795"/>
                  </a:cubicBezTo>
                  <a:cubicBezTo>
                    <a:pt x="45503" y="558911"/>
                    <a:pt x="59607" y="567426"/>
                    <a:pt x="59607" y="570619"/>
                  </a:cubicBezTo>
                  <a:cubicBezTo>
                    <a:pt x="59607" y="574212"/>
                    <a:pt x="60804" y="584856"/>
                    <a:pt x="73311" y="590843"/>
                  </a:cubicBezTo>
                  <a:cubicBezTo>
                    <a:pt x="81161" y="594568"/>
                    <a:pt x="89277" y="598560"/>
                    <a:pt x="94200" y="601886"/>
                  </a:cubicBezTo>
                  <a:cubicBezTo>
                    <a:pt x="94866" y="600423"/>
                    <a:pt x="95265" y="599358"/>
                    <a:pt x="95265" y="599358"/>
                  </a:cubicBezTo>
                  <a:lnTo>
                    <a:pt x="105775" y="598294"/>
                  </a:lnTo>
                  <a:cubicBezTo>
                    <a:pt x="105775" y="598294"/>
                    <a:pt x="108836" y="600289"/>
                    <a:pt x="111896" y="603483"/>
                  </a:cubicBezTo>
                  <a:cubicBezTo>
                    <a:pt x="114557" y="594968"/>
                    <a:pt x="132785" y="585521"/>
                    <a:pt x="142232" y="586053"/>
                  </a:cubicBezTo>
                  <a:cubicBezTo>
                    <a:pt x="152343" y="586585"/>
                    <a:pt x="175495" y="605079"/>
                    <a:pt x="173099" y="611599"/>
                  </a:cubicBezTo>
                  <a:cubicBezTo>
                    <a:pt x="170704" y="618118"/>
                    <a:pt x="154073" y="641802"/>
                    <a:pt x="146356" y="643664"/>
                  </a:cubicBezTo>
                  <a:cubicBezTo>
                    <a:pt x="143429" y="644330"/>
                    <a:pt x="139171" y="644729"/>
                    <a:pt x="134914" y="644862"/>
                  </a:cubicBezTo>
                  <a:cubicBezTo>
                    <a:pt x="134249" y="648720"/>
                    <a:pt x="133317" y="652313"/>
                    <a:pt x="133317" y="654441"/>
                  </a:cubicBezTo>
                  <a:cubicBezTo>
                    <a:pt x="133317" y="659763"/>
                    <a:pt x="142764" y="668146"/>
                    <a:pt x="148086" y="677725"/>
                  </a:cubicBezTo>
                  <a:cubicBezTo>
                    <a:pt x="153408" y="687172"/>
                    <a:pt x="139571" y="693558"/>
                    <a:pt x="132253" y="687172"/>
                  </a:cubicBezTo>
                  <a:cubicBezTo>
                    <a:pt x="124802" y="680785"/>
                    <a:pt x="121742" y="693558"/>
                    <a:pt x="125866" y="698747"/>
                  </a:cubicBezTo>
                  <a:cubicBezTo>
                    <a:pt x="130124" y="704069"/>
                    <a:pt x="127995" y="718838"/>
                    <a:pt x="135313" y="719903"/>
                  </a:cubicBezTo>
                  <a:cubicBezTo>
                    <a:pt x="142631" y="720967"/>
                    <a:pt x="149017" y="735736"/>
                    <a:pt x="157533" y="735736"/>
                  </a:cubicBezTo>
                  <a:cubicBezTo>
                    <a:pt x="165915" y="735736"/>
                    <a:pt x="173366" y="749440"/>
                    <a:pt x="173366" y="749440"/>
                  </a:cubicBezTo>
                  <a:cubicBezTo>
                    <a:pt x="173366" y="749440"/>
                    <a:pt x="184941" y="756891"/>
                    <a:pt x="184941" y="761015"/>
                  </a:cubicBezTo>
                  <a:cubicBezTo>
                    <a:pt x="184941" y="761548"/>
                    <a:pt x="184808" y="762080"/>
                    <a:pt x="184409" y="762612"/>
                  </a:cubicBezTo>
                  <a:cubicBezTo>
                    <a:pt x="193589" y="761681"/>
                    <a:pt x="199710" y="761414"/>
                    <a:pt x="200774" y="757556"/>
                  </a:cubicBezTo>
                  <a:cubicBezTo>
                    <a:pt x="201972" y="753431"/>
                    <a:pt x="213813" y="753431"/>
                    <a:pt x="222195" y="761681"/>
                  </a:cubicBezTo>
                  <a:cubicBezTo>
                    <a:pt x="230445" y="769930"/>
                    <a:pt x="264373" y="791351"/>
                    <a:pt x="276746" y="801463"/>
                  </a:cubicBezTo>
                  <a:cubicBezTo>
                    <a:pt x="289253" y="811575"/>
                    <a:pt x="318258" y="822751"/>
                    <a:pt x="328370" y="822219"/>
                  </a:cubicBezTo>
                  <a:cubicBezTo>
                    <a:pt x="338482" y="821687"/>
                    <a:pt x="347928" y="829404"/>
                    <a:pt x="363363" y="828738"/>
                  </a:cubicBezTo>
                  <a:cubicBezTo>
                    <a:pt x="365624" y="828738"/>
                    <a:pt x="367620" y="828738"/>
                    <a:pt x="369483" y="828871"/>
                  </a:cubicBezTo>
                  <a:cubicBezTo>
                    <a:pt x="371745" y="826610"/>
                    <a:pt x="375338" y="826476"/>
                    <a:pt x="378264" y="822219"/>
                  </a:cubicBezTo>
                  <a:cubicBezTo>
                    <a:pt x="382522" y="815833"/>
                    <a:pt x="388775" y="827541"/>
                    <a:pt x="386780" y="835923"/>
                  </a:cubicBezTo>
                  <a:cubicBezTo>
                    <a:pt x="385848" y="839782"/>
                    <a:pt x="386647" y="844172"/>
                    <a:pt x="388243" y="847632"/>
                  </a:cubicBezTo>
                  <a:cubicBezTo>
                    <a:pt x="390372" y="844571"/>
                    <a:pt x="392501" y="840580"/>
                    <a:pt x="394231" y="836322"/>
                  </a:cubicBezTo>
                  <a:cubicBezTo>
                    <a:pt x="399552" y="823283"/>
                    <a:pt x="407934" y="823815"/>
                    <a:pt x="413257" y="819691"/>
                  </a:cubicBezTo>
                  <a:cubicBezTo>
                    <a:pt x="418579" y="815566"/>
                    <a:pt x="423901" y="817296"/>
                    <a:pt x="435211" y="823283"/>
                  </a:cubicBezTo>
                  <a:cubicBezTo>
                    <a:pt x="445855" y="828871"/>
                    <a:pt x="450112" y="817030"/>
                    <a:pt x="466078" y="831665"/>
                  </a:cubicBezTo>
                  <a:cubicBezTo>
                    <a:pt x="469404" y="830202"/>
                    <a:pt x="473662" y="828472"/>
                    <a:pt x="475391" y="828472"/>
                  </a:cubicBezTo>
                  <a:cubicBezTo>
                    <a:pt x="478585" y="828472"/>
                    <a:pt x="482842" y="822086"/>
                    <a:pt x="488032" y="816897"/>
                  </a:cubicBezTo>
                  <a:cubicBezTo>
                    <a:pt x="493354" y="811575"/>
                    <a:pt x="492289" y="805321"/>
                    <a:pt x="498542" y="806386"/>
                  </a:cubicBezTo>
                  <a:cubicBezTo>
                    <a:pt x="504929" y="807450"/>
                    <a:pt x="507989" y="799068"/>
                    <a:pt x="521826" y="791617"/>
                  </a:cubicBezTo>
                  <a:cubicBezTo>
                    <a:pt x="535531" y="784166"/>
                    <a:pt x="547239" y="795875"/>
                    <a:pt x="553492" y="790553"/>
                  </a:cubicBezTo>
                  <a:cubicBezTo>
                    <a:pt x="559879" y="785231"/>
                    <a:pt x="567197" y="783102"/>
                    <a:pt x="567197" y="788424"/>
                  </a:cubicBezTo>
                  <a:cubicBezTo>
                    <a:pt x="567197" y="793746"/>
                    <a:pt x="575713" y="799999"/>
                    <a:pt x="577708" y="806386"/>
                  </a:cubicBezTo>
                  <a:cubicBezTo>
                    <a:pt x="579571" y="812107"/>
                    <a:pt x="590747" y="814369"/>
                    <a:pt x="593009" y="814768"/>
                  </a:cubicBezTo>
                  <a:cubicBezTo>
                    <a:pt x="595004" y="813704"/>
                    <a:pt x="596601" y="812772"/>
                    <a:pt x="597532" y="812107"/>
                  </a:cubicBezTo>
                  <a:cubicBezTo>
                    <a:pt x="604052" y="807317"/>
                    <a:pt x="615362" y="812639"/>
                    <a:pt x="615362" y="819824"/>
                  </a:cubicBezTo>
                  <a:cubicBezTo>
                    <a:pt x="615362" y="827009"/>
                    <a:pt x="615893" y="834593"/>
                    <a:pt x="621349" y="834593"/>
                  </a:cubicBezTo>
                  <a:cubicBezTo>
                    <a:pt x="626671" y="834593"/>
                    <a:pt x="631993" y="834593"/>
                    <a:pt x="631993" y="847632"/>
                  </a:cubicBezTo>
                  <a:cubicBezTo>
                    <a:pt x="631993" y="860671"/>
                    <a:pt x="636783" y="875572"/>
                    <a:pt x="625474" y="886749"/>
                  </a:cubicBezTo>
                  <a:cubicBezTo>
                    <a:pt x="614164" y="898058"/>
                    <a:pt x="601125" y="918149"/>
                    <a:pt x="603520" y="924136"/>
                  </a:cubicBezTo>
                  <a:cubicBezTo>
                    <a:pt x="605915" y="930123"/>
                    <a:pt x="599927" y="941300"/>
                    <a:pt x="608309" y="937175"/>
                  </a:cubicBezTo>
                  <a:cubicBezTo>
                    <a:pt x="616559" y="933051"/>
                    <a:pt x="635586" y="937175"/>
                    <a:pt x="632658" y="941965"/>
                  </a:cubicBezTo>
                  <a:cubicBezTo>
                    <a:pt x="629731" y="946755"/>
                    <a:pt x="633190" y="963386"/>
                    <a:pt x="640907" y="963918"/>
                  </a:cubicBezTo>
                  <a:cubicBezTo>
                    <a:pt x="648624" y="964584"/>
                    <a:pt x="653414" y="968708"/>
                    <a:pt x="651019" y="975760"/>
                  </a:cubicBezTo>
                  <a:cubicBezTo>
                    <a:pt x="648624" y="982945"/>
                    <a:pt x="644500" y="993589"/>
                    <a:pt x="651019" y="993589"/>
                  </a:cubicBezTo>
                  <a:cubicBezTo>
                    <a:pt x="657539" y="993589"/>
                    <a:pt x="666985" y="993589"/>
                    <a:pt x="665921" y="1000774"/>
                  </a:cubicBezTo>
                  <a:cubicBezTo>
                    <a:pt x="664724" y="1007825"/>
                    <a:pt x="670710" y="1014478"/>
                    <a:pt x="682552" y="1009688"/>
                  </a:cubicBezTo>
                  <a:cubicBezTo>
                    <a:pt x="689471" y="1006894"/>
                    <a:pt x="693063" y="1004366"/>
                    <a:pt x="694660" y="1007160"/>
                  </a:cubicBezTo>
                  <a:cubicBezTo>
                    <a:pt x="699317" y="1007027"/>
                    <a:pt x="699716" y="1017671"/>
                    <a:pt x="707832" y="1019800"/>
                  </a:cubicBezTo>
                  <a:cubicBezTo>
                    <a:pt x="716215" y="1021929"/>
                    <a:pt x="712090" y="1001838"/>
                    <a:pt x="708896" y="998645"/>
                  </a:cubicBezTo>
                  <a:cubicBezTo>
                    <a:pt x="705703" y="995452"/>
                    <a:pt x="709961" y="981747"/>
                    <a:pt x="713154" y="984940"/>
                  </a:cubicBezTo>
                  <a:cubicBezTo>
                    <a:pt x="716347" y="988134"/>
                    <a:pt x="725794" y="984940"/>
                    <a:pt x="731116" y="978554"/>
                  </a:cubicBezTo>
                  <a:cubicBezTo>
                    <a:pt x="736438" y="972168"/>
                    <a:pt x="746949" y="983876"/>
                    <a:pt x="751207" y="976425"/>
                  </a:cubicBezTo>
                  <a:cubicBezTo>
                    <a:pt x="755464" y="968974"/>
                    <a:pt x="764911" y="981747"/>
                    <a:pt x="774491" y="976425"/>
                  </a:cubicBezTo>
                  <a:cubicBezTo>
                    <a:pt x="783937" y="971103"/>
                    <a:pt x="788195" y="980683"/>
                    <a:pt x="792453" y="973232"/>
                  </a:cubicBezTo>
                  <a:cubicBezTo>
                    <a:pt x="796710" y="965781"/>
                    <a:pt x="810414" y="956334"/>
                    <a:pt x="813607" y="959528"/>
                  </a:cubicBezTo>
                  <a:cubicBezTo>
                    <a:pt x="816801" y="962721"/>
                    <a:pt x="818930" y="968974"/>
                    <a:pt x="835827" y="971103"/>
                  </a:cubicBezTo>
                  <a:cubicBezTo>
                    <a:pt x="852724" y="973232"/>
                    <a:pt x="843278" y="981614"/>
                    <a:pt x="843278" y="986936"/>
                  </a:cubicBezTo>
                  <a:cubicBezTo>
                    <a:pt x="843278" y="992258"/>
                    <a:pt x="862304" y="1005963"/>
                    <a:pt x="869622" y="1007027"/>
                  </a:cubicBezTo>
                  <a:cubicBezTo>
                    <a:pt x="870953" y="1007293"/>
                    <a:pt x="872948" y="1008890"/>
                    <a:pt x="875078" y="1011418"/>
                  </a:cubicBezTo>
                  <a:cubicBezTo>
                    <a:pt x="880266" y="1008890"/>
                    <a:pt x="889447" y="1013147"/>
                    <a:pt x="891443" y="1007027"/>
                  </a:cubicBezTo>
                  <a:cubicBezTo>
                    <a:pt x="893838" y="999842"/>
                    <a:pt x="902486" y="1001838"/>
                    <a:pt x="906078" y="1007825"/>
                  </a:cubicBezTo>
                  <a:cubicBezTo>
                    <a:pt x="909671" y="1013812"/>
                    <a:pt x="913529" y="1015010"/>
                    <a:pt x="921512" y="1007825"/>
                  </a:cubicBezTo>
                  <a:cubicBezTo>
                    <a:pt x="929495" y="1000774"/>
                    <a:pt x="933353" y="1015010"/>
                    <a:pt x="928697" y="1018868"/>
                  </a:cubicBezTo>
                  <a:cubicBezTo>
                    <a:pt x="923907" y="1022860"/>
                    <a:pt x="927100" y="1035101"/>
                    <a:pt x="934684" y="1042152"/>
                  </a:cubicBezTo>
                  <a:cubicBezTo>
                    <a:pt x="942135" y="1049204"/>
                    <a:pt x="943332" y="1037762"/>
                    <a:pt x="941869" y="1030710"/>
                  </a:cubicBezTo>
                  <a:cubicBezTo>
                    <a:pt x="940272" y="1023525"/>
                    <a:pt x="954509" y="1016474"/>
                    <a:pt x="979389" y="1008224"/>
                  </a:cubicBezTo>
                  <a:cubicBezTo>
                    <a:pt x="1004270" y="999842"/>
                    <a:pt x="1031146" y="981747"/>
                    <a:pt x="1031545" y="977756"/>
                  </a:cubicBezTo>
                  <a:cubicBezTo>
                    <a:pt x="1031945" y="973764"/>
                    <a:pt x="1049374" y="984807"/>
                    <a:pt x="1057623" y="978554"/>
                  </a:cubicBezTo>
                  <a:cubicBezTo>
                    <a:pt x="1065873" y="972168"/>
                    <a:pt x="1095942" y="971369"/>
                    <a:pt x="1103925" y="970970"/>
                  </a:cubicBezTo>
                  <a:cubicBezTo>
                    <a:pt x="1111909" y="970571"/>
                    <a:pt x="1111376" y="963785"/>
                    <a:pt x="1119758" y="957133"/>
                  </a:cubicBezTo>
                  <a:cubicBezTo>
                    <a:pt x="1128007" y="950347"/>
                    <a:pt x="1126012" y="947154"/>
                    <a:pt x="1135591" y="944493"/>
                  </a:cubicBezTo>
                  <a:cubicBezTo>
                    <a:pt x="1145038" y="941699"/>
                    <a:pt x="1151026" y="933051"/>
                    <a:pt x="1151026" y="928261"/>
                  </a:cubicBezTo>
                  <a:cubicBezTo>
                    <a:pt x="1151026" y="923471"/>
                    <a:pt x="1168854" y="922007"/>
                    <a:pt x="1169254" y="916818"/>
                  </a:cubicBezTo>
                  <a:cubicBezTo>
                    <a:pt x="1169652" y="911629"/>
                    <a:pt x="1182692" y="910166"/>
                    <a:pt x="1182692" y="903779"/>
                  </a:cubicBezTo>
                  <a:cubicBezTo>
                    <a:pt x="1182692" y="897526"/>
                    <a:pt x="1190541" y="898590"/>
                    <a:pt x="1194134" y="893933"/>
                  </a:cubicBezTo>
                  <a:cubicBezTo>
                    <a:pt x="1197727" y="889144"/>
                    <a:pt x="1191340" y="875306"/>
                    <a:pt x="1197727" y="873444"/>
                  </a:cubicBezTo>
                  <a:cubicBezTo>
                    <a:pt x="1203980" y="871448"/>
                    <a:pt x="1195331" y="863997"/>
                    <a:pt x="1194134" y="860405"/>
                  </a:cubicBezTo>
                  <a:cubicBezTo>
                    <a:pt x="1192936" y="856812"/>
                    <a:pt x="1205976" y="856014"/>
                    <a:pt x="1212628" y="851756"/>
                  </a:cubicBezTo>
                  <a:cubicBezTo>
                    <a:pt x="1219413" y="847366"/>
                    <a:pt x="1223671" y="840713"/>
                    <a:pt x="1224869" y="833129"/>
                  </a:cubicBezTo>
                  <a:cubicBezTo>
                    <a:pt x="1226066" y="825678"/>
                    <a:pt x="1237109" y="818893"/>
                    <a:pt x="1242299" y="816897"/>
                  </a:cubicBezTo>
                  <a:cubicBezTo>
                    <a:pt x="1247488" y="814901"/>
                    <a:pt x="1249483" y="804257"/>
                    <a:pt x="1247886" y="795210"/>
                  </a:cubicBezTo>
                  <a:cubicBezTo>
                    <a:pt x="1246290" y="786162"/>
                    <a:pt x="1256934" y="788424"/>
                    <a:pt x="1252277" y="784965"/>
                  </a:cubicBezTo>
                  <a:cubicBezTo>
                    <a:pt x="1247488" y="781372"/>
                    <a:pt x="1254273" y="771526"/>
                    <a:pt x="1263720" y="768732"/>
                  </a:cubicBezTo>
                  <a:cubicBezTo>
                    <a:pt x="1273166" y="765938"/>
                    <a:pt x="1257732" y="761548"/>
                    <a:pt x="1252676" y="765539"/>
                  </a:cubicBezTo>
                  <a:cubicBezTo>
                    <a:pt x="1247488" y="769531"/>
                    <a:pt x="1242032" y="754097"/>
                    <a:pt x="1237243" y="759951"/>
                  </a:cubicBezTo>
                  <a:cubicBezTo>
                    <a:pt x="1232453" y="765938"/>
                    <a:pt x="1219015" y="756359"/>
                    <a:pt x="1227796" y="754363"/>
                  </a:cubicBezTo>
                  <a:cubicBezTo>
                    <a:pt x="1236444" y="752367"/>
                    <a:pt x="1249883" y="742521"/>
                    <a:pt x="1255870" y="740526"/>
                  </a:cubicBezTo>
                  <a:cubicBezTo>
                    <a:pt x="1261857" y="738530"/>
                    <a:pt x="1247088" y="725491"/>
                    <a:pt x="1239637" y="725890"/>
                  </a:cubicBezTo>
                  <a:cubicBezTo>
                    <a:pt x="1232187" y="726289"/>
                    <a:pt x="1223804" y="708460"/>
                    <a:pt x="1215955" y="708460"/>
                  </a:cubicBezTo>
                  <a:cubicBezTo>
                    <a:pt x="1208104" y="708460"/>
                    <a:pt x="1221941" y="702872"/>
                    <a:pt x="1230990" y="707662"/>
                  </a:cubicBezTo>
                  <a:cubicBezTo>
                    <a:pt x="1240037" y="712452"/>
                    <a:pt x="1250814" y="716310"/>
                    <a:pt x="1254672" y="712452"/>
                  </a:cubicBezTo>
                  <a:cubicBezTo>
                    <a:pt x="1258664" y="708460"/>
                    <a:pt x="1239239" y="692760"/>
                    <a:pt x="1232187" y="687172"/>
                  </a:cubicBezTo>
                  <a:cubicBezTo>
                    <a:pt x="1225002" y="681584"/>
                    <a:pt x="1231788" y="674133"/>
                    <a:pt x="1227397" y="670940"/>
                  </a:cubicBezTo>
                  <a:cubicBezTo>
                    <a:pt x="1223006" y="667747"/>
                    <a:pt x="1213560" y="647656"/>
                    <a:pt x="1210366" y="638475"/>
                  </a:cubicBezTo>
                  <a:cubicBezTo>
                    <a:pt x="1207173" y="629428"/>
                    <a:pt x="1190541" y="627831"/>
                    <a:pt x="1186683" y="621844"/>
                  </a:cubicBezTo>
                  <a:cubicBezTo>
                    <a:pt x="1182692" y="615857"/>
                    <a:pt x="1187082" y="602019"/>
                    <a:pt x="1199323" y="596963"/>
                  </a:cubicBezTo>
                  <a:cubicBezTo>
                    <a:pt x="1211564" y="591774"/>
                    <a:pt x="1206375" y="581529"/>
                    <a:pt x="1211962" y="582727"/>
                  </a:cubicBezTo>
                  <a:cubicBezTo>
                    <a:pt x="1217551" y="583924"/>
                    <a:pt x="1222208" y="581529"/>
                    <a:pt x="1226599" y="572482"/>
                  </a:cubicBezTo>
                  <a:cubicBezTo>
                    <a:pt x="1230990" y="563434"/>
                    <a:pt x="1238440" y="568889"/>
                    <a:pt x="1242830" y="564100"/>
                  </a:cubicBezTo>
                  <a:cubicBezTo>
                    <a:pt x="1247221" y="559310"/>
                    <a:pt x="1266514" y="559709"/>
                    <a:pt x="1273300" y="555052"/>
                  </a:cubicBezTo>
                  <a:cubicBezTo>
                    <a:pt x="1280085" y="550262"/>
                    <a:pt x="1266913" y="535627"/>
                    <a:pt x="1257865" y="538022"/>
                  </a:cubicBezTo>
                  <a:cubicBezTo>
                    <a:pt x="1248818" y="540416"/>
                    <a:pt x="1238041" y="536824"/>
                    <a:pt x="1231788" y="527378"/>
                  </a:cubicBezTo>
                  <a:cubicBezTo>
                    <a:pt x="1225401" y="517931"/>
                    <a:pt x="1208903" y="544807"/>
                    <a:pt x="1196129" y="550661"/>
                  </a:cubicBezTo>
                  <a:cubicBezTo>
                    <a:pt x="1183490" y="556649"/>
                    <a:pt x="1175241" y="540017"/>
                    <a:pt x="1179498" y="529240"/>
                  </a:cubicBezTo>
                  <a:cubicBezTo>
                    <a:pt x="1183889" y="518596"/>
                    <a:pt x="1169652" y="518995"/>
                    <a:pt x="1151824" y="519794"/>
                  </a:cubicBezTo>
                  <a:cubicBezTo>
                    <a:pt x="1133995" y="520592"/>
                    <a:pt x="1140780" y="488127"/>
                    <a:pt x="1151424" y="486531"/>
                  </a:cubicBezTo>
                  <a:cubicBezTo>
                    <a:pt x="1162068" y="484934"/>
                    <a:pt x="1177901" y="496377"/>
                    <a:pt x="1184687" y="476685"/>
                  </a:cubicBezTo>
                  <a:cubicBezTo>
                    <a:pt x="1191340" y="456860"/>
                    <a:pt x="1200920" y="472294"/>
                    <a:pt x="1215955" y="454998"/>
                  </a:cubicBezTo>
                  <a:cubicBezTo>
                    <a:pt x="1230990" y="437568"/>
                    <a:pt x="1248419" y="426924"/>
                    <a:pt x="1261458" y="437169"/>
                  </a:cubicBezTo>
                  <a:cubicBezTo>
                    <a:pt x="1274497" y="447414"/>
                    <a:pt x="1247621" y="463646"/>
                    <a:pt x="1243230" y="473492"/>
                  </a:cubicBezTo>
                  <a:cubicBezTo>
                    <a:pt x="1238839" y="483338"/>
                    <a:pt x="1247221" y="486531"/>
                    <a:pt x="1239239" y="493982"/>
                  </a:cubicBezTo>
                  <a:cubicBezTo>
                    <a:pt x="1231388" y="501566"/>
                    <a:pt x="1242432" y="503428"/>
                    <a:pt x="1257865" y="493583"/>
                  </a:cubicBezTo>
                  <a:cubicBezTo>
                    <a:pt x="1273300" y="483737"/>
                    <a:pt x="1292326" y="471895"/>
                    <a:pt x="1307361" y="465908"/>
                  </a:cubicBezTo>
                  <a:cubicBezTo>
                    <a:pt x="1311352" y="464311"/>
                    <a:pt x="1315743" y="463912"/>
                    <a:pt x="1320266" y="464311"/>
                  </a:cubicBezTo>
                  <a:cubicBezTo>
                    <a:pt x="1322396" y="458590"/>
                    <a:pt x="1324924" y="454066"/>
                    <a:pt x="1327850" y="452603"/>
                  </a:cubicBezTo>
                  <a:cubicBezTo>
                    <a:pt x="1338229" y="447414"/>
                    <a:pt x="1372688" y="431980"/>
                    <a:pt x="1377878" y="425061"/>
                  </a:cubicBezTo>
                  <a:cubicBezTo>
                    <a:pt x="1383067" y="418143"/>
                    <a:pt x="1388255" y="406168"/>
                    <a:pt x="1395041" y="406168"/>
                  </a:cubicBezTo>
                  <a:cubicBezTo>
                    <a:pt x="1401960" y="406168"/>
                    <a:pt x="1401960" y="413087"/>
                    <a:pt x="1412205" y="413087"/>
                  </a:cubicBezTo>
                  <a:cubicBezTo>
                    <a:pt x="1422583" y="413087"/>
                    <a:pt x="1434558" y="416546"/>
                    <a:pt x="1429368" y="407898"/>
                  </a:cubicBezTo>
                  <a:cubicBezTo>
                    <a:pt x="1424179" y="399249"/>
                    <a:pt x="1427639" y="399249"/>
                    <a:pt x="1439747" y="397520"/>
                  </a:cubicBezTo>
                  <a:cubicBezTo>
                    <a:pt x="1451854" y="395790"/>
                    <a:pt x="1450124" y="383815"/>
                    <a:pt x="1458773" y="383815"/>
                  </a:cubicBezTo>
                  <a:cubicBezTo>
                    <a:pt x="1467421" y="383815"/>
                    <a:pt x="1465691" y="363059"/>
                    <a:pt x="1474207" y="363059"/>
                  </a:cubicBezTo>
                  <a:cubicBezTo>
                    <a:pt x="1482855" y="363059"/>
                    <a:pt x="1486315" y="375167"/>
                    <a:pt x="1496692" y="371708"/>
                  </a:cubicBezTo>
                  <a:cubicBezTo>
                    <a:pt x="1498688" y="371042"/>
                    <a:pt x="1501216" y="371575"/>
                    <a:pt x="1504010" y="372772"/>
                  </a:cubicBezTo>
                  <a:cubicBezTo>
                    <a:pt x="1506272" y="371042"/>
                    <a:pt x="1508401" y="369446"/>
                    <a:pt x="1510529" y="367849"/>
                  </a:cubicBezTo>
                  <a:cubicBezTo>
                    <a:pt x="1509465" y="357072"/>
                    <a:pt x="1510796" y="347359"/>
                    <a:pt x="1508667" y="342303"/>
                  </a:cubicBezTo>
                  <a:cubicBezTo>
                    <a:pt x="1504675" y="332857"/>
                    <a:pt x="1508667" y="325672"/>
                    <a:pt x="1507071" y="320217"/>
                  </a:cubicBezTo>
                  <a:cubicBezTo>
                    <a:pt x="1505473" y="314629"/>
                    <a:pt x="1504675" y="301191"/>
                    <a:pt x="1511062" y="301191"/>
                  </a:cubicBezTo>
                  <a:cubicBezTo>
                    <a:pt x="1517448" y="301191"/>
                    <a:pt x="1525299" y="285357"/>
                    <a:pt x="1533148" y="290946"/>
                  </a:cubicBezTo>
                  <a:cubicBezTo>
                    <a:pt x="1541132" y="296534"/>
                    <a:pt x="1556832" y="298130"/>
                    <a:pt x="1556832" y="290946"/>
                  </a:cubicBezTo>
                  <a:cubicBezTo>
                    <a:pt x="1556832" y="283761"/>
                    <a:pt x="1567874" y="283096"/>
                    <a:pt x="1569472" y="273516"/>
                  </a:cubicBezTo>
                  <a:cubicBezTo>
                    <a:pt x="1571068" y="264069"/>
                    <a:pt x="1582909" y="261674"/>
                    <a:pt x="1585304" y="253026"/>
                  </a:cubicBezTo>
                  <a:cubicBezTo>
                    <a:pt x="1587700" y="244378"/>
                    <a:pt x="1591691" y="223755"/>
                    <a:pt x="1599541" y="218965"/>
                  </a:cubicBezTo>
                  <a:cubicBezTo>
                    <a:pt x="1606991" y="213643"/>
                    <a:pt x="1597412" y="210450"/>
                    <a:pt x="1598210" y="196213"/>
                  </a:cubicBezTo>
                  <a:close/>
                  <a:moveTo>
                    <a:pt x="1210632" y="945291"/>
                  </a:moveTo>
                  <a:cubicBezTo>
                    <a:pt x="1201984" y="976957"/>
                    <a:pt x="1222208" y="993057"/>
                    <a:pt x="1224869" y="991194"/>
                  </a:cubicBezTo>
                  <a:cubicBezTo>
                    <a:pt x="1232718" y="985606"/>
                    <a:pt x="1265183" y="917617"/>
                    <a:pt x="1258132" y="908170"/>
                  </a:cubicBezTo>
                  <a:cubicBezTo>
                    <a:pt x="1250947" y="898590"/>
                    <a:pt x="1219413" y="913625"/>
                    <a:pt x="1210632" y="945291"/>
                  </a:cubicBezTo>
                  <a:close/>
                  <a:moveTo>
                    <a:pt x="928298" y="1052930"/>
                  </a:moveTo>
                  <a:cubicBezTo>
                    <a:pt x="918053" y="1052930"/>
                    <a:pt x="891841" y="1067964"/>
                    <a:pt x="902220" y="1089252"/>
                  </a:cubicBezTo>
                  <a:cubicBezTo>
                    <a:pt x="912465" y="1110674"/>
                    <a:pt x="946526" y="1096437"/>
                    <a:pt x="947324" y="1086858"/>
                  </a:cubicBezTo>
                  <a:cubicBezTo>
                    <a:pt x="948123" y="1077411"/>
                    <a:pt x="963556" y="1062376"/>
                    <a:pt x="961561" y="1055191"/>
                  </a:cubicBezTo>
                  <a:cubicBezTo>
                    <a:pt x="959964" y="1049736"/>
                    <a:pt x="938543" y="1052930"/>
                    <a:pt x="928298" y="105293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33"/>
            <p:cNvSpPr/>
            <p:nvPr/>
          </p:nvSpPr>
          <p:spPr>
            <a:xfrm>
              <a:off x="8905331" y="3867870"/>
              <a:ext cx="249460" cy="357009"/>
            </a:xfrm>
            <a:custGeom>
              <a:rect b="b" l="l" r="r" t="t"/>
              <a:pathLst>
                <a:path extrusionOk="0" h="357009" w="249460">
                  <a:moveTo>
                    <a:pt x="134025" y="134814"/>
                  </a:moveTo>
                  <a:cubicBezTo>
                    <a:pt x="149060" y="132419"/>
                    <a:pt x="169684" y="151446"/>
                    <a:pt x="166490" y="158497"/>
                  </a:cubicBezTo>
                  <a:cubicBezTo>
                    <a:pt x="163297" y="165549"/>
                    <a:pt x="167288" y="188567"/>
                    <a:pt x="174340" y="182180"/>
                  </a:cubicBezTo>
                  <a:cubicBezTo>
                    <a:pt x="181525" y="175927"/>
                    <a:pt x="192568" y="183777"/>
                    <a:pt x="185384" y="194022"/>
                  </a:cubicBezTo>
                  <a:cubicBezTo>
                    <a:pt x="178199" y="204267"/>
                    <a:pt x="196426" y="214645"/>
                    <a:pt x="198822" y="227285"/>
                  </a:cubicBezTo>
                  <a:cubicBezTo>
                    <a:pt x="201217" y="239925"/>
                    <a:pt x="209066" y="229680"/>
                    <a:pt x="207603" y="220100"/>
                  </a:cubicBezTo>
                  <a:cubicBezTo>
                    <a:pt x="206007" y="210654"/>
                    <a:pt x="209200" y="211452"/>
                    <a:pt x="219445" y="204267"/>
                  </a:cubicBezTo>
                  <a:cubicBezTo>
                    <a:pt x="229689" y="197082"/>
                    <a:pt x="218647" y="185241"/>
                    <a:pt x="212260" y="171802"/>
                  </a:cubicBezTo>
                  <a:cubicBezTo>
                    <a:pt x="206007" y="158364"/>
                    <a:pt x="182191" y="163154"/>
                    <a:pt x="182191" y="150381"/>
                  </a:cubicBezTo>
                  <a:cubicBezTo>
                    <a:pt x="182191" y="137741"/>
                    <a:pt x="164761" y="133750"/>
                    <a:pt x="163962" y="126698"/>
                  </a:cubicBezTo>
                  <a:cubicBezTo>
                    <a:pt x="163164" y="119513"/>
                    <a:pt x="140279" y="112462"/>
                    <a:pt x="126841" y="120312"/>
                  </a:cubicBezTo>
                  <a:cubicBezTo>
                    <a:pt x="113403" y="128295"/>
                    <a:pt x="122850" y="106075"/>
                    <a:pt x="113403" y="95830"/>
                  </a:cubicBezTo>
                  <a:cubicBezTo>
                    <a:pt x="103957" y="85585"/>
                    <a:pt x="120588" y="70551"/>
                    <a:pt x="131631" y="57911"/>
                  </a:cubicBezTo>
                  <a:cubicBezTo>
                    <a:pt x="142674" y="45271"/>
                    <a:pt x="128438" y="23850"/>
                    <a:pt x="130034" y="14403"/>
                  </a:cubicBezTo>
                  <a:cubicBezTo>
                    <a:pt x="131631" y="4956"/>
                    <a:pt x="130832" y="1763"/>
                    <a:pt x="125244" y="4956"/>
                  </a:cubicBezTo>
                  <a:cubicBezTo>
                    <a:pt x="119790" y="8150"/>
                    <a:pt x="96771" y="-4490"/>
                    <a:pt x="86527" y="1763"/>
                  </a:cubicBezTo>
                  <a:cubicBezTo>
                    <a:pt x="76282" y="8150"/>
                    <a:pt x="85729" y="60306"/>
                    <a:pt x="80938" y="64297"/>
                  </a:cubicBezTo>
                  <a:cubicBezTo>
                    <a:pt x="76149" y="68289"/>
                    <a:pt x="70028" y="55782"/>
                    <a:pt x="68299" y="61104"/>
                  </a:cubicBezTo>
                  <a:cubicBezTo>
                    <a:pt x="65903" y="68156"/>
                    <a:pt x="69097" y="97427"/>
                    <a:pt x="75483" y="97427"/>
                  </a:cubicBezTo>
                  <a:cubicBezTo>
                    <a:pt x="81870" y="97427"/>
                    <a:pt x="86527" y="105277"/>
                    <a:pt x="82668" y="118050"/>
                  </a:cubicBezTo>
                  <a:cubicBezTo>
                    <a:pt x="78677" y="130690"/>
                    <a:pt x="94510" y="132286"/>
                    <a:pt x="109544" y="126698"/>
                  </a:cubicBezTo>
                  <a:cubicBezTo>
                    <a:pt x="124579" y="121376"/>
                    <a:pt x="118991" y="137209"/>
                    <a:pt x="134025" y="134814"/>
                  </a:cubicBezTo>
                  <a:close/>
                  <a:moveTo>
                    <a:pt x="83466" y="141999"/>
                  </a:moveTo>
                  <a:cubicBezTo>
                    <a:pt x="85861" y="153042"/>
                    <a:pt x="91317" y="176060"/>
                    <a:pt x="108746" y="170472"/>
                  </a:cubicBezTo>
                  <a:cubicBezTo>
                    <a:pt x="126176" y="164884"/>
                    <a:pt x="81736" y="134016"/>
                    <a:pt x="83466" y="141999"/>
                  </a:cubicBezTo>
                  <a:close/>
                  <a:moveTo>
                    <a:pt x="127772" y="218637"/>
                  </a:moveTo>
                  <a:cubicBezTo>
                    <a:pt x="131764" y="217838"/>
                    <a:pt x="141211" y="218637"/>
                    <a:pt x="142009" y="210787"/>
                  </a:cubicBezTo>
                  <a:cubicBezTo>
                    <a:pt x="142807" y="202937"/>
                    <a:pt x="151456" y="225023"/>
                    <a:pt x="144404" y="232075"/>
                  </a:cubicBezTo>
                  <a:cubicBezTo>
                    <a:pt x="137219" y="239259"/>
                    <a:pt x="137219" y="258951"/>
                    <a:pt x="148395" y="261346"/>
                  </a:cubicBezTo>
                  <a:cubicBezTo>
                    <a:pt x="159439" y="263741"/>
                    <a:pt x="180061" y="225821"/>
                    <a:pt x="176868" y="218637"/>
                  </a:cubicBezTo>
                  <a:cubicBezTo>
                    <a:pt x="173675" y="211452"/>
                    <a:pt x="164228" y="223426"/>
                    <a:pt x="166623" y="213847"/>
                  </a:cubicBezTo>
                  <a:cubicBezTo>
                    <a:pt x="169018" y="204400"/>
                    <a:pt x="138151" y="179786"/>
                    <a:pt x="126309" y="182180"/>
                  </a:cubicBezTo>
                  <a:cubicBezTo>
                    <a:pt x="114334" y="184708"/>
                    <a:pt x="118459" y="220499"/>
                    <a:pt x="127772" y="218637"/>
                  </a:cubicBezTo>
                  <a:close/>
                  <a:moveTo>
                    <a:pt x="34370" y="233671"/>
                  </a:moveTo>
                  <a:cubicBezTo>
                    <a:pt x="23328" y="247908"/>
                    <a:pt x="-3150" y="271591"/>
                    <a:pt x="309" y="277977"/>
                  </a:cubicBezTo>
                  <a:cubicBezTo>
                    <a:pt x="5100" y="286626"/>
                    <a:pt x="34370" y="243118"/>
                    <a:pt x="48607" y="232873"/>
                  </a:cubicBezTo>
                  <a:cubicBezTo>
                    <a:pt x="62843" y="222628"/>
                    <a:pt x="60449" y="213847"/>
                    <a:pt x="55792" y="204400"/>
                  </a:cubicBezTo>
                  <a:cubicBezTo>
                    <a:pt x="51002" y="194953"/>
                    <a:pt x="45547" y="219435"/>
                    <a:pt x="34370" y="233671"/>
                  </a:cubicBezTo>
                  <a:close/>
                  <a:moveTo>
                    <a:pt x="175139" y="249504"/>
                  </a:moveTo>
                  <a:cubicBezTo>
                    <a:pt x="178332" y="257354"/>
                    <a:pt x="201217" y="244715"/>
                    <a:pt x="194963" y="236864"/>
                  </a:cubicBezTo>
                  <a:cubicBezTo>
                    <a:pt x="188710" y="229015"/>
                    <a:pt x="172877" y="243650"/>
                    <a:pt x="175139" y="249504"/>
                  </a:cubicBezTo>
                  <a:close/>
                  <a:moveTo>
                    <a:pt x="246454" y="311240"/>
                  </a:moveTo>
                  <a:cubicBezTo>
                    <a:pt x="255901" y="300197"/>
                    <a:pt x="240068" y="270926"/>
                    <a:pt x="240068" y="251899"/>
                  </a:cubicBezTo>
                  <a:cubicBezTo>
                    <a:pt x="240068" y="232873"/>
                    <a:pt x="213989" y="238461"/>
                    <a:pt x="221041" y="250303"/>
                  </a:cubicBezTo>
                  <a:cubicBezTo>
                    <a:pt x="228226" y="262144"/>
                    <a:pt x="207603" y="252698"/>
                    <a:pt x="206007" y="264539"/>
                  </a:cubicBezTo>
                  <a:cubicBezTo>
                    <a:pt x="204410" y="276381"/>
                    <a:pt x="189375" y="266934"/>
                    <a:pt x="190173" y="276381"/>
                  </a:cubicBezTo>
                  <a:cubicBezTo>
                    <a:pt x="190972" y="285827"/>
                    <a:pt x="174340" y="276381"/>
                    <a:pt x="166490" y="270793"/>
                  </a:cubicBezTo>
                  <a:cubicBezTo>
                    <a:pt x="158640" y="265204"/>
                    <a:pt x="147464" y="285827"/>
                    <a:pt x="135623" y="289021"/>
                  </a:cubicBezTo>
                  <a:cubicBezTo>
                    <a:pt x="123781" y="292214"/>
                    <a:pt x="117527" y="317360"/>
                    <a:pt x="125378" y="316695"/>
                  </a:cubicBezTo>
                  <a:cubicBezTo>
                    <a:pt x="134825" y="315897"/>
                    <a:pt x="139614" y="303257"/>
                    <a:pt x="149060" y="304055"/>
                  </a:cubicBezTo>
                  <a:cubicBezTo>
                    <a:pt x="158507" y="304854"/>
                    <a:pt x="155447" y="294609"/>
                    <a:pt x="168886" y="296871"/>
                  </a:cubicBezTo>
                  <a:cubicBezTo>
                    <a:pt x="182323" y="299266"/>
                    <a:pt x="172877" y="339580"/>
                    <a:pt x="191105" y="342773"/>
                  </a:cubicBezTo>
                  <a:cubicBezTo>
                    <a:pt x="209333" y="345967"/>
                    <a:pt x="210131" y="357010"/>
                    <a:pt x="218780" y="357010"/>
                  </a:cubicBezTo>
                  <a:cubicBezTo>
                    <a:pt x="227428" y="357010"/>
                    <a:pt x="217182" y="331730"/>
                    <a:pt x="217982" y="322949"/>
                  </a:cubicBezTo>
                  <a:cubicBezTo>
                    <a:pt x="218647" y="314433"/>
                    <a:pt x="236875" y="322283"/>
                    <a:pt x="246454" y="31124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33"/>
            <p:cNvSpPr/>
            <p:nvPr/>
          </p:nvSpPr>
          <p:spPr>
            <a:xfrm>
              <a:off x="9541492" y="4446676"/>
              <a:ext cx="331692" cy="215307"/>
            </a:xfrm>
            <a:custGeom>
              <a:rect b="b" l="l" r="r" t="t"/>
              <a:pathLst>
                <a:path extrusionOk="0" h="215307" w="331692">
                  <a:moveTo>
                    <a:pt x="243750" y="199044"/>
                  </a:moveTo>
                  <a:cubicBezTo>
                    <a:pt x="238161" y="196650"/>
                    <a:pt x="223924" y="187203"/>
                    <a:pt x="224723" y="180816"/>
                  </a:cubicBezTo>
                  <a:cubicBezTo>
                    <a:pt x="225521" y="174563"/>
                    <a:pt x="208890" y="175228"/>
                    <a:pt x="197847" y="168177"/>
                  </a:cubicBezTo>
                  <a:cubicBezTo>
                    <a:pt x="186804" y="160992"/>
                    <a:pt x="190662" y="138107"/>
                    <a:pt x="178821" y="132519"/>
                  </a:cubicBezTo>
                  <a:cubicBezTo>
                    <a:pt x="166979" y="126931"/>
                    <a:pt x="158197" y="109634"/>
                    <a:pt x="172434" y="110299"/>
                  </a:cubicBezTo>
                  <a:cubicBezTo>
                    <a:pt x="186670" y="111098"/>
                    <a:pt x="189065" y="103115"/>
                    <a:pt x="178023" y="92870"/>
                  </a:cubicBezTo>
                  <a:cubicBezTo>
                    <a:pt x="166979" y="82625"/>
                    <a:pt x="126664" y="78633"/>
                    <a:pt x="125068" y="63598"/>
                  </a:cubicBezTo>
                  <a:cubicBezTo>
                    <a:pt x="123471" y="48564"/>
                    <a:pt x="51491" y="12906"/>
                    <a:pt x="19824" y="5854"/>
                  </a:cubicBezTo>
                  <a:cubicBezTo>
                    <a:pt x="14237" y="4657"/>
                    <a:pt x="7451" y="2528"/>
                    <a:pt x="0" y="0"/>
                  </a:cubicBezTo>
                  <a:lnTo>
                    <a:pt x="0" y="168842"/>
                  </a:lnTo>
                  <a:cubicBezTo>
                    <a:pt x="7318" y="173765"/>
                    <a:pt x="16498" y="177756"/>
                    <a:pt x="28472" y="178288"/>
                  </a:cubicBezTo>
                  <a:cubicBezTo>
                    <a:pt x="63332" y="179885"/>
                    <a:pt x="54551" y="160061"/>
                    <a:pt x="60937" y="160061"/>
                  </a:cubicBezTo>
                  <a:cubicBezTo>
                    <a:pt x="67324" y="160061"/>
                    <a:pt x="69719" y="149017"/>
                    <a:pt x="76770" y="140236"/>
                  </a:cubicBezTo>
                  <a:cubicBezTo>
                    <a:pt x="83955" y="131588"/>
                    <a:pt x="114690" y="138639"/>
                    <a:pt x="132918" y="152876"/>
                  </a:cubicBezTo>
                  <a:cubicBezTo>
                    <a:pt x="151146" y="167112"/>
                    <a:pt x="172434" y="209023"/>
                    <a:pt x="191460" y="205032"/>
                  </a:cubicBezTo>
                  <a:cubicBezTo>
                    <a:pt x="210487" y="201040"/>
                    <a:pt x="230178" y="216075"/>
                    <a:pt x="247608" y="215277"/>
                  </a:cubicBezTo>
                  <a:cubicBezTo>
                    <a:pt x="265171" y="214878"/>
                    <a:pt x="249338" y="201439"/>
                    <a:pt x="243750" y="199044"/>
                  </a:cubicBezTo>
                  <a:close/>
                  <a:moveTo>
                    <a:pt x="288854" y="58276"/>
                  </a:moveTo>
                  <a:cubicBezTo>
                    <a:pt x="288854" y="65328"/>
                    <a:pt x="276214" y="69320"/>
                    <a:pt x="256389" y="77303"/>
                  </a:cubicBezTo>
                  <a:cubicBezTo>
                    <a:pt x="236698" y="85153"/>
                    <a:pt x="200774" y="68255"/>
                    <a:pt x="199444" y="79698"/>
                  </a:cubicBezTo>
                  <a:cubicBezTo>
                    <a:pt x="198645" y="86882"/>
                    <a:pt x="221663" y="99522"/>
                    <a:pt x="242951" y="99522"/>
                  </a:cubicBezTo>
                  <a:cubicBezTo>
                    <a:pt x="264239" y="99522"/>
                    <a:pt x="298300" y="78101"/>
                    <a:pt x="298300" y="71848"/>
                  </a:cubicBezTo>
                  <a:cubicBezTo>
                    <a:pt x="298300" y="65594"/>
                    <a:pt x="311739" y="54418"/>
                    <a:pt x="306150" y="48164"/>
                  </a:cubicBezTo>
                  <a:cubicBezTo>
                    <a:pt x="300828" y="41645"/>
                    <a:pt x="288854" y="51225"/>
                    <a:pt x="288854" y="58276"/>
                  </a:cubicBezTo>
                  <a:close/>
                  <a:moveTo>
                    <a:pt x="315730" y="28207"/>
                  </a:moveTo>
                  <a:cubicBezTo>
                    <a:pt x="303090" y="20224"/>
                    <a:pt x="292047" y="14769"/>
                    <a:pt x="307747" y="29803"/>
                  </a:cubicBezTo>
                  <a:cubicBezTo>
                    <a:pt x="323580" y="44838"/>
                    <a:pt x="315065" y="57611"/>
                    <a:pt x="324379" y="55083"/>
                  </a:cubicBezTo>
                  <a:cubicBezTo>
                    <a:pt x="339546" y="51225"/>
                    <a:pt x="328370" y="36190"/>
                    <a:pt x="315730" y="2820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3"/>
            <p:cNvSpPr/>
            <p:nvPr/>
          </p:nvSpPr>
          <p:spPr>
            <a:xfrm>
              <a:off x="7926806" y="4110315"/>
              <a:ext cx="55871" cy="102536"/>
            </a:xfrm>
            <a:custGeom>
              <a:rect b="b" l="l" r="r" t="t"/>
              <a:pathLst>
                <a:path extrusionOk="0" h="102536" w="55871">
                  <a:moveTo>
                    <a:pt x="12351" y="8"/>
                  </a:moveTo>
                  <a:cubicBezTo>
                    <a:pt x="5167" y="806"/>
                    <a:pt x="6763" y="15043"/>
                    <a:pt x="2905" y="25288"/>
                  </a:cubicBezTo>
                  <a:cubicBezTo>
                    <a:pt x="-1087" y="35533"/>
                    <a:pt x="-289" y="45777"/>
                    <a:pt x="1308" y="60812"/>
                  </a:cubicBezTo>
                  <a:cubicBezTo>
                    <a:pt x="2905" y="75847"/>
                    <a:pt x="1308" y="91680"/>
                    <a:pt x="14746" y="100328"/>
                  </a:cubicBezTo>
                  <a:cubicBezTo>
                    <a:pt x="30180" y="110307"/>
                    <a:pt x="55061" y="84495"/>
                    <a:pt x="55859" y="62409"/>
                  </a:cubicBezTo>
                  <a:cubicBezTo>
                    <a:pt x="56657" y="40322"/>
                    <a:pt x="18339" y="-657"/>
                    <a:pt x="12351" y="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33"/>
            <p:cNvSpPr/>
            <p:nvPr/>
          </p:nvSpPr>
          <p:spPr>
            <a:xfrm>
              <a:off x="6934428" y="4689306"/>
              <a:ext cx="193569" cy="380021"/>
            </a:xfrm>
            <a:custGeom>
              <a:rect b="b" l="l" r="r" t="t"/>
              <a:pathLst>
                <a:path extrusionOk="0" h="380021" w="193569">
                  <a:moveTo>
                    <a:pt x="163979" y="4713"/>
                  </a:moveTo>
                  <a:cubicBezTo>
                    <a:pt x="160387" y="-8326"/>
                    <a:pt x="157593" y="9503"/>
                    <a:pt x="154533" y="12563"/>
                  </a:cubicBezTo>
                  <a:cubicBezTo>
                    <a:pt x="151340" y="15756"/>
                    <a:pt x="149743" y="25203"/>
                    <a:pt x="150541" y="31589"/>
                  </a:cubicBezTo>
                  <a:cubicBezTo>
                    <a:pt x="151340" y="37975"/>
                    <a:pt x="141094" y="44229"/>
                    <a:pt x="134708" y="43430"/>
                  </a:cubicBezTo>
                  <a:cubicBezTo>
                    <a:pt x="128322" y="42632"/>
                    <a:pt x="118077" y="46624"/>
                    <a:pt x="121270" y="55272"/>
                  </a:cubicBezTo>
                  <a:cubicBezTo>
                    <a:pt x="124463" y="63920"/>
                    <a:pt x="116480" y="62457"/>
                    <a:pt x="120472" y="69509"/>
                  </a:cubicBezTo>
                  <a:cubicBezTo>
                    <a:pt x="124463" y="76693"/>
                    <a:pt x="111823" y="85342"/>
                    <a:pt x="100647" y="86140"/>
                  </a:cubicBezTo>
                  <a:cubicBezTo>
                    <a:pt x="89604" y="86938"/>
                    <a:pt x="75367" y="106763"/>
                    <a:pt x="63526" y="105166"/>
                  </a:cubicBezTo>
                  <a:cubicBezTo>
                    <a:pt x="51684" y="103570"/>
                    <a:pt x="39843" y="113016"/>
                    <a:pt x="29465" y="111553"/>
                  </a:cubicBezTo>
                  <a:cubicBezTo>
                    <a:pt x="19220" y="109956"/>
                    <a:pt x="26271" y="132974"/>
                    <a:pt x="18421" y="147211"/>
                  </a:cubicBezTo>
                  <a:cubicBezTo>
                    <a:pt x="10571" y="161447"/>
                    <a:pt x="14430" y="178078"/>
                    <a:pt x="21615" y="195375"/>
                  </a:cubicBezTo>
                  <a:cubicBezTo>
                    <a:pt x="28799" y="212805"/>
                    <a:pt x="34254" y="227041"/>
                    <a:pt x="15228" y="249926"/>
                  </a:cubicBezTo>
                  <a:cubicBezTo>
                    <a:pt x="-3798" y="272944"/>
                    <a:pt x="-2202" y="298224"/>
                    <a:pt x="4983" y="314056"/>
                  </a:cubicBezTo>
                  <a:cubicBezTo>
                    <a:pt x="12168" y="329890"/>
                    <a:pt x="12168" y="353573"/>
                    <a:pt x="22413" y="364749"/>
                  </a:cubicBezTo>
                  <a:cubicBezTo>
                    <a:pt x="32658" y="375792"/>
                    <a:pt x="61131" y="385372"/>
                    <a:pt x="69912" y="376591"/>
                  </a:cubicBezTo>
                  <a:cubicBezTo>
                    <a:pt x="78561" y="367942"/>
                    <a:pt x="87741" y="377788"/>
                    <a:pt x="97587" y="366346"/>
                  </a:cubicBezTo>
                  <a:cubicBezTo>
                    <a:pt x="107033" y="355302"/>
                    <a:pt x="122866" y="294365"/>
                    <a:pt x="136305" y="254051"/>
                  </a:cubicBezTo>
                  <a:cubicBezTo>
                    <a:pt x="149743" y="213736"/>
                    <a:pt x="167172" y="160648"/>
                    <a:pt x="165576" y="149605"/>
                  </a:cubicBezTo>
                  <a:cubicBezTo>
                    <a:pt x="163979" y="138562"/>
                    <a:pt x="175023" y="131377"/>
                    <a:pt x="170366" y="119536"/>
                  </a:cubicBezTo>
                  <a:cubicBezTo>
                    <a:pt x="165576" y="107694"/>
                    <a:pt x="171962" y="93458"/>
                    <a:pt x="177418" y="102904"/>
                  </a:cubicBezTo>
                  <a:cubicBezTo>
                    <a:pt x="183005" y="112351"/>
                    <a:pt x="190855" y="112351"/>
                    <a:pt x="193251" y="99711"/>
                  </a:cubicBezTo>
                  <a:cubicBezTo>
                    <a:pt x="195645" y="87071"/>
                    <a:pt x="183804" y="67247"/>
                    <a:pt x="183005" y="49019"/>
                  </a:cubicBezTo>
                  <a:cubicBezTo>
                    <a:pt x="182074" y="30791"/>
                    <a:pt x="166374" y="13361"/>
                    <a:pt x="163979" y="471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3"/>
            <p:cNvSpPr/>
            <p:nvPr/>
          </p:nvSpPr>
          <p:spPr>
            <a:xfrm>
              <a:off x="6923844" y="3848478"/>
              <a:ext cx="317748" cy="188445"/>
            </a:xfrm>
            <a:custGeom>
              <a:rect b="b" l="l" r="r" t="t"/>
              <a:pathLst>
                <a:path extrusionOk="0" h="188445" w="317748">
                  <a:moveTo>
                    <a:pt x="225389" y="7584"/>
                  </a:moveTo>
                  <a:cubicBezTo>
                    <a:pt x="211684" y="10644"/>
                    <a:pt x="177224" y="8382"/>
                    <a:pt x="172701" y="10644"/>
                  </a:cubicBezTo>
                  <a:cubicBezTo>
                    <a:pt x="168044" y="12906"/>
                    <a:pt x="135978" y="35924"/>
                    <a:pt x="131455" y="46568"/>
                  </a:cubicBezTo>
                  <a:cubicBezTo>
                    <a:pt x="126931" y="57212"/>
                    <a:pt x="120012" y="58809"/>
                    <a:pt x="113093" y="53487"/>
                  </a:cubicBezTo>
                  <a:cubicBezTo>
                    <a:pt x="106175" y="48164"/>
                    <a:pt x="77968" y="49628"/>
                    <a:pt x="75706" y="47366"/>
                  </a:cubicBezTo>
                  <a:cubicBezTo>
                    <a:pt x="73444" y="45104"/>
                    <a:pt x="52821" y="42842"/>
                    <a:pt x="42842" y="44306"/>
                  </a:cubicBezTo>
                  <a:cubicBezTo>
                    <a:pt x="32864" y="45903"/>
                    <a:pt x="27542" y="39782"/>
                    <a:pt x="23018" y="41246"/>
                  </a:cubicBezTo>
                  <a:cubicBezTo>
                    <a:pt x="18361" y="42710"/>
                    <a:pt x="13837" y="48164"/>
                    <a:pt x="11575" y="51225"/>
                  </a:cubicBezTo>
                  <a:cubicBezTo>
                    <a:pt x="9314" y="54285"/>
                    <a:pt x="13837" y="62667"/>
                    <a:pt x="12374" y="65727"/>
                  </a:cubicBezTo>
                  <a:cubicBezTo>
                    <a:pt x="11975" y="66526"/>
                    <a:pt x="7052" y="69054"/>
                    <a:pt x="0" y="72513"/>
                  </a:cubicBezTo>
                  <a:cubicBezTo>
                    <a:pt x="2395" y="78367"/>
                    <a:pt x="3859" y="84621"/>
                    <a:pt x="2262" y="89011"/>
                  </a:cubicBezTo>
                  <a:cubicBezTo>
                    <a:pt x="-931" y="98059"/>
                    <a:pt x="1863" y="119480"/>
                    <a:pt x="10112" y="131721"/>
                  </a:cubicBezTo>
                  <a:cubicBezTo>
                    <a:pt x="18361" y="143961"/>
                    <a:pt x="15301" y="166580"/>
                    <a:pt x="19159" y="170838"/>
                  </a:cubicBezTo>
                  <a:cubicBezTo>
                    <a:pt x="23151" y="175228"/>
                    <a:pt x="54019" y="174430"/>
                    <a:pt x="67856" y="165250"/>
                  </a:cubicBezTo>
                  <a:cubicBezTo>
                    <a:pt x="81693" y="156202"/>
                    <a:pt x="91140" y="154605"/>
                    <a:pt x="102316" y="154605"/>
                  </a:cubicBezTo>
                  <a:cubicBezTo>
                    <a:pt x="113359" y="154605"/>
                    <a:pt x="127995" y="145159"/>
                    <a:pt x="131587" y="140369"/>
                  </a:cubicBezTo>
                  <a:cubicBezTo>
                    <a:pt x="135180" y="135579"/>
                    <a:pt x="151412" y="135180"/>
                    <a:pt x="158065" y="135978"/>
                  </a:cubicBezTo>
                  <a:cubicBezTo>
                    <a:pt x="164717" y="136777"/>
                    <a:pt x="171503" y="129193"/>
                    <a:pt x="179087" y="121742"/>
                  </a:cubicBezTo>
                  <a:cubicBezTo>
                    <a:pt x="186538" y="114158"/>
                    <a:pt x="210354" y="111098"/>
                    <a:pt x="235633" y="103115"/>
                  </a:cubicBezTo>
                  <a:cubicBezTo>
                    <a:pt x="260913" y="95265"/>
                    <a:pt x="255458" y="83290"/>
                    <a:pt x="261312" y="76238"/>
                  </a:cubicBezTo>
                  <a:cubicBezTo>
                    <a:pt x="266235" y="70251"/>
                    <a:pt x="273287" y="71981"/>
                    <a:pt x="284197" y="67590"/>
                  </a:cubicBezTo>
                  <a:cubicBezTo>
                    <a:pt x="271957" y="42443"/>
                    <a:pt x="258252" y="14237"/>
                    <a:pt x="251467" y="0"/>
                  </a:cubicBezTo>
                  <a:cubicBezTo>
                    <a:pt x="239093" y="3859"/>
                    <a:pt x="229247" y="6786"/>
                    <a:pt x="225389" y="7584"/>
                  </a:cubicBezTo>
                  <a:close/>
                  <a:moveTo>
                    <a:pt x="290584" y="184808"/>
                  </a:moveTo>
                  <a:cubicBezTo>
                    <a:pt x="299498" y="193989"/>
                    <a:pt x="316928" y="183344"/>
                    <a:pt x="317726" y="179619"/>
                  </a:cubicBezTo>
                  <a:cubicBezTo>
                    <a:pt x="318790" y="176027"/>
                    <a:pt x="280605" y="174563"/>
                    <a:pt x="290584" y="18480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4" name="Google Shape;314;p33"/>
            <p:cNvGrpSpPr/>
            <p:nvPr/>
          </p:nvGrpSpPr>
          <p:grpSpPr>
            <a:xfrm>
              <a:off x="9912633" y="4523012"/>
              <a:ext cx="209001" cy="146241"/>
              <a:chOff x="9912633" y="4523012"/>
              <a:chExt cx="209001" cy="146241"/>
            </a:xfrm>
          </p:grpSpPr>
          <p:sp>
            <p:nvSpPr>
              <p:cNvPr id="315" name="Google Shape;315;p33"/>
              <p:cNvSpPr/>
              <p:nvPr/>
            </p:nvSpPr>
            <p:spPr>
              <a:xfrm>
                <a:off x="9912633" y="4523012"/>
                <a:ext cx="209001" cy="146241"/>
              </a:xfrm>
              <a:custGeom>
                <a:rect b="b" l="l" r="r" t="t"/>
                <a:pathLst>
                  <a:path extrusionOk="0" h="146241" w="209001">
                    <a:moveTo>
                      <a:pt x="72" y="967"/>
                    </a:moveTo>
                    <a:cubicBezTo>
                      <a:pt x="-1525" y="8151"/>
                      <a:pt x="23889" y="45805"/>
                      <a:pt x="33335" y="39685"/>
                    </a:cubicBezTo>
                    <a:cubicBezTo>
                      <a:pt x="50631" y="28641"/>
                      <a:pt x="1535" y="-6218"/>
                      <a:pt x="72" y="967"/>
                    </a:cubicBezTo>
                    <a:close/>
                    <a:moveTo>
                      <a:pt x="50631" y="34096"/>
                    </a:moveTo>
                    <a:cubicBezTo>
                      <a:pt x="50099" y="37023"/>
                      <a:pt x="68992" y="55518"/>
                      <a:pt x="73117" y="52457"/>
                    </a:cubicBezTo>
                    <a:cubicBezTo>
                      <a:pt x="77375" y="49530"/>
                      <a:pt x="51696" y="28774"/>
                      <a:pt x="50631" y="34096"/>
                    </a:cubicBezTo>
                    <a:close/>
                    <a:moveTo>
                      <a:pt x="139642" y="81596"/>
                    </a:moveTo>
                    <a:cubicBezTo>
                      <a:pt x="146163" y="77471"/>
                      <a:pt x="102921" y="53788"/>
                      <a:pt x="102255" y="61372"/>
                    </a:cubicBezTo>
                    <a:cubicBezTo>
                      <a:pt x="101590" y="68557"/>
                      <a:pt x="133123" y="85720"/>
                      <a:pt x="139642" y="81596"/>
                    </a:cubicBezTo>
                    <a:close/>
                    <a:moveTo>
                      <a:pt x="134853" y="107141"/>
                    </a:moveTo>
                    <a:cubicBezTo>
                      <a:pt x="137248" y="118983"/>
                      <a:pt x="155077" y="126168"/>
                      <a:pt x="162128" y="122043"/>
                    </a:cubicBezTo>
                    <a:cubicBezTo>
                      <a:pt x="169313" y="117786"/>
                      <a:pt x="132458" y="94901"/>
                      <a:pt x="134853" y="107141"/>
                    </a:cubicBezTo>
                    <a:close/>
                    <a:moveTo>
                      <a:pt x="183550" y="133220"/>
                    </a:moveTo>
                    <a:cubicBezTo>
                      <a:pt x="184747" y="136147"/>
                      <a:pt x="200181" y="150383"/>
                      <a:pt x="207898" y="145061"/>
                    </a:cubicBezTo>
                    <a:cubicBezTo>
                      <a:pt x="215482" y="139739"/>
                      <a:pt x="181421" y="128164"/>
                      <a:pt x="183550" y="133220"/>
                    </a:cubicBezTo>
                    <a:close/>
                    <a:moveTo>
                      <a:pt x="162794" y="80398"/>
                    </a:moveTo>
                    <a:cubicBezTo>
                      <a:pt x="156807" y="93437"/>
                      <a:pt x="180622" y="116056"/>
                      <a:pt x="184215" y="116588"/>
                    </a:cubicBezTo>
                    <a:cubicBezTo>
                      <a:pt x="187675" y="117253"/>
                      <a:pt x="167317" y="70419"/>
                      <a:pt x="162794" y="8039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33"/>
              <p:cNvSpPr/>
              <p:nvPr/>
            </p:nvSpPr>
            <p:spPr>
              <a:xfrm>
                <a:off x="9912633" y="4523012"/>
                <a:ext cx="209001" cy="146241"/>
              </a:xfrm>
              <a:custGeom>
                <a:rect b="b" l="l" r="r" t="t"/>
                <a:pathLst>
                  <a:path extrusionOk="0" h="146241" w="209001">
                    <a:moveTo>
                      <a:pt x="72" y="967"/>
                    </a:moveTo>
                    <a:cubicBezTo>
                      <a:pt x="-1525" y="8151"/>
                      <a:pt x="23889" y="45805"/>
                      <a:pt x="33335" y="39685"/>
                    </a:cubicBezTo>
                    <a:cubicBezTo>
                      <a:pt x="50631" y="28641"/>
                      <a:pt x="1535" y="-6218"/>
                      <a:pt x="72" y="967"/>
                    </a:cubicBezTo>
                    <a:close/>
                    <a:moveTo>
                      <a:pt x="50631" y="34096"/>
                    </a:moveTo>
                    <a:cubicBezTo>
                      <a:pt x="50099" y="37023"/>
                      <a:pt x="68992" y="55518"/>
                      <a:pt x="73117" y="52457"/>
                    </a:cubicBezTo>
                    <a:cubicBezTo>
                      <a:pt x="77375" y="49530"/>
                      <a:pt x="51696" y="28774"/>
                      <a:pt x="50631" y="34096"/>
                    </a:cubicBezTo>
                    <a:close/>
                    <a:moveTo>
                      <a:pt x="139642" y="81596"/>
                    </a:moveTo>
                    <a:cubicBezTo>
                      <a:pt x="146163" y="77471"/>
                      <a:pt x="102921" y="53788"/>
                      <a:pt x="102255" y="61372"/>
                    </a:cubicBezTo>
                    <a:cubicBezTo>
                      <a:pt x="101590" y="68557"/>
                      <a:pt x="133123" y="85720"/>
                      <a:pt x="139642" y="81596"/>
                    </a:cubicBezTo>
                    <a:close/>
                    <a:moveTo>
                      <a:pt x="134853" y="107141"/>
                    </a:moveTo>
                    <a:cubicBezTo>
                      <a:pt x="137248" y="118983"/>
                      <a:pt x="155077" y="126168"/>
                      <a:pt x="162128" y="122043"/>
                    </a:cubicBezTo>
                    <a:cubicBezTo>
                      <a:pt x="169313" y="117786"/>
                      <a:pt x="132458" y="94901"/>
                      <a:pt x="134853" y="107141"/>
                    </a:cubicBezTo>
                    <a:close/>
                    <a:moveTo>
                      <a:pt x="183550" y="133220"/>
                    </a:moveTo>
                    <a:cubicBezTo>
                      <a:pt x="184747" y="136147"/>
                      <a:pt x="200181" y="150383"/>
                      <a:pt x="207898" y="145061"/>
                    </a:cubicBezTo>
                    <a:cubicBezTo>
                      <a:pt x="215482" y="139739"/>
                      <a:pt x="181421" y="128164"/>
                      <a:pt x="183550" y="133220"/>
                    </a:cubicBezTo>
                    <a:close/>
                    <a:moveTo>
                      <a:pt x="162794" y="80398"/>
                    </a:moveTo>
                    <a:cubicBezTo>
                      <a:pt x="156807" y="93437"/>
                      <a:pt x="180622" y="116056"/>
                      <a:pt x="184215" y="116588"/>
                    </a:cubicBezTo>
                    <a:cubicBezTo>
                      <a:pt x="187675" y="117253"/>
                      <a:pt x="167317" y="70419"/>
                      <a:pt x="162794" y="8039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7" name="Google Shape;317;p33"/>
            <p:cNvSpPr/>
            <p:nvPr/>
          </p:nvSpPr>
          <p:spPr>
            <a:xfrm>
              <a:off x="8786287" y="4663415"/>
              <a:ext cx="1092871" cy="971699"/>
            </a:xfrm>
            <a:custGeom>
              <a:rect b="b" l="l" r="r" t="t"/>
              <a:pathLst>
                <a:path extrusionOk="0" h="971699" w="1092871">
                  <a:moveTo>
                    <a:pt x="1090893" y="486969"/>
                  </a:moveTo>
                  <a:cubicBezTo>
                    <a:pt x="1095683" y="483376"/>
                    <a:pt x="1088498" y="464483"/>
                    <a:pt x="1084374" y="467410"/>
                  </a:cubicBezTo>
                  <a:cubicBezTo>
                    <a:pt x="1080249" y="470337"/>
                    <a:pt x="1080249" y="437740"/>
                    <a:pt x="1083176" y="422971"/>
                  </a:cubicBezTo>
                  <a:cubicBezTo>
                    <a:pt x="1086103" y="408070"/>
                    <a:pt x="1084374" y="409932"/>
                    <a:pt x="1076656" y="417649"/>
                  </a:cubicBezTo>
                  <a:cubicBezTo>
                    <a:pt x="1068939" y="425366"/>
                    <a:pt x="1060690" y="402880"/>
                    <a:pt x="1058828" y="396893"/>
                  </a:cubicBezTo>
                  <a:cubicBezTo>
                    <a:pt x="1057098" y="390906"/>
                    <a:pt x="1048183" y="374408"/>
                    <a:pt x="1038071" y="376669"/>
                  </a:cubicBezTo>
                  <a:cubicBezTo>
                    <a:pt x="1027960" y="379064"/>
                    <a:pt x="1034479" y="362433"/>
                    <a:pt x="1025032" y="364162"/>
                  </a:cubicBezTo>
                  <a:cubicBezTo>
                    <a:pt x="1015586" y="365892"/>
                    <a:pt x="1013723" y="350458"/>
                    <a:pt x="1015586" y="336222"/>
                  </a:cubicBezTo>
                  <a:cubicBezTo>
                    <a:pt x="1017315" y="321985"/>
                    <a:pt x="1009066" y="333294"/>
                    <a:pt x="1004942" y="327307"/>
                  </a:cubicBezTo>
                  <a:cubicBezTo>
                    <a:pt x="1000817" y="321320"/>
                    <a:pt x="996027" y="326110"/>
                    <a:pt x="989508" y="328505"/>
                  </a:cubicBezTo>
                  <a:cubicBezTo>
                    <a:pt x="982989" y="330900"/>
                    <a:pt x="981259" y="315998"/>
                    <a:pt x="982989" y="310144"/>
                  </a:cubicBezTo>
                  <a:cubicBezTo>
                    <a:pt x="984718" y="304157"/>
                    <a:pt x="981791" y="297105"/>
                    <a:pt x="972877" y="290585"/>
                  </a:cubicBezTo>
                  <a:cubicBezTo>
                    <a:pt x="963962" y="284066"/>
                    <a:pt x="963430" y="278744"/>
                    <a:pt x="963962" y="271027"/>
                  </a:cubicBezTo>
                  <a:cubicBezTo>
                    <a:pt x="964494" y="263310"/>
                    <a:pt x="913536" y="237232"/>
                    <a:pt x="902227" y="234837"/>
                  </a:cubicBezTo>
                  <a:cubicBezTo>
                    <a:pt x="890917" y="232442"/>
                    <a:pt x="900497" y="220600"/>
                    <a:pt x="895707" y="216476"/>
                  </a:cubicBezTo>
                  <a:cubicBezTo>
                    <a:pt x="890917" y="212351"/>
                    <a:pt x="889188" y="196917"/>
                    <a:pt x="889188" y="183878"/>
                  </a:cubicBezTo>
                  <a:cubicBezTo>
                    <a:pt x="889188" y="170839"/>
                    <a:pt x="872556" y="166715"/>
                    <a:pt x="873221" y="155937"/>
                  </a:cubicBezTo>
                  <a:cubicBezTo>
                    <a:pt x="873753" y="145294"/>
                    <a:pt x="868431" y="135182"/>
                    <a:pt x="869629" y="123340"/>
                  </a:cubicBezTo>
                  <a:cubicBezTo>
                    <a:pt x="870827" y="111498"/>
                    <a:pt x="852466" y="108571"/>
                    <a:pt x="851800" y="102052"/>
                  </a:cubicBezTo>
                  <a:cubicBezTo>
                    <a:pt x="851268" y="95532"/>
                    <a:pt x="841156" y="101520"/>
                    <a:pt x="831044" y="102584"/>
                  </a:cubicBezTo>
                  <a:cubicBezTo>
                    <a:pt x="820932" y="103781"/>
                    <a:pt x="821598" y="89545"/>
                    <a:pt x="822795" y="75841"/>
                  </a:cubicBezTo>
                  <a:cubicBezTo>
                    <a:pt x="823992" y="62137"/>
                    <a:pt x="818670" y="39651"/>
                    <a:pt x="810288" y="33131"/>
                  </a:cubicBezTo>
                  <a:cubicBezTo>
                    <a:pt x="802039" y="26612"/>
                    <a:pt x="801374" y="3993"/>
                    <a:pt x="797249" y="534"/>
                  </a:cubicBezTo>
                  <a:cubicBezTo>
                    <a:pt x="793124" y="-3059"/>
                    <a:pt x="779421" y="12375"/>
                    <a:pt x="780086" y="20092"/>
                  </a:cubicBezTo>
                  <a:cubicBezTo>
                    <a:pt x="780751" y="27809"/>
                    <a:pt x="778888" y="36724"/>
                    <a:pt x="773566" y="41513"/>
                  </a:cubicBezTo>
                  <a:cubicBezTo>
                    <a:pt x="768244" y="46303"/>
                    <a:pt x="777158" y="64665"/>
                    <a:pt x="769974" y="71184"/>
                  </a:cubicBezTo>
                  <a:cubicBezTo>
                    <a:pt x="762789" y="77703"/>
                    <a:pt x="769442" y="103781"/>
                    <a:pt x="767579" y="118683"/>
                  </a:cubicBezTo>
                  <a:cubicBezTo>
                    <a:pt x="765849" y="133452"/>
                    <a:pt x="766381" y="149551"/>
                    <a:pt x="759330" y="159663"/>
                  </a:cubicBezTo>
                  <a:cubicBezTo>
                    <a:pt x="752144" y="169775"/>
                    <a:pt x="751081" y="185741"/>
                    <a:pt x="736711" y="191063"/>
                  </a:cubicBezTo>
                  <a:cubicBezTo>
                    <a:pt x="722474" y="196385"/>
                    <a:pt x="703448" y="185076"/>
                    <a:pt x="704113" y="177359"/>
                  </a:cubicBezTo>
                  <a:cubicBezTo>
                    <a:pt x="704645" y="169642"/>
                    <a:pt x="688680" y="164852"/>
                    <a:pt x="680430" y="166049"/>
                  </a:cubicBezTo>
                  <a:cubicBezTo>
                    <a:pt x="672181" y="167247"/>
                    <a:pt x="667391" y="155405"/>
                    <a:pt x="654352" y="145294"/>
                  </a:cubicBezTo>
                  <a:cubicBezTo>
                    <a:pt x="641313" y="135182"/>
                    <a:pt x="631201" y="147688"/>
                    <a:pt x="627077" y="135847"/>
                  </a:cubicBezTo>
                  <a:cubicBezTo>
                    <a:pt x="622952" y="124005"/>
                    <a:pt x="618828" y="122276"/>
                    <a:pt x="609248" y="115623"/>
                  </a:cubicBezTo>
                  <a:cubicBezTo>
                    <a:pt x="599802" y="109104"/>
                    <a:pt x="602728" y="109104"/>
                    <a:pt x="611642" y="102584"/>
                  </a:cubicBezTo>
                  <a:cubicBezTo>
                    <a:pt x="620557" y="96064"/>
                    <a:pt x="618828" y="87682"/>
                    <a:pt x="614037" y="79965"/>
                  </a:cubicBezTo>
                  <a:cubicBezTo>
                    <a:pt x="609248" y="72248"/>
                    <a:pt x="619360" y="73978"/>
                    <a:pt x="631201" y="67459"/>
                  </a:cubicBezTo>
                  <a:cubicBezTo>
                    <a:pt x="643043" y="60939"/>
                    <a:pt x="631201" y="53222"/>
                    <a:pt x="640116" y="49630"/>
                  </a:cubicBezTo>
                  <a:cubicBezTo>
                    <a:pt x="649030" y="46037"/>
                    <a:pt x="643708" y="38320"/>
                    <a:pt x="634128" y="36591"/>
                  </a:cubicBezTo>
                  <a:cubicBezTo>
                    <a:pt x="624682" y="34861"/>
                    <a:pt x="627609" y="46037"/>
                    <a:pt x="624016" y="47234"/>
                  </a:cubicBezTo>
                  <a:cubicBezTo>
                    <a:pt x="620424" y="48432"/>
                    <a:pt x="616832" y="32466"/>
                    <a:pt x="613905" y="32998"/>
                  </a:cubicBezTo>
                  <a:cubicBezTo>
                    <a:pt x="610977" y="33530"/>
                    <a:pt x="599668" y="48964"/>
                    <a:pt x="593681" y="41247"/>
                  </a:cubicBezTo>
                  <a:cubicBezTo>
                    <a:pt x="587693" y="33530"/>
                    <a:pt x="554564" y="27011"/>
                    <a:pt x="541525" y="25281"/>
                  </a:cubicBezTo>
                  <a:cubicBezTo>
                    <a:pt x="528486" y="23552"/>
                    <a:pt x="524361" y="6920"/>
                    <a:pt x="516645" y="9847"/>
                  </a:cubicBezTo>
                  <a:cubicBezTo>
                    <a:pt x="508927" y="12775"/>
                    <a:pt x="517842" y="18096"/>
                    <a:pt x="526756" y="27676"/>
                  </a:cubicBezTo>
                  <a:cubicBezTo>
                    <a:pt x="535671" y="37123"/>
                    <a:pt x="497086" y="43642"/>
                    <a:pt x="485777" y="40183"/>
                  </a:cubicBezTo>
                  <a:cubicBezTo>
                    <a:pt x="474467" y="36591"/>
                    <a:pt x="487506" y="48432"/>
                    <a:pt x="478059" y="47900"/>
                  </a:cubicBezTo>
                  <a:cubicBezTo>
                    <a:pt x="468612" y="47234"/>
                    <a:pt x="466750" y="63866"/>
                    <a:pt x="459033" y="72248"/>
                  </a:cubicBezTo>
                  <a:cubicBezTo>
                    <a:pt x="451316" y="80630"/>
                    <a:pt x="456638" y="86485"/>
                    <a:pt x="448389" y="91807"/>
                  </a:cubicBezTo>
                  <a:cubicBezTo>
                    <a:pt x="440140" y="97129"/>
                    <a:pt x="439474" y="103116"/>
                    <a:pt x="449586" y="114426"/>
                  </a:cubicBezTo>
                  <a:cubicBezTo>
                    <a:pt x="459698" y="125735"/>
                    <a:pt x="444797" y="126267"/>
                    <a:pt x="435882" y="117353"/>
                  </a:cubicBezTo>
                  <a:cubicBezTo>
                    <a:pt x="426967" y="108438"/>
                    <a:pt x="418053" y="108438"/>
                    <a:pt x="418718" y="118550"/>
                  </a:cubicBezTo>
                  <a:cubicBezTo>
                    <a:pt x="419251" y="128662"/>
                    <a:pt x="408074" y="123872"/>
                    <a:pt x="409804" y="112563"/>
                  </a:cubicBezTo>
                  <a:cubicBezTo>
                    <a:pt x="411534" y="101254"/>
                    <a:pt x="397297" y="106576"/>
                    <a:pt x="395036" y="100056"/>
                  </a:cubicBezTo>
                  <a:cubicBezTo>
                    <a:pt x="392641" y="93536"/>
                    <a:pt x="380134" y="82893"/>
                    <a:pt x="372417" y="83424"/>
                  </a:cubicBezTo>
                  <a:cubicBezTo>
                    <a:pt x="364700" y="83957"/>
                    <a:pt x="364700" y="92339"/>
                    <a:pt x="356983" y="92339"/>
                  </a:cubicBezTo>
                  <a:cubicBezTo>
                    <a:pt x="349266" y="92339"/>
                    <a:pt x="347536" y="96464"/>
                    <a:pt x="348601" y="104846"/>
                  </a:cubicBezTo>
                  <a:cubicBezTo>
                    <a:pt x="349798" y="113095"/>
                    <a:pt x="336759" y="104314"/>
                    <a:pt x="327845" y="105378"/>
                  </a:cubicBezTo>
                  <a:cubicBezTo>
                    <a:pt x="318930" y="106576"/>
                    <a:pt x="327845" y="116687"/>
                    <a:pt x="323054" y="117220"/>
                  </a:cubicBezTo>
                  <a:cubicBezTo>
                    <a:pt x="318265" y="117752"/>
                    <a:pt x="318265" y="126134"/>
                    <a:pt x="310548" y="126134"/>
                  </a:cubicBezTo>
                  <a:cubicBezTo>
                    <a:pt x="302831" y="126134"/>
                    <a:pt x="304028" y="143297"/>
                    <a:pt x="305226" y="152212"/>
                  </a:cubicBezTo>
                  <a:cubicBezTo>
                    <a:pt x="306423" y="161127"/>
                    <a:pt x="293384" y="148088"/>
                    <a:pt x="285667" y="150482"/>
                  </a:cubicBezTo>
                  <a:cubicBezTo>
                    <a:pt x="277951" y="152877"/>
                    <a:pt x="287397" y="160594"/>
                    <a:pt x="289792" y="170706"/>
                  </a:cubicBezTo>
                  <a:cubicBezTo>
                    <a:pt x="292187" y="180818"/>
                    <a:pt x="285667" y="180153"/>
                    <a:pt x="281543" y="184411"/>
                  </a:cubicBezTo>
                  <a:cubicBezTo>
                    <a:pt x="277418" y="188535"/>
                    <a:pt x="270899" y="173101"/>
                    <a:pt x="270899" y="164187"/>
                  </a:cubicBezTo>
                  <a:cubicBezTo>
                    <a:pt x="270899" y="155272"/>
                    <a:pt x="260787" y="163654"/>
                    <a:pt x="250143" y="174831"/>
                  </a:cubicBezTo>
                  <a:cubicBezTo>
                    <a:pt x="239499" y="186140"/>
                    <a:pt x="253735" y="203304"/>
                    <a:pt x="248945" y="206231"/>
                  </a:cubicBezTo>
                  <a:cubicBezTo>
                    <a:pt x="244155" y="209158"/>
                    <a:pt x="222867" y="229382"/>
                    <a:pt x="210361" y="244150"/>
                  </a:cubicBezTo>
                  <a:cubicBezTo>
                    <a:pt x="197854" y="258919"/>
                    <a:pt x="171243" y="250138"/>
                    <a:pt x="162861" y="257189"/>
                  </a:cubicBezTo>
                  <a:cubicBezTo>
                    <a:pt x="154612" y="264374"/>
                    <a:pt x="145698" y="258919"/>
                    <a:pt x="137316" y="265439"/>
                  </a:cubicBezTo>
                  <a:cubicBezTo>
                    <a:pt x="129066" y="271958"/>
                    <a:pt x="113632" y="284465"/>
                    <a:pt x="111769" y="276748"/>
                  </a:cubicBezTo>
                  <a:cubicBezTo>
                    <a:pt x="110039" y="269031"/>
                    <a:pt x="88618" y="275018"/>
                    <a:pt x="79704" y="284465"/>
                  </a:cubicBezTo>
                  <a:cubicBezTo>
                    <a:pt x="70790" y="293911"/>
                    <a:pt x="56553" y="302294"/>
                    <a:pt x="46441" y="302826"/>
                  </a:cubicBezTo>
                  <a:cubicBezTo>
                    <a:pt x="36329" y="303358"/>
                    <a:pt x="36329" y="318792"/>
                    <a:pt x="32205" y="322385"/>
                  </a:cubicBezTo>
                  <a:cubicBezTo>
                    <a:pt x="28080" y="325977"/>
                    <a:pt x="29278" y="309878"/>
                    <a:pt x="29278" y="305753"/>
                  </a:cubicBezTo>
                  <a:cubicBezTo>
                    <a:pt x="29278" y="301629"/>
                    <a:pt x="19831" y="312938"/>
                    <a:pt x="15573" y="325312"/>
                  </a:cubicBezTo>
                  <a:cubicBezTo>
                    <a:pt x="11449" y="337819"/>
                    <a:pt x="25685" y="342475"/>
                    <a:pt x="16771" y="355514"/>
                  </a:cubicBezTo>
                  <a:cubicBezTo>
                    <a:pt x="7856" y="368553"/>
                    <a:pt x="-393" y="381592"/>
                    <a:pt x="11981" y="398224"/>
                  </a:cubicBezTo>
                  <a:cubicBezTo>
                    <a:pt x="24488" y="414855"/>
                    <a:pt x="31540" y="425499"/>
                    <a:pt x="27415" y="433748"/>
                  </a:cubicBezTo>
                  <a:cubicBezTo>
                    <a:pt x="23291" y="441997"/>
                    <a:pt x="14376" y="417117"/>
                    <a:pt x="11449" y="420177"/>
                  </a:cubicBezTo>
                  <a:cubicBezTo>
                    <a:pt x="8522" y="423104"/>
                    <a:pt x="22758" y="433748"/>
                    <a:pt x="19166" y="439203"/>
                  </a:cubicBezTo>
                  <a:cubicBezTo>
                    <a:pt x="15573" y="444525"/>
                    <a:pt x="2800" y="418979"/>
                    <a:pt x="140" y="424967"/>
                  </a:cubicBezTo>
                  <a:cubicBezTo>
                    <a:pt x="-2255" y="430289"/>
                    <a:pt x="26882" y="470603"/>
                    <a:pt x="27415" y="485505"/>
                  </a:cubicBezTo>
                  <a:cubicBezTo>
                    <a:pt x="27947" y="500407"/>
                    <a:pt x="51098" y="514643"/>
                    <a:pt x="50034" y="535932"/>
                  </a:cubicBezTo>
                  <a:cubicBezTo>
                    <a:pt x="48836" y="557220"/>
                    <a:pt x="70257" y="591680"/>
                    <a:pt x="73717" y="597002"/>
                  </a:cubicBezTo>
                  <a:cubicBezTo>
                    <a:pt x="77309" y="602324"/>
                    <a:pt x="65334" y="616561"/>
                    <a:pt x="67729" y="632527"/>
                  </a:cubicBezTo>
                  <a:cubicBezTo>
                    <a:pt x="70124" y="648493"/>
                    <a:pt x="62408" y="654480"/>
                    <a:pt x="52296" y="654480"/>
                  </a:cubicBezTo>
                  <a:cubicBezTo>
                    <a:pt x="42184" y="654480"/>
                    <a:pt x="48171" y="671112"/>
                    <a:pt x="59347" y="672309"/>
                  </a:cubicBezTo>
                  <a:cubicBezTo>
                    <a:pt x="70657" y="673506"/>
                    <a:pt x="66532" y="681224"/>
                    <a:pt x="78906" y="689473"/>
                  </a:cubicBezTo>
                  <a:cubicBezTo>
                    <a:pt x="91413" y="697722"/>
                    <a:pt x="120950" y="694795"/>
                    <a:pt x="131062" y="694795"/>
                  </a:cubicBezTo>
                  <a:cubicBezTo>
                    <a:pt x="141174" y="694795"/>
                    <a:pt x="144101" y="679361"/>
                    <a:pt x="157805" y="678828"/>
                  </a:cubicBezTo>
                  <a:cubicBezTo>
                    <a:pt x="171510" y="678296"/>
                    <a:pt x="170312" y="674039"/>
                    <a:pt x="176831" y="665790"/>
                  </a:cubicBezTo>
                  <a:cubicBezTo>
                    <a:pt x="183351" y="657540"/>
                    <a:pt x="214219" y="659802"/>
                    <a:pt x="245619" y="661665"/>
                  </a:cubicBezTo>
                  <a:cubicBezTo>
                    <a:pt x="277019" y="663528"/>
                    <a:pt x="290723" y="653948"/>
                    <a:pt x="295513" y="640909"/>
                  </a:cubicBezTo>
                  <a:cubicBezTo>
                    <a:pt x="299505" y="629732"/>
                    <a:pt x="322256" y="629067"/>
                    <a:pt x="331038" y="620685"/>
                  </a:cubicBezTo>
                  <a:cubicBezTo>
                    <a:pt x="339952" y="612436"/>
                    <a:pt x="347669" y="611771"/>
                    <a:pt x="370820" y="612968"/>
                  </a:cubicBezTo>
                  <a:cubicBezTo>
                    <a:pt x="393971" y="614166"/>
                    <a:pt x="415259" y="601659"/>
                    <a:pt x="430161" y="595805"/>
                  </a:cubicBezTo>
                  <a:cubicBezTo>
                    <a:pt x="444930" y="589817"/>
                    <a:pt x="472338" y="592212"/>
                    <a:pt x="486575" y="588620"/>
                  </a:cubicBezTo>
                  <a:cubicBezTo>
                    <a:pt x="500811" y="585027"/>
                    <a:pt x="503206" y="606448"/>
                    <a:pt x="519172" y="604586"/>
                  </a:cubicBezTo>
                  <a:cubicBezTo>
                    <a:pt x="535138" y="602856"/>
                    <a:pt x="542323" y="609376"/>
                    <a:pt x="550572" y="608711"/>
                  </a:cubicBezTo>
                  <a:cubicBezTo>
                    <a:pt x="558822" y="608178"/>
                    <a:pt x="557757" y="614698"/>
                    <a:pt x="566006" y="616427"/>
                  </a:cubicBezTo>
                  <a:cubicBezTo>
                    <a:pt x="574255" y="618157"/>
                    <a:pt x="573191" y="625342"/>
                    <a:pt x="567736" y="633059"/>
                  </a:cubicBezTo>
                  <a:cubicBezTo>
                    <a:pt x="562413" y="640776"/>
                    <a:pt x="580243" y="640244"/>
                    <a:pt x="591419" y="655544"/>
                  </a:cubicBezTo>
                  <a:cubicBezTo>
                    <a:pt x="602728" y="670978"/>
                    <a:pt x="591951" y="673374"/>
                    <a:pt x="597939" y="685215"/>
                  </a:cubicBezTo>
                  <a:cubicBezTo>
                    <a:pt x="603926" y="697057"/>
                    <a:pt x="608051" y="694130"/>
                    <a:pt x="619892" y="677498"/>
                  </a:cubicBezTo>
                  <a:cubicBezTo>
                    <a:pt x="631733" y="660867"/>
                    <a:pt x="644772" y="671511"/>
                    <a:pt x="646635" y="657274"/>
                  </a:cubicBezTo>
                  <a:cubicBezTo>
                    <a:pt x="648365" y="643038"/>
                    <a:pt x="660872" y="626406"/>
                    <a:pt x="669254" y="633591"/>
                  </a:cubicBezTo>
                  <a:cubicBezTo>
                    <a:pt x="677503" y="640643"/>
                    <a:pt x="663266" y="644235"/>
                    <a:pt x="657945" y="671511"/>
                  </a:cubicBezTo>
                  <a:cubicBezTo>
                    <a:pt x="652622" y="698786"/>
                    <a:pt x="643176" y="684550"/>
                    <a:pt x="641313" y="692267"/>
                  </a:cubicBezTo>
                  <a:cubicBezTo>
                    <a:pt x="639584" y="699984"/>
                    <a:pt x="666194" y="704108"/>
                    <a:pt x="666194" y="689872"/>
                  </a:cubicBezTo>
                  <a:cubicBezTo>
                    <a:pt x="666194" y="675635"/>
                    <a:pt x="670984" y="669116"/>
                    <a:pt x="681096" y="682155"/>
                  </a:cubicBezTo>
                  <a:cubicBezTo>
                    <a:pt x="691208" y="695194"/>
                    <a:pt x="675108" y="705838"/>
                    <a:pt x="677503" y="711825"/>
                  </a:cubicBezTo>
                  <a:cubicBezTo>
                    <a:pt x="679898" y="717813"/>
                    <a:pt x="691208" y="710095"/>
                    <a:pt x="697062" y="710628"/>
                  </a:cubicBezTo>
                  <a:cubicBezTo>
                    <a:pt x="707573" y="711692"/>
                    <a:pt x="721942" y="734976"/>
                    <a:pt x="719548" y="747350"/>
                  </a:cubicBezTo>
                  <a:cubicBezTo>
                    <a:pt x="717152" y="759857"/>
                    <a:pt x="713560" y="771698"/>
                    <a:pt x="733783" y="781810"/>
                  </a:cubicBezTo>
                  <a:cubicBezTo>
                    <a:pt x="754007" y="791922"/>
                    <a:pt x="746290" y="793652"/>
                    <a:pt x="761059" y="793652"/>
                  </a:cubicBezTo>
                  <a:cubicBezTo>
                    <a:pt x="775828" y="793652"/>
                    <a:pt x="806696" y="805493"/>
                    <a:pt x="815078" y="812678"/>
                  </a:cubicBezTo>
                  <a:cubicBezTo>
                    <a:pt x="823327" y="819730"/>
                    <a:pt x="844748" y="807356"/>
                    <a:pt x="848873" y="793120"/>
                  </a:cubicBezTo>
                  <a:cubicBezTo>
                    <a:pt x="852997" y="778883"/>
                    <a:pt x="868431" y="792587"/>
                    <a:pt x="860182" y="797244"/>
                  </a:cubicBezTo>
                  <a:cubicBezTo>
                    <a:pt x="851800" y="802034"/>
                    <a:pt x="864306" y="813210"/>
                    <a:pt x="864972" y="805493"/>
                  </a:cubicBezTo>
                  <a:cubicBezTo>
                    <a:pt x="865504" y="797776"/>
                    <a:pt x="869097" y="791257"/>
                    <a:pt x="872157" y="800171"/>
                  </a:cubicBezTo>
                  <a:cubicBezTo>
                    <a:pt x="875084" y="809086"/>
                    <a:pt x="885861" y="809086"/>
                    <a:pt x="889986" y="816137"/>
                  </a:cubicBezTo>
                  <a:cubicBezTo>
                    <a:pt x="894111" y="823322"/>
                    <a:pt x="898900" y="828644"/>
                    <a:pt x="898900" y="822657"/>
                  </a:cubicBezTo>
                  <a:cubicBezTo>
                    <a:pt x="898900" y="816670"/>
                    <a:pt x="901295" y="811348"/>
                    <a:pt x="910742" y="807755"/>
                  </a:cubicBezTo>
                  <a:cubicBezTo>
                    <a:pt x="920188" y="804163"/>
                    <a:pt x="926176" y="797643"/>
                    <a:pt x="936288" y="789394"/>
                  </a:cubicBezTo>
                  <a:cubicBezTo>
                    <a:pt x="946400" y="781145"/>
                    <a:pt x="987911" y="779282"/>
                    <a:pt x="992036" y="779282"/>
                  </a:cubicBezTo>
                  <a:cubicBezTo>
                    <a:pt x="996161" y="779282"/>
                    <a:pt x="998555" y="743757"/>
                    <a:pt x="1000950" y="725263"/>
                  </a:cubicBezTo>
                  <a:cubicBezTo>
                    <a:pt x="1003345" y="706902"/>
                    <a:pt x="1018779" y="703975"/>
                    <a:pt x="1021174" y="684283"/>
                  </a:cubicBezTo>
                  <a:cubicBezTo>
                    <a:pt x="1023569" y="664725"/>
                    <a:pt x="1044325" y="628535"/>
                    <a:pt x="1049647" y="626806"/>
                  </a:cubicBezTo>
                  <a:cubicBezTo>
                    <a:pt x="1054969" y="625076"/>
                    <a:pt x="1065081" y="619621"/>
                    <a:pt x="1065613" y="608445"/>
                  </a:cubicBezTo>
                  <a:cubicBezTo>
                    <a:pt x="1066146" y="597135"/>
                    <a:pt x="1079850" y="584761"/>
                    <a:pt x="1079850" y="571057"/>
                  </a:cubicBezTo>
                  <a:cubicBezTo>
                    <a:pt x="1079850" y="557353"/>
                    <a:pt x="1087567" y="541387"/>
                    <a:pt x="1086369" y="537262"/>
                  </a:cubicBezTo>
                  <a:cubicBezTo>
                    <a:pt x="1085172" y="533138"/>
                    <a:pt x="1080382" y="520098"/>
                    <a:pt x="1089296" y="510519"/>
                  </a:cubicBezTo>
                  <a:cubicBezTo>
                    <a:pt x="1098610" y="501870"/>
                    <a:pt x="1086237" y="490561"/>
                    <a:pt x="1090893" y="486969"/>
                  </a:cubicBezTo>
                  <a:close/>
                  <a:moveTo>
                    <a:pt x="496554" y="22487"/>
                  </a:moveTo>
                  <a:cubicBezTo>
                    <a:pt x="495356" y="15302"/>
                    <a:pt x="453179" y="23552"/>
                    <a:pt x="462093" y="30736"/>
                  </a:cubicBezTo>
                  <a:cubicBezTo>
                    <a:pt x="468081" y="35526"/>
                    <a:pt x="497751" y="29672"/>
                    <a:pt x="496554" y="22487"/>
                  </a:cubicBezTo>
                  <a:close/>
                  <a:moveTo>
                    <a:pt x="630004" y="724864"/>
                  </a:moveTo>
                  <a:cubicBezTo>
                    <a:pt x="636523" y="730851"/>
                    <a:pt x="658477" y="728989"/>
                    <a:pt x="662069" y="720740"/>
                  </a:cubicBezTo>
                  <a:cubicBezTo>
                    <a:pt x="665661" y="712357"/>
                    <a:pt x="624149" y="719542"/>
                    <a:pt x="630004" y="724864"/>
                  </a:cubicBezTo>
                  <a:close/>
                  <a:moveTo>
                    <a:pt x="898102" y="889714"/>
                  </a:moveTo>
                  <a:cubicBezTo>
                    <a:pt x="882136" y="891444"/>
                    <a:pt x="858053" y="875079"/>
                    <a:pt x="852466" y="876676"/>
                  </a:cubicBezTo>
                  <a:cubicBezTo>
                    <a:pt x="845946" y="878405"/>
                    <a:pt x="873221" y="919385"/>
                    <a:pt x="864972" y="930029"/>
                  </a:cubicBezTo>
                  <a:cubicBezTo>
                    <a:pt x="856723" y="940673"/>
                    <a:pt x="889320" y="969812"/>
                    <a:pt x="900497" y="971541"/>
                  </a:cubicBezTo>
                  <a:cubicBezTo>
                    <a:pt x="911806" y="973271"/>
                    <a:pt x="907548" y="960232"/>
                    <a:pt x="915265" y="960897"/>
                  </a:cubicBezTo>
                  <a:cubicBezTo>
                    <a:pt x="922982" y="961429"/>
                    <a:pt x="920055" y="953180"/>
                    <a:pt x="921253" y="947193"/>
                  </a:cubicBezTo>
                  <a:cubicBezTo>
                    <a:pt x="922451" y="941205"/>
                    <a:pt x="930167" y="953712"/>
                    <a:pt x="936686" y="950120"/>
                  </a:cubicBezTo>
                  <a:cubicBezTo>
                    <a:pt x="943207" y="946528"/>
                    <a:pt x="934957" y="920982"/>
                    <a:pt x="944404" y="920982"/>
                  </a:cubicBezTo>
                  <a:cubicBezTo>
                    <a:pt x="953850" y="920982"/>
                    <a:pt x="946133" y="890114"/>
                    <a:pt x="943207" y="880002"/>
                  </a:cubicBezTo>
                  <a:cubicBezTo>
                    <a:pt x="940279" y="870156"/>
                    <a:pt x="914201" y="887985"/>
                    <a:pt x="898102" y="88971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33"/>
            <p:cNvSpPr/>
            <p:nvPr/>
          </p:nvSpPr>
          <p:spPr>
            <a:xfrm>
              <a:off x="10229872" y="5355149"/>
              <a:ext cx="323641" cy="397646"/>
            </a:xfrm>
            <a:custGeom>
              <a:rect b="b" l="l" r="r" t="t"/>
              <a:pathLst>
                <a:path extrusionOk="0" h="397646" w="323641">
                  <a:moveTo>
                    <a:pt x="200269" y="192658"/>
                  </a:moveTo>
                  <a:cubicBezTo>
                    <a:pt x="192019" y="186671"/>
                    <a:pt x="187762" y="195053"/>
                    <a:pt x="178981" y="199178"/>
                  </a:cubicBezTo>
                  <a:cubicBezTo>
                    <a:pt x="170066" y="203302"/>
                    <a:pt x="164211" y="179619"/>
                    <a:pt x="152902" y="188534"/>
                  </a:cubicBezTo>
                  <a:cubicBezTo>
                    <a:pt x="141593" y="197448"/>
                    <a:pt x="151705" y="201041"/>
                    <a:pt x="139198" y="211684"/>
                  </a:cubicBezTo>
                  <a:cubicBezTo>
                    <a:pt x="126691" y="222329"/>
                    <a:pt x="132013" y="225921"/>
                    <a:pt x="117245" y="249072"/>
                  </a:cubicBezTo>
                  <a:cubicBezTo>
                    <a:pt x="102476" y="272223"/>
                    <a:pt x="51384" y="285262"/>
                    <a:pt x="43667" y="297769"/>
                  </a:cubicBezTo>
                  <a:cubicBezTo>
                    <a:pt x="35951" y="310275"/>
                    <a:pt x="10404" y="320254"/>
                    <a:pt x="9872" y="329834"/>
                  </a:cubicBezTo>
                  <a:cubicBezTo>
                    <a:pt x="9340" y="339280"/>
                    <a:pt x="-6227" y="346066"/>
                    <a:pt x="2820" y="358972"/>
                  </a:cubicBezTo>
                  <a:cubicBezTo>
                    <a:pt x="9872" y="369084"/>
                    <a:pt x="19452" y="361899"/>
                    <a:pt x="27169" y="369616"/>
                  </a:cubicBezTo>
                  <a:cubicBezTo>
                    <a:pt x="34886" y="377333"/>
                    <a:pt x="42603" y="370814"/>
                    <a:pt x="46195" y="377333"/>
                  </a:cubicBezTo>
                  <a:cubicBezTo>
                    <a:pt x="49788" y="383853"/>
                    <a:pt x="75866" y="383853"/>
                    <a:pt x="95424" y="366024"/>
                  </a:cubicBezTo>
                  <a:cubicBezTo>
                    <a:pt x="114983" y="348195"/>
                    <a:pt x="105536" y="339946"/>
                    <a:pt x="113253" y="335156"/>
                  </a:cubicBezTo>
                  <a:cubicBezTo>
                    <a:pt x="120970" y="330366"/>
                    <a:pt x="122168" y="316130"/>
                    <a:pt x="126957" y="307215"/>
                  </a:cubicBezTo>
                  <a:cubicBezTo>
                    <a:pt x="131747" y="298301"/>
                    <a:pt x="135206" y="288854"/>
                    <a:pt x="156627" y="288854"/>
                  </a:cubicBezTo>
                  <a:cubicBezTo>
                    <a:pt x="178049" y="288854"/>
                    <a:pt x="166739" y="284730"/>
                    <a:pt x="165542" y="274618"/>
                  </a:cubicBezTo>
                  <a:cubicBezTo>
                    <a:pt x="164345" y="264506"/>
                    <a:pt x="183371" y="262776"/>
                    <a:pt x="183371" y="249737"/>
                  </a:cubicBezTo>
                  <a:cubicBezTo>
                    <a:pt x="183371" y="236698"/>
                    <a:pt x="209449" y="224857"/>
                    <a:pt x="204127" y="214745"/>
                  </a:cubicBezTo>
                  <a:cubicBezTo>
                    <a:pt x="198406" y="204633"/>
                    <a:pt x="208518" y="198646"/>
                    <a:pt x="200269" y="192658"/>
                  </a:cubicBezTo>
                  <a:close/>
                  <a:moveTo>
                    <a:pt x="28765" y="397424"/>
                  </a:moveTo>
                  <a:cubicBezTo>
                    <a:pt x="32890" y="398622"/>
                    <a:pt x="46595" y="395029"/>
                    <a:pt x="38877" y="385582"/>
                  </a:cubicBezTo>
                  <a:cubicBezTo>
                    <a:pt x="31160" y="376003"/>
                    <a:pt x="19053" y="394630"/>
                    <a:pt x="28765" y="397424"/>
                  </a:cubicBezTo>
                  <a:close/>
                  <a:moveTo>
                    <a:pt x="296997" y="97260"/>
                  </a:moveTo>
                  <a:cubicBezTo>
                    <a:pt x="291675" y="106175"/>
                    <a:pt x="281031" y="94866"/>
                    <a:pt x="270919" y="94866"/>
                  </a:cubicBezTo>
                  <a:cubicBezTo>
                    <a:pt x="260807" y="94866"/>
                    <a:pt x="254952" y="87814"/>
                    <a:pt x="254952" y="78900"/>
                  </a:cubicBezTo>
                  <a:cubicBezTo>
                    <a:pt x="254952" y="69985"/>
                    <a:pt x="252558" y="56946"/>
                    <a:pt x="243111" y="57611"/>
                  </a:cubicBezTo>
                  <a:cubicBezTo>
                    <a:pt x="233664" y="58144"/>
                    <a:pt x="246038" y="67723"/>
                    <a:pt x="242579" y="72380"/>
                  </a:cubicBezTo>
                  <a:cubicBezTo>
                    <a:pt x="238986" y="77170"/>
                    <a:pt x="236591" y="67058"/>
                    <a:pt x="231935" y="67058"/>
                  </a:cubicBezTo>
                  <a:cubicBezTo>
                    <a:pt x="227145" y="67058"/>
                    <a:pt x="221823" y="60539"/>
                    <a:pt x="221823" y="48697"/>
                  </a:cubicBezTo>
                  <a:cubicBezTo>
                    <a:pt x="221823" y="36855"/>
                    <a:pt x="211711" y="38053"/>
                    <a:pt x="211711" y="24349"/>
                  </a:cubicBezTo>
                  <a:cubicBezTo>
                    <a:pt x="211711" y="10644"/>
                    <a:pt x="190290" y="0"/>
                    <a:pt x="178448" y="0"/>
                  </a:cubicBezTo>
                  <a:cubicBezTo>
                    <a:pt x="166606" y="0"/>
                    <a:pt x="180843" y="21288"/>
                    <a:pt x="186697" y="28473"/>
                  </a:cubicBezTo>
                  <a:cubicBezTo>
                    <a:pt x="192685" y="35658"/>
                    <a:pt x="205723" y="42177"/>
                    <a:pt x="205058" y="47499"/>
                  </a:cubicBezTo>
                  <a:cubicBezTo>
                    <a:pt x="204526" y="52821"/>
                    <a:pt x="213973" y="66526"/>
                    <a:pt x="221024" y="68788"/>
                  </a:cubicBezTo>
                  <a:cubicBezTo>
                    <a:pt x="228077" y="71182"/>
                    <a:pt x="216900" y="91938"/>
                    <a:pt x="216900" y="108570"/>
                  </a:cubicBezTo>
                  <a:cubicBezTo>
                    <a:pt x="216900" y="125201"/>
                    <a:pt x="203861" y="122274"/>
                    <a:pt x="194946" y="132918"/>
                  </a:cubicBezTo>
                  <a:cubicBezTo>
                    <a:pt x="186032" y="143562"/>
                    <a:pt x="217432" y="154206"/>
                    <a:pt x="230471" y="164984"/>
                  </a:cubicBezTo>
                  <a:cubicBezTo>
                    <a:pt x="243510" y="175628"/>
                    <a:pt x="219295" y="201972"/>
                    <a:pt x="222754" y="207693"/>
                  </a:cubicBezTo>
                  <a:cubicBezTo>
                    <a:pt x="224484" y="210620"/>
                    <a:pt x="233398" y="214878"/>
                    <a:pt x="247103" y="211285"/>
                  </a:cubicBezTo>
                  <a:cubicBezTo>
                    <a:pt x="260807" y="207693"/>
                    <a:pt x="267326" y="178023"/>
                    <a:pt x="276773" y="169773"/>
                  </a:cubicBezTo>
                  <a:cubicBezTo>
                    <a:pt x="286220" y="161524"/>
                    <a:pt x="280366" y="148352"/>
                    <a:pt x="285022" y="141833"/>
                  </a:cubicBezTo>
                  <a:cubicBezTo>
                    <a:pt x="289812" y="135313"/>
                    <a:pt x="296331" y="135846"/>
                    <a:pt x="302851" y="135846"/>
                  </a:cubicBezTo>
                  <a:cubicBezTo>
                    <a:pt x="309371" y="135846"/>
                    <a:pt x="305778" y="119879"/>
                    <a:pt x="314160" y="119879"/>
                  </a:cubicBezTo>
                  <a:cubicBezTo>
                    <a:pt x="322543" y="119879"/>
                    <a:pt x="318285" y="108570"/>
                    <a:pt x="323074" y="96196"/>
                  </a:cubicBezTo>
                  <a:cubicBezTo>
                    <a:pt x="327732" y="83556"/>
                    <a:pt x="302319" y="88346"/>
                    <a:pt x="296997" y="9726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33"/>
            <p:cNvSpPr/>
            <p:nvPr/>
          </p:nvSpPr>
          <p:spPr>
            <a:xfrm>
              <a:off x="10523722" y="4821442"/>
              <a:ext cx="66079" cy="55131"/>
            </a:xfrm>
            <a:custGeom>
              <a:rect b="b" l="l" r="r" t="t"/>
              <a:pathLst>
                <a:path extrusionOk="0" h="55131" w="66079">
                  <a:moveTo>
                    <a:pt x="1284" y="49002"/>
                  </a:moveTo>
                  <a:cubicBezTo>
                    <a:pt x="11396" y="58448"/>
                    <a:pt x="31487" y="57916"/>
                    <a:pt x="32152" y="40753"/>
                  </a:cubicBezTo>
                  <a:cubicBezTo>
                    <a:pt x="32817" y="23456"/>
                    <a:pt x="-7630" y="40487"/>
                    <a:pt x="1284" y="49002"/>
                  </a:cubicBezTo>
                  <a:close/>
                  <a:moveTo>
                    <a:pt x="38139" y="17469"/>
                  </a:moveTo>
                  <a:cubicBezTo>
                    <a:pt x="44659" y="19864"/>
                    <a:pt x="66080" y="12679"/>
                    <a:pt x="66080" y="2700"/>
                  </a:cubicBezTo>
                  <a:cubicBezTo>
                    <a:pt x="65947" y="-7412"/>
                    <a:pt x="28293" y="13876"/>
                    <a:pt x="38139" y="1746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33"/>
            <p:cNvSpPr/>
            <p:nvPr/>
          </p:nvSpPr>
          <p:spPr>
            <a:xfrm>
              <a:off x="7200442" y="3142737"/>
              <a:ext cx="378811" cy="236451"/>
            </a:xfrm>
            <a:custGeom>
              <a:rect b="b" l="l" r="r" t="t"/>
              <a:pathLst>
                <a:path extrusionOk="0" h="236451" w="378811">
                  <a:moveTo>
                    <a:pt x="376417" y="150519"/>
                  </a:moveTo>
                  <a:cubicBezTo>
                    <a:pt x="376417" y="150519"/>
                    <a:pt x="358987" y="141870"/>
                    <a:pt x="352734" y="142669"/>
                  </a:cubicBezTo>
                  <a:cubicBezTo>
                    <a:pt x="346347" y="143467"/>
                    <a:pt x="336102" y="128432"/>
                    <a:pt x="325059" y="124441"/>
                  </a:cubicBezTo>
                  <a:cubicBezTo>
                    <a:pt x="314016" y="120449"/>
                    <a:pt x="298981" y="113397"/>
                    <a:pt x="294191" y="106213"/>
                  </a:cubicBezTo>
                  <a:cubicBezTo>
                    <a:pt x="289402" y="99161"/>
                    <a:pt x="269710" y="91976"/>
                    <a:pt x="267315" y="86388"/>
                  </a:cubicBezTo>
                  <a:cubicBezTo>
                    <a:pt x="264920" y="80800"/>
                    <a:pt x="261062" y="71353"/>
                    <a:pt x="255473" y="64169"/>
                  </a:cubicBezTo>
                  <a:cubicBezTo>
                    <a:pt x="249885" y="56984"/>
                    <a:pt x="249885" y="47537"/>
                    <a:pt x="244430" y="46739"/>
                  </a:cubicBezTo>
                  <a:cubicBezTo>
                    <a:pt x="238842" y="45941"/>
                    <a:pt x="204914" y="46739"/>
                    <a:pt x="204914" y="41949"/>
                  </a:cubicBezTo>
                  <a:cubicBezTo>
                    <a:pt x="204914" y="37159"/>
                    <a:pt x="202519" y="15073"/>
                    <a:pt x="195468" y="13476"/>
                  </a:cubicBezTo>
                  <a:cubicBezTo>
                    <a:pt x="188283" y="11880"/>
                    <a:pt x="178836" y="10283"/>
                    <a:pt x="174978" y="6291"/>
                  </a:cubicBezTo>
                  <a:cubicBezTo>
                    <a:pt x="170986" y="2300"/>
                    <a:pt x="158346" y="-2490"/>
                    <a:pt x="155951" y="1502"/>
                  </a:cubicBezTo>
                  <a:cubicBezTo>
                    <a:pt x="153556" y="5493"/>
                    <a:pt x="147303" y="7090"/>
                    <a:pt x="144908" y="7090"/>
                  </a:cubicBezTo>
                  <a:cubicBezTo>
                    <a:pt x="142513" y="7090"/>
                    <a:pt x="143311" y="18133"/>
                    <a:pt x="135461" y="17334"/>
                  </a:cubicBezTo>
                  <a:cubicBezTo>
                    <a:pt x="127611" y="16536"/>
                    <a:pt x="116435" y="25983"/>
                    <a:pt x="116435" y="31571"/>
                  </a:cubicBezTo>
                  <a:cubicBezTo>
                    <a:pt x="116435" y="37159"/>
                    <a:pt x="117233" y="45009"/>
                    <a:pt x="106988" y="44211"/>
                  </a:cubicBezTo>
                  <a:cubicBezTo>
                    <a:pt x="101799" y="43812"/>
                    <a:pt x="94481" y="42880"/>
                    <a:pt x="88095" y="39687"/>
                  </a:cubicBezTo>
                  <a:cubicBezTo>
                    <a:pt x="86631" y="40885"/>
                    <a:pt x="77983" y="46739"/>
                    <a:pt x="69335" y="35163"/>
                  </a:cubicBezTo>
                  <a:cubicBezTo>
                    <a:pt x="59888" y="22523"/>
                    <a:pt x="44987" y="9751"/>
                    <a:pt x="36604" y="9751"/>
                  </a:cubicBezTo>
                  <a:cubicBezTo>
                    <a:pt x="29020" y="9751"/>
                    <a:pt x="2809" y="9751"/>
                    <a:pt x="8930" y="24386"/>
                  </a:cubicBezTo>
                  <a:cubicBezTo>
                    <a:pt x="10792" y="21193"/>
                    <a:pt x="14385" y="18931"/>
                    <a:pt x="21436" y="19597"/>
                  </a:cubicBezTo>
                  <a:cubicBezTo>
                    <a:pt x="40463" y="21193"/>
                    <a:pt x="31682" y="43280"/>
                    <a:pt x="41926" y="44078"/>
                  </a:cubicBezTo>
                  <a:cubicBezTo>
                    <a:pt x="52171" y="44876"/>
                    <a:pt x="64013" y="60709"/>
                    <a:pt x="54566" y="59911"/>
                  </a:cubicBezTo>
                  <a:cubicBezTo>
                    <a:pt x="45119" y="59113"/>
                    <a:pt x="37136" y="68559"/>
                    <a:pt x="27690" y="65499"/>
                  </a:cubicBezTo>
                  <a:cubicBezTo>
                    <a:pt x="18243" y="62306"/>
                    <a:pt x="6269" y="54456"/>
                    <a:pt x="3208" y="65499"/>
                  </a:cubicBezTo>
                  <a:cubicBezTo>
                    <a:pt x="15" y="76542"/>
                    <a:pt x="-3976" y="88384"/>
                    <a:pt x="8797" y="87586"/>
                  </a:cubicBezTo>
                  <a:cubicBezTo>
                    <a:pt x="21436" y="86787"/>
                    <a:pt x="19042" y="95569"/>
                    <a:pt x="10393" y="104217"/>
                  </a:cubicBezTo>
                  <a:cubicBezTo>
                    <a:pt x="1745" y="112998"/>
                    <a:pt x="23831" y="102620"/>
                    <a:pt x="25428" y="110603"/>
                  </a:cubicBezTo>
                  <a:cubicBezTo>
                    <a:pt x="27025" y="118453"/>
                    <a:pt x="34076" y="119252"/>
                    <a:pt x="31016" y="131892"/>
                  </a:cubicBezTo>
                  <a:cubicBezTo>
                    <a:pt x="29020" y="139875"/>
                    <a:pt x="30484" y="155841"/>
                    <a:pt x="31016" y="167682"/>
                  </a:cubicBezTo>
                  <a:cubicBezTo>
                    <a:pt x="39398" y="167682"/>
                    <a:pt x="50708" y="166884"/>
                    <a:pt x="53103" y="163558"/>
                  </a:cubicBezTo>
                  <a:cubicBezTo>
                    <a:pt x="57094" y="158103"/>
                    <a:pt x="69734" y="146926"/>
                    <a:pt x="76786" y="146926"/>
                  </a:cubicBezTo>
                  <a:cubicBezTo>
                    <a:pt x="83971" y="146926"/>
                    <a:pt x="91821" y="150120"/>
                    <a:pt x="95812" y="144532"/>
                  </a:cubicBezTo>
                  <a:cubicBezTo>
                    <a:pt x="99804" y="139076"/>
                    <a:pt x="122689" y="140540"/>
                    <a:pt x="126680" y="145330"/>
                  </a:cubicBezTo>
                  <a:cubicBezTo>
                    <a:pt x="130671" y="150120"/>
                    <a:pt x="143311" y="153978"/>
                    <a:pt x="146504" y="153978"/>
                  </a:cubicBezTo>
                  <a:cubicBezTo>
                    <a:pt x="149698" y="153978"/>
                    <a:pt x="151294" y="161030"/>
                    <a:pt x="159144" y="160364"/>
                  </a:cubicBezTo>
                  <a:cubicBezTo>
                    <a:pt x="166994" y="159566"/>
                    <a:pt x="182029" y="162759"/>
                    <a:pt x="182029" y="167549"/>
                  </a:cubicBezTo>
                  <a:cubicBezTo>
                    <a:pt x="182029" y="172339"/>
                    <a:pt x="187617" y="176996"/>
                    <a:pt x="193871" y="176996"/>
                  </a:cubicBezTo>
                  <a:cubicBezTo>
                    <a:pt x="200257" y="176996"/>
                    <a:pt x="205712" y="192829"/>
                    <a:pt x="212099" y="192031"/>
                  </a:cubicBezTo>
                  <a:cubicBezTo>
                    <a:pt x="218485" y="191232"/>
                    <a:pt x="231125" y="191232"/>
                    <a:pt x="231125" y="195224"/>
                  </a:cubicBezTo>
                  <a:cubicBezTo>
                    <a:pt x="231125" y="198550"/>
                    <a:pt x="232323" y="217311"/>
                    <a:pt x="235915" y="227954"/>
                  </a:cubicBezTo>
                  <a:cubicBezTo>
                    <a:pt x="238044" y="226757"/>
                    <a:pt x="240306" y="226624"/>
                    <a:pt x="241636" y="227422"/>
                  </a:cubicBezTo>
                  <a:cubicBezTo>
                    <a:pt x="244829" y="229551"/>
                    <a:pt x="258534" y="225293"/>
                    <a:pt x="260663" y="232744"/>
                  </a:cubicBezTo>
                  <a:cubicBezTo>
                    <a:pt x="262791" y="240195"/>
                    <a:pt x="285011" y="235938"/>
                    <a:pt x="283946" y="224229"/>
                  </a:cubicBezTo>
                  <a:cubicBezTo>
                    <a:pt x="282882" y="212654"/>
                    <a:pt x="318806" y="212654"/>
                    <a:pt x="321999" y="202010"/>
                  </a:cubicBezTo>
                  <a:cubicBezTo>
                    <a:pt x="325192" y="191499"/>
                    <a:pt x="329450" y="172472"/>
                    <a:pt x="337832" y="175532"/>
                  </a:cubicBezTo>
                  <a:cubicBezTo>
                    <a:pt x="346214" y="178726"/>
                    <a:pt x="351536" y="161828"/>
                    <a:pt x="358987" y="162892"/>
                  </a:cubicBezTo>
                  <a:cubicBezTo>
                    <a:pt x="365773" y="163824"/>
                    <a:pt x="370829" y="169146"/>
                    <a:pt x="378812" y="167682"/>
                  </a:cubicBezTo>
                  <a:lnTo>
                    <a:pt x="376417" y="150519"/>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33"/>
            <p:cNvSpPr/>
            <p:nvPr/>
          </p:nvSpPr>
          <p:spPr>
            <a:xfrm>
              <a:off x="6966838" y="3230658"/>
              <a:ext cx="520763" cy="445120"/>
            </a:xfrm>
            <a:custGeom>
              <a:rect b="b" l="l" r="r" t="t"/>
              <a:pathLst>
                <a:path extrusionOk="0" h="445120" w="520763">
                  <a:moveTo>
                    <a:pt x="510898" y="383783"/>
                  </a:moveTo>
                  <a:cubicBezTo>
                    <a:pt x="504511" y="381655"/>
                    <a:pt x="510898" y="359435"/>
                    <a:pt x="498258" y="354246"/>
                  </a:cubicBezTo>
                  <a:cubicBezTo>
                    <a:pt x="485618" y="348924"/>
                    <a:pt x="474309" y="340409"/>
                    <a:pt x="470850" y="330962"/>
                  </a:cubicBezTo>
                  <a:cubicBezTo>
                    <a:pt x="467656" y="322447"/>
                    <a:pt x="451823" y="314065"/>
                    <a:pt x="452888" y="307678"/>
                  </a:cubicBezTo>
                  <a:cubicBezTo>
                    <a:pt x="453952" y="301292"/>
                    <a:pt x="484554" y="281201"/>
                    <a:pt x="480296" y="269626"/>
                  </a:cubicBezTo>
                  <a:cubicBezTo>
                    <a:pt x="476039" y="258050"/>
                    <a:pt x="455948" y="260179"/>
                    <a:pt x="453952" y="255921"/>
                  </a:cubicBezTo>
                  <a:cubicBezTo>
                    <a:pt x="451823" y="251664"/>
                    <a:pt x="455016" y="236895"/>
                    <a:pt x="449694" y="225319"/>
                  </a:cubicBezTo>
                  <a:cubicBezTo>
                    <a:pt x="444373" y="213744"/>
                    <a:pt x="453952" y="203100"/>
                    <a:pt x="449694" y="196847"/>
                  </a:cubicBezTo>
                  <a:cubicBezTo>
                    <a:pt x="445437" y="190593"/>
                    <a:pt x="451823" y="177820"/>
                    <a:pt x="452888" y="173563"/>
                  </a:cubicBezTo>
                  <a:cubicBezTo>
                    <a:pt x="453952" y="169305"/>
                    <a:pt x="464463" y="163052"/>
                    <a:pt x="463399" y="152407"/>
                  </a:cubicBezTo>
                  <a:cubicBezTo>
                    <a:pt x="462734" y="146021"/>
                    <a:pt x="465927" y="142030"/>
                    <a:pt x="469386" y="140300"/>
                  </a:cubicBezTo>
                  <a:cubicBezTo>
                    <a:pt x="465794" y="129656"/>
                    <a:pt x="464596" y="110895"/>
                    <a:pt x="464596" y="107569"/>
                  </a:cubicBezTo>
                  <a:cubicBezTo>
                    <a:pt x="464596" y="103578"/>
                    <a:pt x="451957" y="103578"/>
                    <a:pt x="445570" y="104376"/>
                  </a:cubicBezTo>
                  <a:cubicBezTo>
                    <a:pt x="439183" y="105174"/>
                    <a:pt x="433728" y="89341"/>
                    <a:pt x="427342" y="89341"/>
                  </a:cubicBezTo>
                  <a:cubicBezTo>
                    <a:pt x="420955" y="89341"/>
                    <a:pt x="415500" y="84551"/>
                    <a:pt x="415500" y="79895"/>
                  </a:cubicBezTo>
                  <a:cubicBezTo>
                    <a:pt x="415500" y="75105"/>
                    <a:pt x="400465" y="72044"/>
                    <a:pt x="392615" y="72710"/>
                  </a:cubicBezTo>
                  <a:cubicBezTo>
                    <a:pt x="384765" y="73508"/>
                    <a:pt x="383169" y="66323"/>
                    <a:pt x="379976" y="66323"/>
                  </a:cubicBezTo>
                  <a:cubicBezTo>
                    <a:pt x="376782" y="66323"/>
                    <a:pt x="364143" y="62332"/>
                    <a:pt x="360151" y="57675"/>
                  </a:cubicBezTo>
                  <a:cubicBezTo>
                    <a:pt x="356160" y="52885"/>
                    <a:pt x="333275" y="51289"/>
                    <a:pt x="329283" y="56877"/>
                  </a:cubicBezTo>
                  <a:cubicBezTo>
                    <a:pt x="325292" y="62465"/>
                    <a:pt x="317442" y="59272"/>
                    <a:pt x="310257" y="59272"/>
                  </a:cubicBezTo>
                  <a:cubicBezTo>
                    <a:pt x="303072" y="59272"/>
                    <a:pt x="290432" y="70315"/>
                    <a:pt x="286574" y="75903"/>
                  </a:cubicBezTo>
                  <a:cubicBezTo>
                    <a:pt x="284179" y="79362"/>
                    <a:pt x="272869" y="80028"/>
                    <a:pt x="264487" y="80028"/>
                  </a:cubicBezTo>
                  <a:cubicBezTo>
                    <a:pt x="264753" y="86813"/>
                    <a:pt x="264753" y="92268"/>
                    <a:pt x="263689" y="93998"/>
                  </a:cubicBezTo>
                  <a:cubicBezTo>
                    <a:pt x="259564" y="100251"/>
                    <a:pt x="228829" y="105840"/>
                    <a:pt x="205945" y="106638"/>
                  </a:cubicBezTo>
                  <a:cubicBezTo>
                    <a:pt x="183060" y="107436"/>
                    <a:pt x="181463" y="77367"/>
                    <a:pt x="156982" y="77367"/>
                  </a:cubicBezTo>
                  <a:cubicBezTo>
                    <a:pt x="139153" y="77367"/>
                    <a:pt x="125582" y="61001"/>
                    <a:pt x="124651" y="45700"/>
                  </a:cubicBezTo>
                  <a:cubicBezTo>
                    <a:pt x="114139" y="41709"/>
                    <a:pt x="104027" y="34790"/>
                    <a:pt x="105491" y="31863"/>
                  </a:cubicBezTo>
                  <a:cubicBezTo>
                    <a:pt x="107620" y="27605"/>
                    <a:pt x="112809" y="1261"/>
                    <a:pt x="100169" y="7515"/>
                  </a:cubicBezTo>
                  <a:cubicBezTo>
                    <a:pt x="87529" y="13901"/>
                    <a:pt x="69567" y="33859"/>
                    <a:pt x="46283" y="30799"/>
                  </a:cubicBezTo>
                  <a:cubicBezTo>
                    <a:pt x="22999" y="27605"/>
                    <a:pt x="39897" y="25477"/>
                    <a:pt x="28321" y="20288"/>
                  </a:cubicBezTo>
                  <a:cubicBezTo>
                    <a:pt x="16746" y="14966"/>
                    <a:pt x="24064" y="2326"/>
                    <a:pt x="12489" y="197"/>
                  </a:cubicBezTo>
                  <a:cubicBezTo>
                    <a:pt x="913" y="-1932"/>
                    <a:pt x="9295" y="13901"/>
                    <a:pt x="3042" y="13901"/>
                  </a:cubicBezTo>
                  <a:cubicBezTo>
                    <a:pt x="-3345" y="13901"/>
                    <a:pt x="1977" y="31863"/>
                    <a:pt x="4106" y="36121"/>
                  </a:cubicBezTo>
                  <a:cubicBezTo>
                    <a:pt x="6235" y="40378"/>
                    <a:pt x="-151" y="63529"/>
                    <a:pt x="4106" y="64594"/>
                  </a:cubicBezTo>
                  <a:cubicBezTo>
                    <a:pt x="8364" y="65658"/>
                    <a:pt x="17811" y="82556"/>
                    <a:pt x="16746" y="85749"/>
                  </a:cubicBezTo>
                  <a:cubicBezTo>
                    <a:pt x="15682" y="88942"/>
                    <a:pt x="26193" y="99453"/>
                    <a:pt x="26193" y="106904"/>
                  </a:cubicBezTo>
                  <a:cubicBezTo>
                    <a:pt x="26193" y="114355"/>
                    <a:pt x="35639" y="122737"/>
                    <a:pt x="40961" y="122737"/>
                  </a:cubicBezTo>
                  <a:cubicBezTo>
                    <a:pt x="46283" y="122737"/>
                    <a:pt x="53601" y="125930"/>
                    <a:pt x="51472" y="132184"/>
                  </a:cubicBezTo>
                  <a:cubicBezTo>
                    <a:pt x="49344" y="138570"/>
                    <a:pt x="54666" y="148017"/>
                    <a:pt x="48279" y="148017"/>
                  </a:cubicBezTo>
                  <a:cubicBezTo>
                    <a:pt x="41893" y="148017"/>
                    <a:pt x="42957" y="165979"/>
                    <a:pt x="37768" y="169172"/>
                  </a:cubicBezTo>
                  <a:cubicBezTo>
                    <a:pt x="32446" y="172365"/>
                    <a:pt x="36704" y="191391"/>
                    <a:pt x="40961" y="193520"/>
                  </a:cubicBezTo>
                  <a:cubicBezTo>
                    <a:pt x="45219" y="195649"/>
                    <a:pt x="54666" y="200971"/>
                    <a:pt x="53601" y="208289"/>
                  </a:cubicBezTo>
                  <a:cubicBezTo>
                    <a:pt x="52537" y="215740"/>
                    <a:pt x="75821" y="227315"/>
                    <a:pt x="83139" y="228380"/>
                  </a:cubicBezTo>
                  <a:cubicBezTo>
                    <a:pt x="90456" y="229444"/>
                    <a:pt x="91521" y="239955"/>
                    <a:pt x="95778" y="244213"/>
                  </a:cubicBezTo>
                  <a:cubicBezTo>
                    <a:pt x="100036" y="248470"/>
                    <a:pt x="92585" y="256853"/>
                    <a:pt x="93649" y="262175"/>
                  </a:cubicBezTo>
                  <a:cubicBezTo>
                    <a:pt x="94714" y="267497"/>
                    <a:pt x="104161" y="271621"/>
                    <a:pt x="103096" y="280136"/>
                  </a:cubicBezTo>
                  <a:cubicBezTo>
                    <a:pt x="102431" y="285192"/>
                    <a:pt x="111079" y="293841"/>
                    <a:pt x="118131" y="301159"/>
                  </a:cubicBezTo>
                  <a:cubicBezTo>
                    <a:pt x="120526" y="300493"/>
                    <a:pt x="122788" y="299961"/>
                    <a:pt x="124651" y="299961"/>
                  </a:cubicBezTo>
                  <a:cubicBezTo>
                    <a:pt x="131835" y="299961"/>
                    <a:pt x="131436" y="292111"/>
                    <a:pt x="136891" y="296768"/>
                  </a:cubicBezTo>
                  <a:cubicBezTo>
                    <a:pt x="142479" y="301558"/>
                    <a:pt x="149930" y="296369"/>
                    <a:pt x="155519" y="295970"/>
                  </a:cubicBezTo>
                  <a:cubicBezTo>
                    <a:pt x="161107" y="295570"/>
                    <a:pt x="176141" y="324043"/>
                    <a:pt x="182794" y="337881"/>
                  </a:cubicBezTo>
                  <a:cubicBezTo>
                    <a:pt x="189580" y="351718"/>
                    <a:pt x="189181" y="356508"/>
                    <a:pt x="198228" y="362362"/>
                  </a:cubicBezTo>
                  <a:cubicBezTo>
                    <a:pt x="207275" y="368349"/>
                    <a:pt x="217653" y="365156"/>
                    <a:pt x="230692" y="378594"/>
                  </a:cubicBezTo>
                  <a:cubicBezTo>
                    <a:pt x="243731" y="392033"/>
                    <a:pt x="277393" y="401213"/>
                    <a:pt x="291630" y="401878"/>
                  </a:cubicBezTo>
                  <a:cubicBezTo>
                    <a:pt x="305866" y="402677"/>
                    <a:pt x="316510" y="386444"/>
                    <a:pt x="334738" y="390037"/>
                  </a:cubicBezTo>
                  <a:cubicBezTo>
                    <a:pt x="352966" y="393629"/>
                    <a:pt x="348576" y="416913"/>
                    <a:pt x="355228" y="425295"/>
                  </a:cubicBezTo>
                  <a:cubicBezTo>
                    <a:pt x="362014" y="433544"/>
                    <a:pt x="435857" y="439133"/>
                    <a:pt x="448630" y="442725"/>
                  </a:cubicBezTo>
                  <a:cubicBezTo>
                    <a:pt x="453287" y="444056"/>
                    <a:pt x="464330" y="444854"/>
                    <a:pt x="476571" y="445120"/>
                  </a:cubicBezTo>
                  <a:cubicBezTo>
                    <a:pt x="476305" y="442459"/>
                    <a:pt x="476039" y="440064"/>
                    <a:pt x="475906" y="438467"/>
                  </a:cubicBezTo>
                  <a:cubicBezTo>
                    <a:pt x="474841" y="425828"/>
                    <a:pt x="484421" y="415184"/>
                    <a:pt x="492803" y="411059"/>
                  </a:cubicBezTo>
                  <a:cubicBezTo>
                    <a:pt x="501185" y="406801"/>
                    <a:pt x="508636" y="404672"/>
                    <a:pt x="517152" y="403608"/>
                  </a:cubicBezTo>
                  <a:cubicBezTo>
                    <a:pt x="525667" y="402810"/>
                    <a:pt x="517284" y="385912"/>
                    <a:pt x="510898" y="38378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33"/>
            <p:cNvSpPr/>
            <p:nvPr/>
          </p:nvSpPr>
          <p:spPr>
            <a:xfrm>
              <a:off x="7032702" y="2701477"/>
              <a:ext cx="1087803" cy="506206"/>
            </a:xfrm>
            <a:custGeom>
              <a:rect b="b" l="l" r="r" t="t"/>
              <a:pathLst>
                <a:path extrusionOk="0" h="506206" w="1087803">
                  <a:moveTo>
                    <a:pt x="1082881" y="207261"/>
                  </a:moveTo>
                  <a:cubicBezTo>
                    <a:pt x="1082083" y="201673"/>
                    <a:pt x="1077293" y="204068"/>
                    <a:pt x="1073435" y="206463"/>
                  </a:cubicBezTo>
                  <a:cubicBezTo>
                    <a:pt x="1069443" y="208858"/>
                    <a:pt x="1056803" y="210454"/>
                    <a:pt x="1052013" y="210454"/>
                  </a:cubicBezTo>
                  <a:cubicBezTo>
                    <a:pt x="1047223" y="210454"/>
                    <a:pt x="1038575" y="204068"/>
                    <a:pt x="1038575" y="199411"/>
                  </a:cubicBezTo>
                  <a:cubicBezTo>
                    <a:pt x="1038575" y="194621"/>
                    <a:pt x="1037511" y="189299"/>
                    <a:pt x="1032854" y="189299"/>
                  </a:cubicBezTo>
                  <a:cubicBezTo>
                    <a:pt x="1028064" y="189299"/>
                    <a:pt x="1021013" y="186904"/>
                    <a:pt x="1016222" y="175595"/>
                  </a:cubicBezTo>
                  <a:cubicBezTo>
                    <a:pt x="1011433" y="164285"/>
                    <a:pt x="1004381" y="164285"/>
                    <a:pt x="999059" y="161358"/>
                  </a:cubicBezTo>
                  <a:cubicBezTo>
                    <a:pt x="993737" y="158431"/>
                    <a:pt x="978835" y="166680"/>
                    <a:pt x="972316" y="169075"/>
                  </a:cubicBezTo>
                  <a:cubicBezTo>
                    <a:pt x="965796" y="171470"/>
                    <a:pt x="954487" y="166680"/>
                    <a:pt x="946237" y="164951"/>
                  </a:cubicBezTo>
                  <a:cubicBezTo>
                    <a:pt x="937856" y="163221"/>
                    <a:pt x="933199" y="148319"/>
                    <a:pt x="925481" y="150182"/>
                  </a:cubicBezTo>
                  <a:cubicBezTo>
                    <a:pt x="917765" y="151912"/>
                    <a:pt x="916035" y="167346"/>
                    <a:pt x="910048" y="167346"/>
                  </a:cubicBezTo>
                  <a:cubicBezTo>
                    <a:pt x="904060" y="167346"/>
                    <a:pt x="893416" y="136478"/>
                    <a:pt x="882107" y="119314"/>
                  </a:cubicBezTo>
                  <a:cubicBezTo>
                    <a:pt x="870798" y="102151"/>
                    <a:pt x="850707" y="67690"/>
                    <a:pt x="832878" y="61171"/>
                  </a:cubicBezTo>
                  <a:cubicBezTo>
                    <a:pt x="815049" y="54651"/>
                    <a:pt x="820371" y="45737"/>
                    <a:pt x="825161" y="40947"/>
                  </a:cubicBezTo>
                  <a:cubicBezTo>
                    <a:pt x="829951" y="36157"/>
                    <a:pt x="814517" y="34960"/>
                    <a:pt x="807332" y="39217"/>
                  </a:cubicBezTo>
                  <a:cubicBezTo>
                    <a:pt x="800148" y="43342"/>
                    <a:pt x="791366" y="51059"/>
                    <a:pt x="782984" y="52922"/>
                  </a:cubicBezTo>
                  <a:cubicBezTo>
                    <a:pt x="774602" y="54651"/>
                    <a:pt x="762760" y="67823"/>
                    <a:pt x="753846" y="64763"/>
                  </a:cubicBezTo>
                  <a:cubicBezTo>
                    <a:pt x="744931" y="61836"/>
                    <a:pt x="740806" y="76073"/>
                    <a:pt x="733622" y="69553"/>
                  </a:cubicBezTo>
                  <a:cubicBezTo>
                    <a:pt x="726437" y="63034"/>
                    <a:pt x="743068" y="58244"/>
                    <a:pt x="743068" y="52390"/>
                  </a:cubicBezTo>
                  <a:cubicBezTo>
                    <a:pt x="743068" y="46402"/>
                    <a:pt x="731759" y="54119"/>
                    <a:pt x="728832" y="50660"/>
                  </a:cubicBezTo>
                  <a:cubicBezTo>
                    <a:pt x="725905" y="47067"/>
                    <a:pt x="716325" y="43475"/>
                    <a:pt x="716325" y="48930"/>
                  </a:cubicBezTo>
                  <a:cubicBezTo>
                    <a:pt x="716325" y="54252"/>
                    <a:pt x="708608" y="51325"/>
                    <a:pt x="708608" y="47201"/>
                  </a:cubicBezTo>
                  <a:cubicBezTo>
                    <a:pt x="708608" y="43076"/>
                    <a:pt x="703286" y="35359"/>
                    <a:pt x="698496" y="40681"/>
                  </a:cubicBezTo>
                  <a:cubicBezTo>
                    <a:pt x="693707" y="46003"/>
                    <a:pt x="677740" y="48930"/>
                    <a:pt x="674148" y="44806"/>
                  </a:cubicBezTo>
                  <a:cubicBezTo>
                    <a:pt x="670555" y="40681"/>
                    <a:pt x="676543" y="38818"/>
                    <a:pt x="677075" y="33496"/>
                  </a:cubicBezTo>
                  <a:cubicBezTo>
                    <a:pt x="677607" y="28174"/>
                    <a:pt x="671088" y="20989"/>
                    <a:pt x="672285" y="14470"/>
                  </a:cubicBezTo>
                  <a:cubicBezTo>
                    <a:pt x="673483" y="7950"/>
                    <a:pt x="660976" y="1431"/>
                    <a:pt x="655122" y="3826"/>
                  </a:cubicBezTo>
                  <a:cubicBezTo>
                    <a:pt x="649134" y="6221"/>
                    <a:pt x="640885" y="3826"/>
                    <a:pt x="634366" y="899"/>
                  </a:cubicBezTo>
                  <a:cubicBezTo>
                    <a:pt x="627846" y="-2028"/>
                    <a:pt x="602301" y="2628"/>
                    <a:pt x="601103" y="8616"/>
                  </a:cubicBezTo>
                  <a:cubicBezTo>
                    <a:pt x="599905" y="14603"/>
                    <a:pt x="567840" y="19260"/>
                    <a:pt x="561986" y="21655"/>
                  </a:cubicBezTo>
                  <a:cubicBezTo>
                    <a:pt x="555999" y="24050"/>
                    <a:pt x="532316" y="27642"/>
                    <a:pt x="524066" y="28839"/>
                  </a:cubicBezTo>
                  <a:cubicBezTo>
                    <a:pt x="515684" y="30037"/>
                    <a:pt x="507435" y="37089"/>
                    <a:pt x="496791" y="37089"/>
                  </a:cubicBezTo>
                  <a:cubicBezTo>
                    <a:pt x="486147" y="37089"/>
                    <a:pt x="465923" y="38286"/>
                    <a:pt x="456476" y="45338"/>
                  </a:cubicBezTo>
                  <a:cubicBezTo>
                    <a:pt x="447030" y="52523"/>
                    <a:pt x="431596" y="46535"/>
                    <a:pt x="424411" y="48930"/>
                  </a:cubicBezTo>
                  <a:cubicBezTo>
                    <a:pt x="417226" y="51325"/>
                    <a:pt x="405385" y="47733"/>
                    <a:pt x="401792" y="50128"/>
                  </a:cubicBezTo>
                  <a:cubicBezTo>
                    <a:pt x="398200" y="52523"/>
                    <a:pt x="399398" y="66759"/>
                    <a:pt x="402990" y="72613"/>
                  </a:cubicBezTo>
                  <a:cubicBezTo>
                    <a:pt x="406582" y="78601"/>
                    <a:pt x="425475" y="80862"/>
                    <a:pt x="426673" y="84455"/>
                  </a:cubicBezTo>
                  <a:cubicBezTo>
                    <a:pt x="427870" y="88047"/>
                    <a:pt x="407647" y="88047"/>
                    <a:pt x="398200" y="89245"/>
                  </a:cubicBezTo>
                  <a:cubicBezTo>
                    <a:pt x="388753" y="90442"/>
                    <a:pt x="391148" y="102284"/>
                    <a:pt x="393410" y="108271"/>
                  </a:cubicBezTo>
                  <a:cubicBezTo>
                    <a:pt x="395805" y="114258"/>
                    <a:pt x="383964" y="120113"/>
                    <a:pt x="376779" y="122507"/>
                  </a:cubicBezTo>
                  <a:cubicBezTo>
                    <a:pt x="369594" y="124902"/>
                    <a:pt x="376779" y="136744"/>
                    <a:pt x="383964" y="136744"/>
                  </a:cubicBezTo>
                  <a:cubicBezTo>
                    <a:pt x="391148" y="136744"/>
                    <a:pt x="397002" y="142731"/>
                    <a:pt x="402990" y="142731"/>
                  </a:cubicBezTo>
                  <a:cubicBezTo>
                    <a:pt x="408977" y="142731"/>
                    <a:pt x="410041" y="154573"/>
                    <a:pt x="410041" y="161758"/>
                  </a:cubicBezTo>
                  <a:cubicBezTo>
                    <a:pt x="410041" y="168809"/>
                    <a:pt x="402990" y="171204"/>
                    <a:pt x="393410" y="171204"/>
                  </a:cubicBezTo>
                  <a:cubicBezTo>
                    <a:pt x="383964" y="171204"/>
                    <a:pt x="379174" y="164153"/>
                    <a:pt x="373186" y="162955"/>
                  </a:cubicBezTo>
                  <a:cubicBezTo>
                    <a:pt x="367199" y="161758"/>
                    <a:pt x="368396" y="173599"/>
                    <a:pt x="363740" y="175994"/>
                  </a:cubicBezTo>
                  <a:cubicBezTo>
                    <a:pt x="358950" y="178389"/>
                    <a:pt x="357752" y="167745"/>
                    <a:pt x="350701" y="167745"/>
                  </a:cubicBezTo>
                  <a:cubicBezTo>
                    <a:pt x="343516" y="167745"/>
                    <a:pt x="335267" y="166547"/>
                    <a:pt x="332872" y="159363"/>
                  </a:cubicBezTo>
                  <a:cubicBezTo>
                    <a:pt x="330477" y="152311"/>
                    <a:pt x="313845" y="151113"/>
                    <a:pt x="306794" y="158165"/>
                  </a:cubicBezTo>
                  <a:cubicBezTo>
                    <a:pt x="299609" y="165217"/>
                    <a:pt x="297347" y="161758"/>
                    <a:pt x="291360" y="156968"/>
                  </a:cubicBezTo>
                  <a:cubicBezTo>
                    <a:pt x="285373" y="152178"/>
                    <a:pt x="267677" y="159363"/>
                    <a:pt x="265282" y="165217"/>
                  </a:cubicBezTo>
                  <a:cubicBezTo>
                    <a:pt x="262887" y="171204"/>
                    <a:pt x="249848" y="173599"/>
                    <a:pt x="240401" y="167612"/>
                  </a:cubicBezTo>
                  <a:cubicBezTo>
                    <a:pt x="230955" y="161625"/>
                    <a:pt x="224967" y="159230"/>
                    <a:pt x="224967" y="167612"/>
                  </a:cubicBezTo>
                  <a:cubicBezTo>
                    <a:pt x="224967" y="175861"/>
                    <a:pt x="217782" y="168809"/>
                    <a:pt x="217782" y="164019"/>
                  </a:cubicBezTo>
                  <a:cubicBezTo>
                    <a:pt x="217782" y="159230"/>
                    <a:pt x="202348" y="149783"/>
                    <a:pt x="195297" y="144993"/>
                  </a:cubicBezTo>
                  <a:cubicBezTo>
                    <a:pt x="188112" y="140203"/>
                    <a:pt x="165627" y="140203"/>
                    <a:pt x="164429" y="135547"/>
                  </a:cubicBezTo>
                  <a:cubicBezTo>
                    <a:pt x="163232" y="130757"/>
                    <a:pt x="148995" y="127297"/>
                    <a:pt x="145403" y="135547"/>
                  </a:cubicBezTo>
                  <a:cubicBezTo>
                    <a:pt x="141810" y="143929"/>
                    <a:pt x="135956" y="137941"/>
                    <a:pt x="131166" y="135547"/>
                  </a:cubicBezTo>
                  <a:cubicBezTo>
                    <a:pt x="126376" y="133152"/>
                    <a:pt x="115732" y="139139"/>
                    <a:pt x="110942" y="141534"/>
                  </a:cubicBezTo>
                  <a:cubicBezTo>
                    <a:pt x="106153" y="143929"/>
                    <a:pt x="90719" y="154573"/>
                    <a:pt x="82470" y="154573"/>
                  </a:cubicBezTo>
                  <a:cubicBezTo>
                    <a:pt x="74220" y="154573"/>
                    <a:pt x="78877" y="165217"/>
                    <a:pt x="68233" y="167612"/>
                  </a:cubicBezTo>
                  <a:cubicBezTo>
                    <a:pt x="57589" y="170007"/>
                    <a:pt x="59984" y="177058"/>
                    <a:pt x="61048" y="181848"/>
                  </a:cubicBezTo>
                  <a:cubicBezTo>
                    <a:pt x="62246" y="186638"/>
                    <a:pt x="68233" y="194887"/>
                    <a:pt x="58653" y="198480"/>
                  </a:cubicBezTo>
                  <a:cubicBezTo>
                    <a:pt x="49207" y="202072"/>
                    <a:pt x="45614" y="186638"/>
                    <a:pt x="37232" y="180651"/>
                  </a:cubicBezTo>
                  <a:cubicBezTo>
                    <a:pt x="28983" y="174663"/>
                    <a:pt x="21798" y="181848"/>
                    <a:pt x="21798" y="190097"/>
                  </a:cubicBezTo>
                  <a:cubicBezTo>
                    <a:pt x="21798" y="198347"/>
                    <a:pt x="12351" y="198347"/>
                    <a:pt x="7562" y="206729"/>
                  </a:cubicBezTo>
                  <a:cubicBezTo>
                    <a:pt x="2772" y="214978"/>
                    <a:pt x="15944" y="216175"/>
                    <a:pt x="15944" y="219768"/>
                  </a:cubicBezTo>
                  <a:cubicBezTo>
                    <a:pt x="15944" y="223360"/>
                    <a:pt x="8759" y="226820"/>
                    <a:pt x="6498" y="228017"/>
                  </a:cubicBezTo>
                  <a:cubicBezTo>
                    <a:pt x="4102" y="229215"/>
                    <a:pt x="-1752" y="241056"/>
                    <a:pt x="510" y="244648"/>
                  </a:cubicBezTo>
                  <a:cubicBezTo>
                    <a:pt x="2905" y="248241"/>
                    <a:pt x="17141" y="247043"/>
                    <a:pt x="15944" y="255293"/>
                  </a:cubicBezTo>
                  <a:cubicBezTo>
                    <a:pt x="14747" y="263542"/>
                    <a:pt x="13549" y="271924"/>
                    <a:pt x="20734" y="269529"/>
                  </a:cubicBezTo>
                  <a:cubicBezTo>
                    <a:pt x="27919" y="267134"/>
                    <a:pt x="34970" y="268332"/>
                    <a:pt x="39760" y="268332"/>
                  </a:cubicBezTo>
                  <a:cubicBezTo>
                    <a:pt x="44550" y="268332"/>
                    <a:pt x="48142" y="277778"/>
                    <a:pt x="56392" y="287358"/>
                  </a:cubicBezTo>
                  <a:cubicBezTo>
                    <a:pt x="64641" y="296804"/>
                    <a:pt x="68233" y="301594"/>
                    <a:pt x="59984" y="303989"/>
                  </a:cubicBezTo>
                  <a:cubicBezTo>
                    <a:pt x="51602" y="306384"/>
                    <a:pt x="55194" y="311174"/>
                    <a:pt x="65971" y="315831"/>
                  </a:cubicBezTo>
                  <a:cubicBezTo>
                    <a:pt x="68765" y="317028"/>
                    <a:pt x="71692" y="319024"/>
                    <a:pt x="74620" y="321020"/>
                  </a:cubicBezTo>
                  <a:cubicBezTo>
                    <a:pt x="76349" y="319822"/>
                    <a:pt x="77946" y="318758"/>
                    <a:pt x="79409" y="317427"/>
                  </a:cubicBezTo>
                  <a:cubicBezTo>
                    <a:pt x="92848" y="305586"/>
                    <a:pt x="117329" y="294543"/>
                    <a:pt x="135557" y="299199"/>
                  </a:cubicBezTo>
                  <a:cubicBezTo>
                    <a:pt x="153785" y="303989"/>
                    <a:pt x="168820" y="296006"/>
                    <a:pt x="176670" y="307049"/>
                  </a:cubicBezTo>
                  <a:cubicBezTo>
                    <a:pt x="184520" y="318093"/>
                    <a:pt x="176670" y="338716"/>
                    <a:pt x="179863" y="346566"/>
                  </a:cubicBezTo>
                  <a:cubicBezTo>
                    <a:pt x="183056" y="354416"/>
                    <a:pt x="165627" y="355214"/>
                    <a:pt x="153785" y="353617"/>
                  </a:cubicBezTo>
                  <a:cubicBezTo>
                    <a:pt x="141943" y="352021"/>
                    <a:pt x="117329" y="358407"/>
                    <a:pt x="120522" y="365459"/>
                  </a:cubicBezTo>
                  <a:cubicBezTo>
                    <a:pt x="123716" y="372644"/>
                    <a:pt x="132364" y="389275"/>
                    <a:pt x="116531" y="380494"/>
                  </a:cubicBezTo>
                  <a:cubicBezTo>
                    <a:pt x="100698" y="371845"/>
                    <a:pt x="94444" y="389142"/>
                    <a:pt x="103092" y="389142"/>
                  </a:cubicBezTo>
                  <a:cubicBezTo>
                    <a:pt x="111741" y="389142"/>
                    <a:pt x="123716" y="399387"/>
                    <a:pt x="123716" y="406572"/>
                  </a:cubicBezTo>
                  <a:cubicBezTo>
                    <a:pt x="123716" y="413756"/>
                    <a:pt x="124514" y="429457"/>
                    <a:pt x="132364" y="427062"/>
                  </a:cubicBezTo>
                  <a:cubicBezTo>
                    <a:pt x="140214" y="424667"/>
                    <a:pt x="140214" y="438903"/>
                    <a:pt x="151390" y="438105"/>
                  </a:cubicBezTo>
                  <a:cubicBezTo>
                    <a:pt x="162433" y="437307"/>
                    <a:pt x="172678" y="441298"/>
                    <a:pt x="164030" y="451543"/>
                  </a:cubicBezTo>
                  <a:cubicBezTo>
                    <a:pt x="155381" y="461788"/>
                    <a:pt x="169618" y="490261"/>
                    <a:pt x="172678" y="484007"/>
                  </a:cubicBezTo>
                  <a:cubicBezTo>
                    <a:pt x="174674" y="480016"/>
                    <a:pt x="172944" y="471368"/>
                    <a:pt x="176005" y="465912"/>
                  </a:cubicBezTo>
                  <a:cubicBezTo>
                    <a:pt x="169884" y="451410"/>
                    <a:pt x="196095" y="451277"/>
                    <a:pt x="203679" y="451277"/>
                  </a:cubicBezTo>
                  <a:cubicBezTo>
                    <a:pt x="212061" y="451277"/>
                    <a:pt x="226963" y="463917"/>
                    <a:pt x="236410" y="476690"/>
                  </a:cubicBezTo>
                  <a:cubicBezTo>
                    <a:pt x="245856" y="489330"/>
                    <a:pt x="255436" y="480947"/>
                    <a:pt x="255436" y="480947"/>
                  </a:cubicBezTo>
                  <a:lnTo>
                    <a:pt x="258629" y="362665"/>
                  </a:lnTo>
                  <a:lnTo>
                    <a:pt x="326352" y="344570"/>
                  </a:lnTo>
                  <a:cubicBezTo>
                    <a:pt x="327018" y="342840"/>
                    <a:pt x="327683" y="341377"/>
                    <a:pt x="328614" y="340046"/>
                  </a:cubicBezTo>
                  <a:cubicBezTo>
                    <a:pt x="337396" y="327406"/>
                    <a:pt x="349104" y="337784"/>
                    <a:pt x="353096" y="340844"/>
                  </a:cubicBezTo>
                  <a:cubicBezTo>
                    <a:pt x="356555" y="343372"/>
                    <a:pt x="354692" y="327406"/>
                    <a:pt x="364139" y="328205"/>
                  </a:cubicBezTo>
                  <a:cubicBezTo>
                    <a:pt x="373586" y="329003"/>
                    <a:pt x="363340" y="344038"/>
                    <a:pt x="370525" y="344038"/>
                  </a:cubicBezTo>
                  <a:cubicBezTo>
                    <a:pt x="376114" y="344038"/>
                    <a:pt x="388753" y="363729"/>
                    <a:pt x="384762" y="379163"/>
                  </a:cubicBezTo>
                  <a:cubicBezTo>
                    <a:pt x="395273" y="387811"/>
                    <a:pt x="414299" y="408168"/>
                    <a:pt x="416029" y="413357"/>
                  </a:cubicBezTo>
                  <a:cubicBezTo>
                    <a:pt x="418157" y="419744"/>
                    <a:pt x="445566" y="409100"/>
                    <a:pt x="450888" y="411228"/>
                  </a:cubicBezTo>
                  <a:cubicBezTo>
                    <a:pt x="456210" y="413357"/>
                    <a:pt x="497323" y="413357"/>
                    <a:pt x="504774" y="413357"/>
                  </a:cubicBezTo>
                  <a:cubicBezTo>
                    <a:pt x="512092" y="413357"/>
                    <a:pt x="517414" y="427062"/>
                    <a:pt x="525929" y="429190"/>
                  </a:cubicBezTo>
                  <a:cubicBezTo>
                    <a:pt x="534444" y="431319"/>
                    <a:pt x="531251" y="445024"/>
                    <a:pt x="532316" y="454470"/>
                  </a:cubicBezTo>
                  <a:cubicBezTo>
                    <a:pt x="533380" y="463917"/>
                    <a:pt x="546020" y="473496"/>
                    <a:pt x="547084" y="482012"/>
                  </a:cubicBezTo>
                  <a:cubicBezTo>
                    <a:pt x="548149" y="490394"/>
                    <a:pt x="561853" y="486269"/>
                    <a:pt x="570368" y="488398"/>
                  </a:cubicBezTo>
                  <a:cubicBezTo>
                    <a:pt x="578883" y="490527"/>
                    <a:pt x="591523" y="493720"/>
                    <a:pt x="592588" y="502102"/>
                  </a:cubicBezTo>
                  <a:cubicBezTo>
                    <a:pt x="593652" y="510618"/>
                    <a:pt x="604163" y="504231"/>
                    <a:pt x="605228" y="497845"/>
                  </a:cubicBezTo>
                  <a:cubicBezTo>
                    <a:pt x="606292" y="491591"/>
                    <a:pt x="616803" y="483076"/>
                    <a:pt x="632636" y="476690"/>
                  </a:cubicBezTo>
                  <a:cubicBezTo>
                    <a:pt x="639821" y="473896"/>
                    <a:pt x="644478" y="473896"/>
                    <a:pt x="648070" y="475226"/>
                  </a:cubicBezTo>
                  <a:cubicBezTo>
                    <a:pt x="650997" y="467642"/>
                    <a:pt x="654057" y="461256"/>
                    <a:pt x="656186" y="460324"/>
                  </a:cubicBezTo>
                  <a:cubicBezTo>
                    <a:pt x="661641" y="457929"/>
                    <a:pt x="672019" y="450079"/>
                    <a:pt x="672817" y="442096"/>
                  </a:cubicBezTo>
                  <a:cubicBezTo>
                    <a:pt x="673616" y="434246"/>
                    <a:pt x="694904" y="434246"/>
                    <a:pt x="709141" y="441298"/>
                  </a:cubicBezTo>
                  <a:cubicBezTo>
                    <a:pt x="723377" y="448483"/>
                    <a:pt x="732025" y="448483"/>
                    <a:pt x="732824" y="437307"/>
                  </a:cubicBezTo>
                  <a:cubicBezTo>
                    <a:pt x="733622" y="426263"/>
                    <a:pt x="754112" y="423070"/>
                    <a:pt x="760498" y="426263"/>
                  </a:cubicBezTo>
                  <a:cubicBezTo>
                    <a:pt x="766752" y="429457"/>
                    <a:pt x="786576" y="440500"/>
                    <a:pt x="796023" y="436508"/>
                  </a:cubicBezTo>
                  <a:cubicBezTo>
                    <a:pt x="805469" y="432517"/>
                    <a:pt x="852969" y="437307"/>
                    <a:pt x="864810" y="440500"/>
                  </a:cubicBezTo>
                  <a:cubicBezTo>
                    <a:pt x="876652" y="443693"/>
                    <a:pt x="879845" y="435710"/>
                    <a:pt x="890090" y="447552"/>
                  </a:cubicBezTo>
                  <a:cubicBezTo>
                    <a:pt x="898738" y="457530"/>
                    <a:pt x="902863" y="448616"/>
                    <a:pt x="912443" y="456200"/>
                  </a:cubicBezTo>
                  <a:cubicBezTo>
                    <a:pt x="912443" y="453140"/>
                    <a:pt x="911777" y="449414"/>
                    <a:pt x="911777" y="445289"/>
                  </a:cubicBezTo>
                  <a:cubicBezTo>
                    <a:pt x="911777" y="437573"/>
                    <a:pt x="923619" y="431053"/>
                    <a:pt x="926014" y="425066"/>
                  </a:cubicBezTo>
                  <a:cubicBezTo>
                    <a:pt x="928409" y="419079"/>
                    <a:pt x="915370" y="401383"/>
                    <a:pt x="915370" y="395395"/>
                  </a:cubicBezTo>
                  <a:cubicBezTo>
                    <a:pt x="915370" y="389408"/>
                    <a:pt x="915370" y="375172"/>
                    <a:pt x="909382" y="372245"/>
                  </a:cubicBezTo>
                  <a:cubicBezTo>
                    <a:pt x="903395" y="369317"/>
                    <a:pt x="920692" y="361600"/>
                    <a:pt x="924816" y="361733"/>
                  </a:cubicBezTo>
                  <a:cubicBezTo>
                    <a:pt x="933598" y="362132"/>
                    <a:pt x="946105" y="352952"/>
                    <a:pt x="949963" y="356811"/>
                  </a:cubicBezTo>
                  <a:cubicBezTo>
                    <a:pt x="953821" y="360669"/>
                    <a:pt x="961405" y="361733"/>
                    <a:pt x="969122" y="361733"/>
                  </a:cubicBezTo>
                  <a:cubicBezTo>
                    <a:pt x="976839" y="361733"/>
                    <a:pt x="973513" y="352952"/>
                    <a:pt x="969122" y="349094"/>
                  </a:cubicBezTo>
                  <a:cubicBezTo>
                    <a:pt x="964732" y="345235"/>
                    <a:pt x="982826" y="309711"/>
                    <a:pt x="985488" y="297603"/>
                  </a:cubicBezTo>
                  <a:cubicBezTo>
                    <a:pt x="988282" y="285495"/>
                    <a:pt x="994801" y="296538"/>
                    <a:pt x="1003582" y="297603"/>
                  </a:cubicBezTo>
                  <a:cubicBezTo>
                    <a:pt x="1012364" y="298667"/>
                    <a:pt x="1022742" y="297071"/>
                    <a:pt x="1028197" y="299732"/>
                  </a:cubicBezTo>
                  <a:cubicBezTo>
                    <a:pt x="1033652" y="302393"/>
                    <a:pt x="1049618" y="296405"/>
                    <a:pt x="1053344" y="290418"/>
                  </a:cubicBezTo>
                  <a:cubicBezTo>
                    <a:pt x="1057202" y="284431"/>
                    <a:pt x="1048953" y="282701"/>
                    <a:pt x="1049485" y="268997"/>
                  </a:cubicBezTo>
                  <a:cubicBezTo>
                    <a:pt x="1050018" y="255293"/>
                    <a:pt x="1058267" y="248773"/>
                    <a:pt x="1067048" y="248773"/>
                  </a:cubicBezTo>
                  <a:cubicBezTo>
                    <a:pt x="1075830" y="248773"/>
                    <a:pt x="1078491" y="240524"/>
                    <a:pt x="1078491" y="234004"/>
                  </a:cubicBezTo>
                  <a:cubicBezTo>
                    <a:pt x="1078491" y="228017"/>
                    <a:pt x="1085675" y="224292"/>
                    <a:pt x="1087804" y="216841"/>
                  </a:cubicBezTo>
                  <a:cubicBezTo>
                    <a:pt x="1085675" y="214313"/>
                    <a:pt x="1083280" y="210321"/>
                    <a:pt x="1082881" y="207261"/>
                  </a:cubicBezTo>
                  <a:close/>
                  <a:moveTo>
                    <a:pt x="405917" y="323282"/>
                  </a:moveTo>
                  <a:cubicBezTo>
                    <a:pt x="402724" y="327672"/>
                    <a:pt x="371457" y="319556"/>
                    <a:pt x="368796" y="313170"/>
                  </a:cubicBezTo>
                  <a:cubicBezTo>
                    <a:pt x="366002" y="306251"/>
                    <a:pt x="412703" y="313968"/>
                    <a:pt x="405917" y="323282"/>
                  </a:cubicBezTo>
                  <a:close/>
                  <a:moveTo>
                    <a:pt x="855098" y="320354"/>
                  </a:moveTo>
                  <a:cubicBezTo>
                    <a:pt x="833011" y="320354"/>
                    <a:pt x="783915" y="309311"/>
                    <a:pt x="764090" y="330599"/>
                  </a:cubicBezTo>
                  <a:cubicBezTo>
                    <a:pt x="744266" y="352021"/>
                    <a:pt x="758502" y="363064"/>
                    <a:pt x="749854" y="364661"/>
                  </a:cubicBezTo>
                  <a:cubicBezTo>
                    <a:pt x="740540" y="366390"/>
                    <a:pt x="735618" y="332196"/>
                    <a:pt x="746661" y="321153"/>
                  </a:cubicBezTo>
                  <a:cubicBezTo>
                    <a:pt x="757704" y="310110"/>
                    <a:pt x="793362" y="305320"/>
                    <a:pt x="815448" y="310908"/>
                  </a:cubicBezTo>
                  <a:cubicBezTo>
                    <a:pt x="837668" y="316496"/>
                    <a:pt x="877184" y="306118"/>
                    <a:pt x="882639" y="307715"/>
                  </a:cubicBezTo>
                  <a:cubicBezTo>
                    <a:pt x="888227" y="309311"/>
                    <a:pt x="877184" y="320354"/>
                    <a:pt x="855098" y="32035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3" name="Google Shape;323;p33"/>
            <p:cNvGrpSpPr/>
            <p:nvPr/>
          </p:nvGrpSpPr>
          <p:grpSpPr>
            <a:xfrm>
              <a:off x="6315667" y="1441561"/>
              <a:ext cx="4567093" cy="1746870"/>
              <a:chOff x="6315667" y="1441561"/>
              <a:chExt cx="4567093" cy="1746870"/>
            </a:xfrm>
          </p:grpSpPr>
          <p:sp>
            <p:nvSpPr>
              <p:cNvPr id="324" name="Google Shape;324;p33"/>
              <p:cNvSpPr/>
              <p:nvPr/>
            </p:nvSpPr>
            <p:spPr>
              <a:xfrm>
                <a:off x="6315667" y="1441561"/>
                <a:ext cx="4567093" cy="1746870"/>
              </a:xfrm>
              <a:custGeom>
                <a:rect b="b" l="l" r="r" t="t"/>
                <a:pathLst>
                  <a:path extrusionOk="0" h="1746870" w="4567093">
                    <a:moveTo>
                      <a:pt x="69186" y="1264142"/>
                    </a:moveTo>
                    <a:cubicBezTo>
                      <a:pt x="65594" y="1265871"/>
                      <a:pt x="56148" y="1262412"/>
                      <a:pt x="53220" y="1258154"/>
                    </a:cubicBezTo>
                    <a:cubicBezTo>
                      <a:pt x="50825" y="1254828"/>
                      <a:pt x="43508" y="1256025"/>
                      <a:pt x="36988" y="1256691"/>
                    </a:cubicBezTo>
                    <a:cubicBezTo>
                      <a:pt x="38452" y="1257622"/>
                      <a:pt x="40048" y="1258686"/>
                      <a:pt x="41113" y="1260682"/>
                    </a:cubicBezTo>
                    <a:cubicBezTo>
                      <a:pt x="44705" y="1267069"/>
                      <a:pt x="26876" y="1267867"/>
                      <a:pt x="32465" y="1275318"/>
                    </a:cubicBezTo>
                    <a:cubicBezTo>
                      <a:pt x="38052" y="1282902"/>
                      <a:pt x="19824" y="1283168"/>
                      <a:pt x="19824" y="1275318"/>
                    </a:cubicBezTo>
                    <a:cubicBezTo>
                      <a:pt x="19824" y="1267468"/>
                      <a:pt x="798" y="1271326"/>
                      <a:pt x="1597" y="1276515"/>
                    </a:cubicBezTo>
                    <a:cubicBezTo>
                      <a:pt x="1863" y="1278378"/>
                      <a:pt x="1330" y="1280640"/>
                      <a:pt x="0" y="1282902"/>
                    </a:cubicBezTo>
                    <a:cubicBezTo>
                      <a:pt x="5189" y="1284764"/>
                      <a:pt x="11176" y="1286893"/>
                      <a:pt x="13571" y="1287825"/>
                    </a:cubicBezTo>
                    <a:cubicBezTo>
                      <a:pt x="17163" y="1289288"/>
                      <a:pt x="64529" y="1294211"/>
                      <a:pt x="83157" y="1290752"/>
                    </a:cubicBezTo>
                    <a:cubicBezTo>
                      <a:pt x="82226" y="1287292"/>
                      <a:pt x="84088" y="1276914"/>
                      <a:pt x="84088" y="1273056"/>
                    </a:cubicBezTo>
                    <a:cubicBezTo>
                      <a:pt x="84088" y="1268266"/>
                      <a:pt x="72779" y="1262412"/>
                      <a:pt x="69186" y="1264142"/>
                    </a:cubicBezTo>
                    <a:close/>
                    <a:moveTo>
                      <a:pt x="1213825" y="45925"/>
                    </a:moveTo>
                    <a:cubicBezTo>
                      <a:pt x="1243762" y="42732"/>
                      <a:pt x="1243097" y="26101"/>
                      <a:pt x="1227264" y="23040"/>
                    </a:cubicBezTo>
                    <a:cubicBezTo>
                      <a:pt x="1211431" y="19847"/>
                      <a:pt x="1209036" y="32487"/>
                      <a:pt x="1201186" y="31689"/>
                    </a:cubicBezTo>
                    <a:cubicBezTo>
                      <a:pt x="1193336" y="30890"/>
                      <a:pt x="1163399" y="36745"/>
                      <a:pt x="1169520" y="43530"/>
                    </a:cubicBezTo>
                    <a:cubicBezTo>
                      <a:pt x="1176571" y="51380"/>
                      <a:pt x="1198791" y="47389"/>
                      <a:pt x="1213825" y="45925"/>
                    </a:cubicBezTo>
                    <a:close/>
                    <a:moveTo>
                      <a:pt x="1366435" y="485659"/>
                    </a:moveTo>
                    <a:cubicBezTo>
                      <a:pt x="1376680" y="487256"/>
                      <a:pt x="1404355" y="481668"/>
                      <a:pt x="1407548" y="476213"/>
                    </a:cubicBezTo>
                    <a:cubicBezTo>
                      <a:pt x="1410741" y="470624"/>
                      <a:pt x="1396505" y="464371"/>
                      <a:pt x="1378277" y="464371"/>
                    </a:cubicBezTo>
                    <a:cubicBezTo>
                      <a:pt x="1360049" y="464238"/>
                      <a:pt x="1357521" y="484329"/>
                      <a:pt x="1366435" y="485659"/>
                    </a:cubicBezTo>
                    <a:close/>
                    <a:moveTo>
                      <a:pt x="1950929" y="81450"/>
                    </a:moveTo>
                    <a:cubicBezTo>
                      <a:pt x="1965964" y="87836"/>
                      <a:pt x="1960375" y="91695"/>
                      <a:pt x="1944542" y="91695"/>
                    </a:cubicBezTo>
                    <a:cubicBezTo>
                      <a:pt x="1928709" y="91695"/>
                      <a:pt x="1915138" y="97017"/>
                      <a:pt x="1925516" y="101141"/>
                    </a:cubicBezTo>
                    <a:cubicBezTo>
                      <a:pt x="1933366" y="104335"/>
                      <a:pt x="1932568" y="112983"/>
                      <a:pt x="1949199" y="116974"/>
                    </a:cubicBezTo>
                    <a:cubicBezTo>
                      <a:pt x="1965831" y="120966"/>
                      <a:pt x="1982462" y="107528"/>
                      <a:pt x="1980866" y="97948"/>
                    </a:cubicBezTo>
                    <a:cubicBezTo>
                      <a:pt x="1979269" y="88502"/>
                      <a:pt x="2038609" y="79720"/>
                      <a:pt x="2054442" y="75729"/>
                    </a:cubicBezTo>
                    <a:cubicBezTo>
                      <a:pt x="2070276" y="71737"/>
                      <a:pt x="2044198" y="55239"/>
                      <a:pt x="2061495" y="53642"/>
                    </a:cubicBezTo>
                    <a:cubicBezTo>
                      <a:pt x="2078924" y="52045"/>
                      <a:pt x="2071739" y="44195"/>
                      <a:pt x="2050451" y="41002"/>
                    </a:cubicBezTo>
                    <a:cubicBezTo>
                      <a:pt x="2029163" y="37809"/>
                      <a:pt x="2037811" y="19714"/>
                      <a:pt x="2030760" y="13328"/>
                    </a:cubicBezTo>
                    <a:cubicBezTo>
                      <a:pt x="2023574" y="6941"/>
                      <a:pt x="2019716" y="21178"/>
                      <a:pt x="1992041" y="26766"/>
                    </a:cubicBezTo>
                    <a:cubicBezTo>
                      <a:pt x="1964367" y="32354"/>
                      <a:pt x="1950929" y="39406"/>
                      <a:pt x="1961972" y="44994"/>
                    </a:cubicBezTo>
                    <a:cubicBezTo>
                      <a:pt x="1973015" y="50582"/>
                      <a:pt x="1961972" y="64020"/>
                      <a:pt x="1950131" y="63222"/>
                    </a:cubicBezTo>
                    <a:cubicBezTo>
                      <a:pt x="1938289" y="62423"/>
                      <a:pt x="1935894" y="75196"/>
                      <a:pt x="1950929" y="81450"/>
                    </a:cubicBezTo>
                    <a:close/>
                    <a:moveTo>
                      <a:pt x="1992840" y="103669"/>
                    </a:moveTo>
                    <a:cubicBezTo>
                      <a:pt x="1992840" y="112318"/>
                      <a:pt x="1967294" y="121099"/>
                      <a:pt x="1974612" y="127352"/>
                    </a:cubicBezTo>
                    <a:cubicBezTo>
                      <a:pt x="1980999" y="132941"/>
                      <a:pt x="1986453" y="131344"/>
                      <a:pt x="1994436" y="132808"/>
                    </a:cubicBezTo>
                    <a:cubicBezTo>
                      <a:pt x="2002287" y="134404"/>
                      <a:pt x="2006278" y="154229"/>
                      <a:pt x="2020515" y="151036"/>
                    </a:cubicBezTo>
                    <a:cubicBezTo>
                      <a:pt x="2034751" y="147842"/>
                      <a:pt x="2073469" y="166869"/>
                      <a:pt x="2096487" y="166869"/>
                    </a:cubicBezTo>
                    <a:cubicBezTo>
                      <a:pt x="2119505" y="166869"/>
                      <a:pt x="2121766" y="147842"/>
                      <a:pt x="2114715" y="147044"/>
                    </a:cubicBezTo>
                    <a:cubicBezTo>
                      <a:pt x="2107663" y="146246"/>
                      <a:pt x="2113917" y="135202"/>
                      <a:pt x="2126557" y="116974"/>
                    </a:cubicBezTo>
                    <a:cubicBezTo>
                      <a:pt x="2139196" y="98746"/>
                      <a:pt x="2087040" y="85308"/>
                      <a:pt x="2087040" y="99545"/>
                    </a:cubicBezTo>
                    <a:cubicBezTo>
                      <a:pt x="2087040" y="113781"/>
                      <a:pt x="2072005" y="96352"/>
                      <a:pt x="2067216" y="87703"/>
                    </a:cubicBezTo>
                    <a:cubicBezTo>
                      <a:pt x="2062426" y="79055"/>
                      <a:pt x="1992840" y="94888"/>
                      <a:pt x="1992840" y="103669"/>
                    </a:cubicBezTo>
                    <a:close/>
                    <a:moveTo>
                      <a:pt x="1597412" y="497501"/>
                    </a:moveTo>
                    <a:cubicBezTo>
                      <a:pt x="1610052" y="503887"/>
                      <a:pt x="1619631" y="501492"/>
                      <a:pt x="1617902" y="488852"/>
                    </a:cubicBezTo>
                    <a:cubicBezTo>
                      <a:pt x="1616438" y="476213"/>
                      <a:pt x="1587300" y="492445"/>
                      <a:pt x="1597412" y="497501"/>
                    </a:cubicBezTo>
                    <a:close/>
                    <a:moveTo>
                      <a:pt x="1930439" y="25302"/>
                    </a:moveTo>
                    <a:cubicBezTo>
                      <a:pt x="1933633" y="13461"/>
                      <a:pt x="1881077" y="18650"/>
                      <a:pt x="1894781" y="30092"/>
                    </a:cubicBezTo>
                    <a:cubicBezTo>
                      <a:pt x="1899572" y="33951"/>
                      <a:pt x="1927246" y="37144"/>
                      <a:pt x="1930439" y="25302"/>
                    </a:cubicBezTo>
                    <a:close/>
                    <a:moveTo>
                      <a:pt x="4258169" y="598753"/>
                    </a:moveTo>
                    <a:cubicBezTo>
                      <a:pt x="4274002" y="606736"/>
                      <a:pt x="4283449" y="589306"/>
                      <a:pt x="4296089" y="597954"/>
                    </a:cubicBezTo>
                    <a:cubicBezTo>
                      <a:pt x="4308728" y="606603"/>
                      <a:pt x="4339596" y="593963"/>
                      <a:pt x="4352236" y="591568"/>
                    </a:cubicBezTo>
                    <a:cubicBezTo>
                      <a:pt x="4364876" y="589173"/>
                      <a:pt x="4358622" y="573340"/>
                      <a:pt x="4322965" y="568683"/>
                    </a:cubicBezTo>
                    <a:cubicBezTo>
                      <a:pt x="4287440" y="564026"/>
                      <a:pt x="4241272" y="590237"/>
                      <a:pt x="4258169" y="598753"/>
                    </a:cubicBezTo>
                    <a:close/>
                    <a:moveTo>
                      <a:pt x="2115513" y="215166"/>
                    </a:moveTo>
                    <a:cubicBezTo>
                      <a:pt x="2126557" y="221553"/>
                      <a:pt x="2162214" y="207316"/>
                      <a:pt x="2185897" y="207981"/>
                    </a:cubicBezTo>
                    <a:cubicBezTo>
                      <a:pt x="2209581" y="208780"/>
                      <a:pt x="2276106" y="189753"/>
                      <a:pt x="2278501" y="177114"/>
                    </a:cubicBezTo>
                    <a:cubicBezTo>
                      <a:pt x="2280896" y="164474"/>
                      <a:pt x="2254019" y="165272"/>
                      <a:pt x="2243642" y="154229"/>
                    </a:cubicBezTo>
                    <a:cubicBezTo>
                      <a:pt x="2233396" y="143186"/>
                      <a:pt x="2210379" y="152632"/>
                      <a:pt x="2204923" y="162079"/>
                    </a:cubicBezTo>
                    <a:cubicBezTo>
                      <a:pt x="2199335" y="171525"/>
                      <a:pt x="2193082" y="162877"/>
                      <a:pt x="2208116" y="147842"/>
                    </a:cubicBezTo>
                    <a:cubicBezTo>
                      <a:pt x="2223151" y="132808"/>
                      <a:pt x="2193082" y="120966"/>
                      <a:pt x="2192284" y="130413"/>
                    </a:cubicBezTo>
                    <a:cubicBezTo>
                      <a:pt x="2191485" y="139859"/>
                      <a:pt x="2163811" y="132009"/>
                      <a:pt x="2163811" y="140658"/>
                    </a:cubicBezTo>
                    <a:cubicBezTo>
                      <a:pt x="2163811" y="149306"/>
                      <a:pt x="2153566" y="153297"/>
                      <a:pt x="2154364" y="162079"/>
                    </a:cubicBezTo>
                    <a:cubicBezTo>
                      <a:pt x="2155162" y="170727"/>
                      <a:pt x="2135338" y="157289"/>
                      <a:pt x="2134540" y="177114"/>
                    </a:cubicBezTo>
                    <a:cubicBezTo>
                      <a:pt x="2133741" y="196938"/>
                      <a:pt x="2103805" y="208514"/>
                      <a:pt x="2115513" y="215166"/>
                    </a:cubicBezTo>
                    <a:close/>
                    <a:moveTo>
                      <a:pt x="3135883" y="378021"/>
                    </a:moveTo>
                    <a:cubicBezTo>
                      <a:pt x="3146926" y="383609"/>
                      <a:pt x="3150917" y="389064"/>
                      <a:pt x="3157170" y="395450"/>
                    </a:cubicBezTo>
                    <a:cubicBezTo>
                      <a:pt x="3163557" y="401837"/>
                      <a:pt x="3187240" y="392257"/>
                      <a:pt x="3196687" y="389064"/>
                    </a:cubicBezTo>
                    <a:cubicBezTo>
                      <a:pt x="3206133" y="385871"/>
                      <a:pt x="3206931" y="403301"/>
                      <a:pt x="3221966" y="393854"/>
                    </a:cubicBezTo>
                    <a:cubicBezTo>
                      <a:pt x="3237001" y="384407"/>
                      <a:pt x="3252036" y="389064"/>
                      <a:pt x="3269466" y="389064"/>
                    </a:cubicBezTo>
                    <a:cubicBezTo>
                      <a:pt x="3286895" y="389064"/>
                      <a:pt x="3266273" y="367643"/>
                      <a:pt x="3267071" y="358196"/>
                    </a:cubicBezTo>
                    <a:cubicBezTo>
                      <a:pt x="3267869" y="348750"/>
                      <a:pt x="3287560" y="355003"/>
                      <a:pt x="3281307" y="362986"/>
                    </a:cubicBezTo>
                    <a:cubicBezTo>
                      <a:pt x="3275054" y="370836"/>
                      <a:pt x="3290754" y="389064"/>
                      <a:pt x="3316167" y="387467"/>
                    </a:cubicBezTo>
                    <a:cubicBezTo>
                      <a:pt x="3341447" y="385871"/>
                      <a:pt x="3322553" y="370038"/>
                      <a:pt x="3335193" y="364583"/>
                    </a:cubicBezTo>
                    <a:cubicBezTo>
                      <a:pt x="3347833" y="358995"/>
                      <a:pt x="3346236" y="352741"/>
                      <a:pt x="3328008" y="341565"/>
                    </a:cubicBezTo>
                    <a:cubicBezTo>
                      <a:pt x="3309781" y="330522"/>
                      <a:pt x="3286097" y="337573"/>
                      <a:pt x="3270264" y="330522"/>
                    </a:cubicBezTo>
                    <a:cubicBezTo>
                      <a:pt x="3253367" y="322938"/>
                      <a:pt x="3233143" y="322538"/>
                      <a:pt x="3232345" y="339968"/>
                    </a:cubicBezTo>
                    <a:cubicBezTo>
                      <a:pt x="3231546" y="357398"/>
                      <a:pt x="3198284" y="320942"/>
                      <a:pt x="3180987" y="315487"/>
                    </a:cubicBezTo>
                    <a:cubicBezTo>
                      <a:pt x="3163557" y="310032"/>
                      <a:pt x="3109671" y="364982"/>
                      <a:pt x="3135883" y="378021"/>
                    </a:cubicBezTo>
                    <a:close/>
                    <a:moveTo>
                      <a:pt x="3301132" y="479273"/>
                    </a:moveTo>
                    <a:cubicBezTo>
                      <a:pt x="3315368" y="476080"/>
                      <a:pt x="3290887" y="450001"/>
                      <a:pt x="3266273" y="446010"/>
                    </a:cubicBezTo>
                    <a:cubicBezTo>
                      <a:pt x="3241791" y="442018"/>
                      <a:pt x="3218906" y="462242"/>
                      <a:pt x="3221966" y="466633"/>
                    </a:cubicBezTo>
                    <a:cubicBezTo>
                      <a:pt x="3229152" y="477011"/>
                      <a:pt x="3286895" y="482466"/>
                      <a:pt x="3301132" y="479273"/>
                    </a:cubicBezTo>
                    <a:close/>
                    <a:moveTo>
                      <a:pt x="3237933" y="427117"/>
                    </a:moveTo>
                    <a:cubicBezTo>
                      <a:pt x="3237933" y="415275"/>
                      <a:pt x="3194824" y="431507"/>
                      <a:pt x="3212653" y="437362"/>
                    </a:cubicBezTo>
                    <a:cubicBezTo>
                      <a:pt x="3222099" y="440555"/>
                      <a:pt x="3237933" y="438958"/>
                      <a:pt x="3237933" y="427117"/>
                    </a:cubicBezTo>
                    <a:close/>
                    <a:moveTo>
                      <a:pt x="3375508" y="377223"/>
                    </a:moveTo>
                    <a:cubicBezTo>
                      <a:pt x="3394534" y="378819"/>
                      <a:pt x="3403980" y="397047"/>
                      <a:pt x="3440437" y="399442"/>
                    </a:cubicBezTo>
                    <a:cubicBezTo>
                      <a:pt x="3476893" y="401837"/>
                      <a:pt x="3503769" y="394652"/>
                      <a:pt x="3504567" y="386802"/>
                    </a:cubicBezTo>
                    <a:cubicBezTo>
                      <a:pt x="3505365" y="378952"/>
                      <a:pt x="3471304" y="366978"/>
                      <a:pt x="3461060" y="373364"/>
                    </a:cubicBezTo>
                    <a:cubicBezTo>
                      <a:pt x="3450814" y="379617"/>
                      <a:pt x="3442832" y="363119"/>
                      <a:pt x="3430192" y="366978"/>
                    </a:cubicBezTo>
                    <a:cubicBezTo>
                      <a:pt x="3417552" y="370969"/>
                      <a:pt x="3400122" y="370171"/>
                      <a:pt x="3393736" y="358995"/>
                    </a:cubicBezTo>
                    <a:cubicBezTo>
                      <a:pt x="3387349" y="348084"/>
                      <a:pt x="3366061" y="376557"/>
                      <a:pt x="3375508" y="377223"/>
                    </a:cubicBezTo>
                    <a:close/>
                    <a:moveTo>
                      <a:pt x="732846" y="56170"/>
                    </a:moveTo>
                    <a:cubicBezTo>
                      <a:pt x="751074" y="39539"/>
                      <a:pt x="774757" y="55372"/>
                      <a:pt x="777950" y="47389"/>
                    </a:cubicBezTo>
                    <a:cubicBezTo>
                      <a:pt x="781143" y="39539"/>
                      <a:pt x="744022" y="37144"/>
                      <a:pt x="730451" y="44195"/>
                    </a:cubicBezTo>
                    <a:cubicBezTo>
                      <a:pt x="717012" y="51247"/>
                      <a:pt x="685479" y="45659"/>
                      <a:pt x="689338" y="54440"/>
                    </a:cubicBezTo>
                    <a:cubicBezTo>
                      <a:pt x="691733" y="60162"/>
                      <a:pt x="714618" y="72801"/>
                      <a:pt x="732846" y="56170"/>
                    </a:cubicBezTo>
                    <a:close/>
                    <a:moveTo>
                      <a:pt x="3294879" y="1392935"/>
                    </a:moveTo>
                    <a:cubicBezTo>
                      <a:pt x="3286230" y="1370050"/>
                      <a:pt x="3307518" y="1347831"/>
                      <a:pt x="3291685" y="1335989"/>
                    </a:cubicBezTo>
                    <a:cubicBezTo>
                      <a:pt x="3275852" y="1324148"/>
                      <a:pt x="3282239" y="1299666"/>
                      <a:pt x="3274255" y="1304323"/>
                    </a:cubicBezTo>
                    <a:cubicBezTo>
                      <a:pt x="3266273" y="1309113"/>
                      <a:pt x="3274255" y="1330401"/>
                      <a:pt x="3261616" y="1331998"/>
                    </a:cubicBezTo>
                    <a:cubicBezTo>
                      <a:pt x="3248976" y="1333594"/>
                      <a:pt x="3260818" y="1345436"/>
                      <a:pt x="3256027" y="1361269"/>
                    </a:cubicBezTo>
                    <a:cubicBezTo>
                      <a:pt x="3251238" y="1377102"/>
                      <a:pt x="3258422" y="1399987"/>
                      <a:pt x="3264676" y="1414223"/>
                    </a:cubicBezTo>
                    <a:cubicBezTo>
                      <a:pt x="3271062" y="1428460"/>
                      <a:pt x="3256027" y="1504432"/>
                      <a:pt x="3262281" y="1517072"/>
                    </a:cubicBezTo>
                    <a:cubicBezTo>
                      <a:pt x="3268534" y="1529712"/>
                      <a:pt x="3251903" y="1585726"/>
                      <a:pt x="3257492" y="1592246"/>
                    </a:cubicBezTo>
                    <a:cubicBezTo>
                      <a:pt x="3266938" y="1603289"/>
                      <a:pt x="3260685" y="1577211"/>
                      <a:pt x="3274921" y="1574816"/>
                    </a:cubicBezTo>
                    <a:cubicBezTo>
                      <a:pt x="3289157" y="1572421"/>
                      <a:pt x="3289157" y="1590649"/>
                      <a:pt x="3297806" y="1594641"/>
                    </a:cubicBezTo>
                    <a:cubicBezTo>
                      <a:pt x="3306454" y="1598632"/>
                      <a:pt x="3300999" y="1569361"/>
                      <a:pt x="3293016" y="1570957"/>
                    </a:cubicBezTo>
                    <a:cubicBezTo>
                      <a:pt x="3285166" y="1572554"/>
                      <a:pt x="3278779" y="1551931"/>
                      <a:pt x="3274788" y="1539291"/>
                    </a:cubicBezTo>
                    <a:cubicBezTo>
                      <a:pt x="3270797" y="1526651"/>
                      <a:pt x="3282771" y="1511617"/>
                      <a:pt x="3282771" y="1495784"/>
                    </a:cubicBezTo>
                    <a:cubicBezTo>
                      <a:pt x="3282771" y="1479950"/>
                      <a:pt x="3302595" y="1480749"/>
                      <a:pt x="3314437" y="1492590"/>
                    </a:cubicBezTo>
                    <a:cubicBezTo>
                      <a:pt x="3326279" y="1504432"/>
                      <a:pt x="3327875" y="1496582"/>
                      <a:pt x="3323086" y="1487800"/>
                    </a:cubicBezTo>
                    <a:cubicBezTo>
                      <a:pt x="3318562" y="1479152"/>
                      <a:pt x="3303527" y="1415820"/>
                      <a:pt x="3294879" y="1392935"/>
                    </a:cubicBezTo>
                    <a:close/>
                    <a:moveTo>
                      <a:pt x="807221" y="48985"/>
                    </a:moveTo>
                    <a:cubicBezTo>
                      <a:pt x="818265" y="56968"/>
                      <a:pt x="776353" y="54573"/>
                      <a:pt x="770898" y="62423"/>
                    </a:cubicBezTo>
                    <a:cubicBezTo>
                      <a:pt x="765310" y="70407"/>
                      <a:pt x="740962" y="67479"/>
                      <a:pt x="745618" y="76660"/>
                    </a:cubicBezTo>
                    <a:cubicBezTo>
                      <a:pt x="750408" y="86107"/>
                      <a:pt x="789925" y="86905"/>
                      <a:pt x="789925" y="79055"/>
                    </a:cubicBezTo>
                    <a:cubicBezTo>
                      <a:pt x="789925" y="71205"/>
                      <a:pt x="810547" y="78257"/>
                      <a:pt x="811346" y="71072"/>
                    </a:cubicBezTo>
                    <a:cubicBezTo>
                      <a:pt x="812144" y="64020"/>
                      <a:pt x="820793" y="56037"/>
                      <a:pt x="843012" y="54440"/>
                    </a:cubicBezTo>
                    <a:cubicBezTo>
                      <a:pt x="865232" y="52844"/>
                      <a:pt x="865232" y="44994"/>
                      <a:pt x="844608" y="35414"/>
                    </a:cubicBezTo>
                    <a:cubicBezTo>
                      <a:pt x="823852" y="26101"/>
                      <a:pt x="796178" y="41135"/>
                      <a:pt x="807221" y="48985"/>
                    </a:cubicBezTo>
                    <a:close/>
                    <a:moveTo>
                      <a:pt x="773160" y="688163"/>
                    </a:moveTo>
                    <a:cubicBezTo>
                      <a:pt x="794581" y="707988"/>
                      <a:pt x="812676" y="679515"/>
                      <a:pt x="823054" y="677918"/>
                    </a:cubicBezTo>
                    <a:cubicBezTo>
                      <a:pt x="833299" y="676321"/>
                      <a:pt x="816801" y="665278"/>
                      <a:pt x="799371" y="660488"/>
                    </a:cubicBezTo>
                    <a:cubicBezTo>
                      <a:pt x="781941" y="655699"/>
                      <a:pt x="757061" y="673261"/>
                      <a:pt x="773160" y="688163"/>
                    </a:cubicBezTo>
                    <a:close/>
                    <a:moveTo>
                      <a:pt x="4562324" y="822944"/>
                    </a:moveTo>
                    <a:cubicBezTo>
                      <a:pt x="4554474" y="820150"/>
                      <a:pt x="4529061" y="803918"/>
                      <a:pt x="4522808" y="794870"/>
                    </a:cubicBezTo>
                    <a:cubicBezTo>
                      <a:pt x="4516554" y="785823"/>
                      <a:pt x="4486085" y="781432"/>
                      <a:pt x="4486085" y="786222"/>
                    </a:cubicBezTo>
                    <a:cubicBezTo>
                      <a:pt x="4486085" y="791012"/>
                      <a:pt x="4476240" y="785024"/>
                      <a:pt x="4473845" y="779968"/>
                    </a:cubicBezTo>
                    <a:cubicBezTo>
                      <a:pt x="4471450" y="774779"/>
                      <a:pt x="4439384" y="773981"/>
                      <a:pt x="4438986" y="779569"/>
                    </a:cubicBezTo>
                    <a:cubicBezTo>
                      <a:pt x="4438586" y="785157"/>
                      <a:pt x="4446570" y="785556"/>
                      <a:pt x="4451226" y="791810"/>
                    </a:cubicBezTo>
                    <a:cubicBezTo>
                      <a:pt x="4456016" y="798196"/>
                      <a:pt x="4444840" y="801656"/>
                      <a:pt x="4447235" y="808840"/>
                    </a:cubicBezTo>
                    <a:cubicBezTo>
                      <a:pt x="4449630" y="816025"/>
                      <a:pt x="4435393" y="805248"/>
                      <a:pt x="4430204" y="801390"/>
                    </a:cubicBezTo>
                    <a:cubicBezTo>
                      <a:pt x="4425015" y="797398"/>
                      <a:pt x="4427410" y="781964"/>
                      <a:pt x="4429007" y="774114"/>
                    </a:cubicBezTo>
                    <a:cubicBezTo>
                      <a:pt x="4430603" y="766264"/>
                      <a:pt x="4419959" y="767728"/>
                      <a:pt x="4418762" y="759878"/>
                    </a:cubicBezTo>
                    <a:cubicBezTo>
                      <a:pt x="4417565" y="751895"/>
                      <a:pt x="4382039" y="735795"/>
                      <a:pt x="4367005" y="729409"/>
                    </a:cubicBezTo>
                    <a:cubicBezTo>
                      <a:pt x="4351970" y="723022"/>
                      <a:pt x="4332545" y="717567"/>
                      <a:pt x="4327489" y="709584"/>
                    </a:cubicBezTo>
                    <a:cubicBezTo>
                      <a:pt x="4322300" y="701734"/>
                      <a:pt x="4295423" y="700936"/>
                      <a:pt x="4285179" y="690159"/>
                    </a:cubicBezTo>
                    <a:cubicBezTo>
                      <a:pt x="4274933" y="679515"/>
                      <a:pt x="4229829" y="660488"/>
                      <a:pt x="4210404" y="659291"/>
                    </a:cubicBezTo>
                    <a:cubicBezTo>
                      <a:pt x="4190978" y="658093"/>
                      <a:pt x="4195369" y="647449"/>
                      <a:pt x="4185922" y="649046"/>
                    </a:cubicBezTo>
                    <a:cubicBezTo>
                      <a:pt x="4176475" y="650643"/>
                      <a:pt x="4135629" y="648647"/>
                      <a:pt x="4122989" y="646651"/>
                    </a:cubicBezTo>
                    <a:cubicBezTo>
                      <a:pt x="4110349" y="644655"/>
                      <a:pt x="4107555" y="654235"/>
                      <a:pt x="4098507" y="650643"/>
                    </a:cubicBezTo>
                    <a:cubicBezTo>
                      <a:pt x="4089460" y="647050"/>
                      <a:pt x="4042360" y="630020"/>
                      <a:pt x="4036771" y="636406"/>
                    </a:cubicBezTo>
                    <a:cubicBezTo>
                      <a:pt x="4031183" y="642793"/>
                      <a:pt x="4033578" y="651840"/>
                      <a:pt x="4028124" y="653437"/>
                    </a:cubicBezTo>
                    <a:cubicBezTo>
                      <a:pt x="4022536" y="655033"/>
                      <a:pt x="4028124" y="662883"/>
                      <a:pt x="4041162" y="674858"/>
                    </a:cubicBezTo>
                    <a:cubicBezTo>
                      <a:pt x="4054201" y="686700"/>
                      <a:pt x="4046351" y="695880"/>
                      <a:pt x="4034377" y="700936"/>
                    </a:cubicBezTo>
                    <a:cubicBezTo>
                      <a:pt x="4022536" y="706125"/>
                      <a:pt x="4003509" y="696146"/>
                      <a:pt x="3997654" y="687099"/>
                    </a:cubicBezTo>
                    <a:cubicBezTo>
                      <a:pt x="3991668" y="678051"/>
                      <a:pt x="3975568" y="681910"/>
                      <a:pt x="3971577" y="670068"/>
                    </a:cubicBezTo>
                    <a:cubicBezTo>
                      <a:pt x="3967585" y="658227"/>
                      <a:pt x="3976366" y="656231"/>
                      <a:pt x="3984217" y="663016"/>
                    </a:cubicBezTo>
                    <a:cubicBezTo>
                      <a:pt x="3992066" y="669669"/>
                      <a:pt x="4002843" y="664214"/>
                      <a:pt x="4004041" y="655566"/>
                    </a:cubicBezTo>
                    <a:cubicBezTo>
                      <a:pt x="4005238" y="646917"/>
                      <a:pt x="3982620" y="640930"/>
                      <a:pt x="3970379" y="641728"/>
                    </a:cubicBezTo>
                    <a:cubicBezTo>
                      <a:pt x="3958139" y="642526"/>
                      <a:pt x="3951353" y="659557"/>
                      <a:pt x="3938713" y="666609"/>
                    </a:cubicBezTo>
                    <a:cubicBezTo>
                      <a:pt x="3926074" y="673794"/>
                      <a:pt x="3876978" y="663815"/>
                      <a:pt x="3871922" y="659158"/>
                    </a:cubicBezTo>
                    <a:cubicBezTo>
                      <a:pt x="3866732" y="654368"/>
                      <a:pt x="3798344" y="659158"/>
                      <a:pt x="3791293" y="663948"/>
                    </a:cubicBezTo>
                    <a:cubicBezTo>
                      <a:pt x="3784107" y="668738"/>
                      <a:pt x="3789297" y="687232"/>
                      <a:pt x="3785704" y="688828"/>
                    </a:cubicBezTo>
                    <a:cubicBezTo>
                      <a:pt x="3782112" y="690425"/>
                      <a:pt x="3778653" y="667407"/>
                      <a:pt x="3778653" y="663149"/>
                    </a:cubicBezTo>
                    <a:cubicBezTo>
                      <a:pt x="3778653" y="658759"/>
                      <a:pt x="3770404" y="655699"/>
                      <a:pt x="3758030" y="655699"/>
                    </a:cubicBezTo>
                    <a:cubicBezTo>
                      <a:pt x="3745789" y="655699"/>
                      <a:pt x="3738604" y="655299"/>
                      <a:pt x="3743793" y="650110"/>
                    </a:cubicBezTo>
                    <a:cubicBezTo>
                      <a:pt x="3748982" y="644921"/>
                      <a:pt x="3739004" y="639866"/>
                      <a:pt x="3748583" y="633080"/>
                    </a:cubicBezTo>
                    <a:cubicBezTo>
                      <a:pt x="3758030" y="626294"/>
                      <a:pt x="3731153" y="605405"/>
                      <a:pt x="3705075" y="595160"/>
                    </a:cubicBezTo>
                    <a:cubicBezTo>
                      <a:pt x="3678997" y="584915"/>
                      <a:pt x="3619656" y="590770"/>
                      <a:pt x="3603823" y="595559"/>
                    </a:cubicBezTo>
                    <a:cubicBezTo>
                      <a:pt x="3587990" y="600349"/>
                      <a:pt x="3556324" y="598753"/>
                      <a:pt x="3541289" y="599152"/>
                    </a:cubicBezTo>
                    <a:cubicBezTo>
                      <a:pt x="3526254" y="599551"/>
                      <a:pt x="3538495" y="593165"/>
                      <a:pt x="3534105" y="586113"/>
                    </a:cubicBezTo>
                    <a:cubicBezTo>
                      <a:pt x="3529714" y="578928"/>
                      <a:pt x="3504035" y="570280"/>
                      <a:pt x="3500442" y="576267"/>
                    </a:cubicBezTo>
                    <a:cubicBezTo>
                      <a:pt x="3496850" y="582254"/>
                      <a:pt x="3490198" y="576267"/>
                      <a:pt x="3490198" y="571876"/>
                    </a:cubicBezTo>
                    <a:cubicBezTo>
                      <a:pt x="3490198" y="567486"/>
                      <a:pt x="3466116" y="558837"/>
                      <a:pt x="3456536" y="560833"/>
                    </a:cubicBezTo>
                    <a:cubicBezTo>
                      <a:pt x="3447089" y="562829"/>
                      <a:pt x="3442698" y="552185"/>
                      <a:pt x="3453742" y="552185"/>
                    </a:cubicBezTo>
                    <a:cubicBezTo>
                      <a:pt x="3464785" y="552185"/>
                      <a:pt x="3483811" y="554580"/>
                      <a:pt x="3475429" y="541940"/>
                    </a:cubicBezTo>
                    <a:cubicBezTo>
                      <a:pt x="3467179" y="529300"/>
                      <a:pt x="3395997" y="525308"/>
                      <a:pt x="3389212" y="527703"/>
                    </a:cubicBezTo>
                    <a:cubicBezTo>
                      <a:pt x="3382426" y="530098"/>
                      <a:pt x="3388813" y="539146"/>
                      <a:pt x="3373379" y="553781"/>
                    </a:cubicBezTo>
                    <a:cubicBezTo>
                      <a:pt x="3357945" y="568417"/>
                      <a:pt x="3342910" y="558571"/>
                      <a:pt x="3344905" y="551386"/>
                    </a:cubicBezTo>
                    <a:cubicBezTo>
                      <a:pt x="3346902" y="544202"/>
                      <a:pt x="3365928" y="545399"/>
                      <a:pt x="3365928" y="538347"/>
                    </a:cubicBezTo>
                    <a:cubicBezTo>
                      <a:pt x="3365928" y="531163"/>
                      <a:pt x="3339850" y="535154"/>
                      <a:pt x="3335858" y="529300"/>
                    </a:cubicBezTo>
                    <a:cubicBezTo>
                      <a:pt x="3331867" y="523313"/>
                      <a:pt x="3341447" y="519454"/>
                      <a:pt x="3350893" y="522115"/>
                    </a:cubicBezTo>
                    <a:cubicBezTo>
                      <a:pt x="3360340" y="524909"/>
                      <a:pt x="3376971" y="526506"/>
                      <a:pt x="3377769" y="522115"/>
                    </a:cubicBezTo>
                    <a:cubicBezTo>
                      <a:pt x="3378568" y="517725"/>
                      <a:pt x="3367924" y="516926"/>
                      <a:pt x="3352091" y="514132"/>
                    </a:cubicBezTo>
                    <a:cubicBezTo>
                      <a:pt x="3336258" y="511338"/>
                      <a:pt x="3297939" y="502291"/>
                      <a:pt x="3277715" y="504286"/>
                    </a:cubicBezTo>
                    <a:cubicBezTo>
                      <a:pt x="3257492" y="506282"/>
                      <a:pt x="3248443" y="496836"/>
                      <a:pt x="3237401" y="496037"/>
                    </a:cubicBezTo>
                    <a:cubicBezTo>
                      <a:pt x="3226357" y="495239"/>
                      <a:pt x="3226357" y="502024"/>
                      <a:pt x="3231413" y="508278"/>
                    </a:cubicBezTo>
                    <a:cubicBezTo>
                      <a:pt x="3236602" y="514664"/>
                      <a:pt x="3220769" y="518523"/>
                      <a:pt x="3207730" y="516527"/>
                    </a:cubicBezTo>
                    <a:cubicBezTo>
                      <a:pt x="3194691" y="514531"/>
                      <a:pt x="3175665" y="523712"/>
                      <a:pt x="3183249" y="533158"/>
                    </a:cubicBezTo>
                    <a:cubicBezTo>
                      <a:pt x="3190700" y="542605"/>
                      <a:pt x="3198284" y="530364"/>
                      <a:pt x="3204537" y="533558"/>
                    </a:cubicBezTo>
                    <a:cubicBezTo>
                      <a:pt x="3210790" y="536751"/>
                      <a:pt x="3187905" y="543403"/>
                      <a:pt x="3197352" y="547794"/>
                    </a:cubicBezTo>
                    <a:cubicBezTo>
                      <a:pt x="3206799" y="552185"/>
                      <a:pt x="3205202" y="561232"/>
                      <a:pt x="3205734" y="566022"/>
                    </a:cubicBezTo>
                    <a:cubicBezTo>
                      <a:pt x="3206133" y="570812"/>
                      <a:pt x="3189901" y="573207"/>
                      <a:pt x="3184047" y="566022"/>
                    </a:cubicBezTo>
                    <a:cubicBezTo>
                      <a:pt x="3178060" y="558970"/>
                      <a:pt x="3169810" y="565224"/>
                      <a:pt x="3158767" y="564425"/>
                    </a:cubicBezTo>
                    <a:cubicBezTo>
                      <a:pt x="3147724" y="563627"/>
                      <a:pt x="3139342" y="568816"/>
                      <a:pt x="3151316" y="570413"/>
                    </a:cubicBezTo>
                    <a:cubicBezTo>
                      <a:pt x="3163158" y="572009"/>
                      <a:pt x="3167149" y="579460"/>
                      <a:pt x="3151316" y="581057"/>
                    </a:cubicBezTo>
                    <a:cubicBezTo>
                      <a:pt x="3135483" y="582653"/>
                      <a:pt x="3139474" y="566421"/>
                      <a:pt x="3130028" y="568417"/>
                    </a:cubicBezTo>
                    <a:cubicBezTo>
                      <a:pt x="3120581" y="570413"/>
                      <a:pt x="3099959" y="560966"/>
                      <a:pt x="3088915" y="561232"/>
                    </a:cubicBezTo>
                    <a:cubicBezTo>
                      <a:pt x="3077872" y="561631"/>
                      <a:pt x="3072683" y="570280"/>
                      <a:pt x="3058047" y="571477"/>
                    </a:cubicBezTo>
                    <a:cubicBezTo>
                      <a:pt x="3043412" y="572675"/>
                      <a:pt x="3023587" y="563893"/>
                      <a:pt x="3017733" y="556043"/>
                    </a:cubicBezTo>
                    <a:cubicBezTo>
                      <a:pt x="3011746" y="548193"/>
                      <a:pt x="3009883" y="545798"/>
                      <a:pt x="3002698" y="554846"/>
                    </a:cubicBezTo>
                    <a:cubicBezTo>
                      <a:pt x="2995514" y="563893"/>
                      <a:pt x="2995114" y="581323"/>
                      <a:pt x="2988063" y="582520"/>
                    </a:cubicBezTo>
                    <a:cubicBezTo>
                      <a:pt x="2980878" y="583718"/>
                      <a:pt x="2978216" y="599152"/>
                      <a:pt x="2971032" y="603143"/>
                    </a:cubicBezTo>
                    <a:cubicBezTo>
                      <a:pt x="2963848" y="607135"/>
                      <a:pt x="2963448" y="597156"/>
                      <a:pt x="2954401" y="597954"/>
                    </a:cubicBezTo>
                    <a:cubicBezTo>
                      <a:pt x="2945353" y="598753"/>
                      <a:pt x="2916082" y="570280"/>
                      <a:pt x="2914485" y="562031"/>
                    </a:cubicBezTo>
                    <a:cubicBezTo>
                      <a:pt x="2912889" y="553781"/>
                      <a:pt x="2894661" y="537948"/>
                      <a:pt x="2890004" y="534755"/>
                    </a:cubicBezTo>
                    <a:cubicBezTo>
                      <a:pt x="2885214" y="531562"/>
                      <a:pt x="2894794" y="529965"/>
                      <a:pt x="2900648" y="535154"/>
                    </a:cubicBezTo>
                    <a:cubicBezTo>
                      <a:pt x="2906635" y="540343"/>
                      <a:pt x="2914087" y="540343"/>
                      <a:pt x="2920073" y="537150"/>
                    </a:cubicBezTo>
                    <a:cubicBezTo>
                      <a:pt x="2926061" y="533957"/>
                      <a:pt x="2925262" y="519321"/>
                      <a:pt x="2914885" y="518922"/>
                    </a:cubicBezTo>
                    <a:cubicBezTo>
                      <a:pt x="2904640" y="518523"/>
                      <a:pt x="2908498" y="509875"/>
                      <a:pt x="2913687" y="508278"/>
                    </a:cubicBezTo>
                    <a:cubicBezTo>
                      <a:pt x="2918876" y="506681"/>
                      <a:pt x="2901845" y="491247"/>
                      <a:pt x="2908099" y="489651"/>
                    </a:cubicBezTo>
                    <a:cubicBezTo>
                      <a:pt x="2914352" y="488054"/>
                      <a:pt x="2911691" y="481402"/>
                      <a:pt x="2902910" y="480204"/>
                    </a:cubicBezTo>
                    <a:cubicBezTo>
                      <a:pt x="2894261" y="479007"/>
                      <a:pt x="2885081" y="471955"/>
                      <a:pt x="2884682" y="467564"/>
                    </a:cubicBezTo>
                    <a:cubicBezTo>
                      <a:pt x="2884282" y="463174"/>
                      <a:pt x="2847561" y="461577"/>
                      <a:pt x="2849158" y="467963"/>
                    </a:cubicBezTo>
                    <a:cubicBezTo>
                      <a:pt x="2850754" y="474350"/>
                      <a:pt x="2837316" y="472354"/>
                      <a:pt x="2839311" y="467165"/>
                    </a:cubicBezTo>
                    <a:cubicBezTo>
                      <a:pt x="2841307" y="461976"/>
                      <a:pt x="2826272" y="463573"/>
                      <a:pt x="2808843" y="458916"/>
                    </a:cubicBezTo>
                    <a:cubicBezTo>
                      <a:pt x="2791413" y="454126"/>
                      <a:pt x="2791014" y="441885"/>
                      <a:pt x="2785160" y="441087"/>
                    </a:cubicBezTo>
                    <a:cubicBezTo>
                      <a:pt x="2779173" y="440289"/>
                      <a:pt x="2781168" y="458118"/>
                      <a:pt x="2772520" y="454126"/>
                    </a:cubicBezTo>
                    <a:cubicBezTo>
                      <a:pt x="2763871" y="450135"/>
                      <a:pt x="2754292" y="457718"/>
                      <a:pt x="2759082" y="467963"/>
                    </a:cubicBezTo>
                    <a:cubicBezTo>
                      <a:pt x="2763871" y="478208"/>
                      <a:pt x="2759480" y="479805"/>
                      <a:pt x="2758682" y="488187"/>
                    </a:cubicBezTo>
                    <a:cubicBezTo>
                      <a:pt x="2757884" y="496436"/>
                      <a:pt x="2753094" y="492977"/>
                      <a:pt x="2742849" y="489385"/>
                    </a:cubicBezTo>
                    <a:cubicBezTo>
                      <a:pt x="2732605" y="485792"/>
                      <a:pt x="2732605" y="498033"/>
                      <a:pt x="2710384" y="492578"/>
                    </a:cubicBezTo>
                    <a:cubicBezTo>
                      <a:pt x="2688298" y="486990"/>
                      <a:pt x="2678320" y="492977"/>
                      <a:pt x="2674328" y="485792"/>
                    </a:cubicBezTo>
                    <a:cubicBezTo>
                      <a:pt x="2670337" y="478607"/>
                      <a:pt x="2663684" y="477942"/>
                      <a:pt x="2662886" y="483797"/>
                    </a:cubicBezTo>
                    <a:cubicBezTo>
                      <a:pt x="2662088" y="489784"/>
                      <a:pt x="2628027" y="487389"/>
                      <a:pt x="2625365" y="478607"/>
                    </a:cubicBezTo>
                    <a:cubicBezTo>
                      <a:pt x="2622571" y="469959"/>
                      <a:pt x="2631353" y="468363"/>
                      <a:pt x="2636408" y="465968"/>
                    </a:cubicBezTo>
                    <a:cubicBezTo>
                      <a:pt x="2641597" y="463573"/>
                      <a:pt x="2630820" y="459980"/>
                      <a:pt x="2612326" y="461178"/>
                    </a:cubicBezTo>
                    <a:cubicBezTo>
                      <a:pt x="2593699" y="462375"/>
                      <a:pt x="2581857" y="451731"/>
                      <a:pt x="2562831" y="453594"/>
                    </a:cubicBezTo>
                    <a:cubicBezTo>
                      <a:pt x="2543805" y="455590"/>
                      <a:pt x="2501495" y="459581"/>
                      <a:pt x="2495641" y="462242"/>
                    </a:cubicBezTo>
                    <a:cubicBezTo>
                      <a:pt x="2489653" y="465036"/>
                      <a:pt x="2501228" y="475680"/>
                      <a:pt x="2492048" y="476479"/>
                    </a:cubicBezTo>
                    <a:cubicBezTo>
                      <a:pt x="2483001" y="477277"/>
                      <a:pt x="2489254" y="459049"/>
                      <a:pt x="2487657" y="450401"/>
                    </a:cubicBezTo>
                    <a:cubicBezTo>
                      <a:pt x="2486060" y="441752"/>
                      <a:pt x="2472223" y="440555"/>
                      <a:pt x="2474219" y="447207"/>
                    </a:cubicBezTo>
                    <a:cubicBezTo>
                      <a:pt x="2476215" y="453993"/>
                      <a:pt x="2452532" y="456255"/>
                      <a:pt x="2446545" y="451199"/>
                    </a:cubicBezTo>
                    <a:cubicBezTo>
                      <a:pt x="2440557" y="446010"/>
                      <a:pt x="2431110" y="439357"/>
                      <a:pt x="2415677" y="435366"/>
                    </a:cubicBezTo>
                    <a:cubicBezTo>
                      <a:pt x="2400242" y="431374"/>
                      <a:pt x="2381216" y="448006"/>
                      <a:pt x="2385607" y="452796"/>
                    </a:cubicBezTo>
                    <a:cubicBezTo>
                      <a:pt x="2389998" y="457585"/>
                      <a:pt x="2401440" y="453993"/>
                      <a:pt x="2401840" y="457186"/>
                    </a:cubicBezTo>
                    <a:cubicBezTo>
                      <a:pt x="2402638" y="463706"/>
                      <a:pt x="2368976" y="461178"/>
                      <a:pt x="2368976" y="466633"/>
                    </a:cubicBezTo>
                    <a:cubicBezTo>
                      <a:pt x="2368976" y="472221"/>
                      <a:pt x="2337709" y="479672"/>
                      <a:pt x="2328262" y="480869"/>
                    </a:cubicBezTo>
                    <a:cubicBezTo>
                      <a:pt x="2302184" y="484196"/>
                      <a:pt x="2296596" y="484063"/>
                      <a:pt x="2284355" y="494308"/>
                    </a:cubicBezTo>
                    <a:cubicBezTo>
                      <a:pt x="2272115" y="504552"/>
                      <a:pt x="2281561" y="485260"/>
                      <a:pt x="2291008" y="475680"/>
                    </a:cubicBezTo>
                    <a:cubicBezTo>
                      <a:pt x="2300454" y="466234"/>
                      <a:pt x="2310433" y="470092"/>
                      <a:pt x="2315888" y="462641"/>
                    </a:cubicBezTo>
                    <a:cubicBezTo>
                      <a:pt x="2321476" y="455190"/>
                      <a:pt x="2330125" y="455856"/>
                      <a:pt x="2345160" y="453594"/>
                    </a:cubicBezTo>
                    <a:cubicBezTo>
                      <a:pt x="2360195" y="451199"/>
                      <a:pt x="2359396" y="442551"/>
                      <a:pt x="2366581" y="439357"/>
                    </a:cubicBezTo>
                    <a:cubicBezTo>
                      <a:pt x="2373632" y="436164"/>
                      <a:pt x="2391062" y="429512"/>
                      <a:pt x="2394256" y="422327"/>
                    </a:cubicBezTo>
                    <a:cubicBezTo>
                      <a:pt x="2397449" y="415142"/>
                      <a:pt x="2432973" y="403301"/>
                      <a:pt x="2440158" y="403700"/>
                    </a:cubicBezTo>
                    <a:cubicBezTo>
                      <a:pt x="2447210" y="404099"/>
                      <a:pt x="2448806" y="389463"/>
                      <a:pt x="2452798" y="389463"/>
                    </a:cubicBezTo>
                    <a:cubicBezTo>
                      <a:pt x="2456789" y="389463"/>
                      <a:pt x="2477279" y="380416"/>
                      <a:pt x="2485262" y="376823"/>
                    </a:cubicBezTo>
                    <a:cubicBezTo>
                      <a:pt x="2493113" y="373231"/>
                      <a:pt x="2497104" y="365780"/>
                      <a:pt x="2497503" y="360591"/>
                    </a:cubicBezTo>
                    <a:cubicBezTo>
                      <a:pt x="2497902" y="355402"/>
                      <a:pt x="2486859" y="356200"/>
                      <a:pt x="2485662" y="351544"/>
                    </a:cubicBezTo>
                    <a:cubicBezTo>
                      <a:pt x="2484464" y="346754"/>
                      <a:pt x="2490850" y="349947"/>
                      <a:pt x="2499100" y="346754"/>
                    </a:cubicBezTo>
                    <a:cubicBezTo>
                      <a:pt x="2507349" y="343561"/>
                      <a:pt x="2499100" y="332517"/>
                      <a:pt x="2492447" y="334513"/>
                    </a:cubicBezTo>
                    <a:cubicBezTo>
                      <a:pt x="2485662" y="336509"/>
                      <a:pt x="2496039" y="328526"/>
                      <a:pt x="2490052" y="321474"/>
                    </a:cubicBezTo>
                    <a:cubicBezTo>
                      <a:pt x="2484065" y="314289"/>
                      <a:pt x="2472223" y="325865"/>
                      <a:pt x="2472622" y="318281"/>
                    </a:cubicBezTo>
                    <a:cubicBezTo>
                      <a:pt x="2473022" y="310830"/>
                      <a:pt x="2471824" y="301250"/>
                      <a:pt x="2467034" y="296593"/>
                    </a:cubicBezTo>
                    <a:cubicBezTo>
                      <a:pt x="2462245" y="291804"/>
                      <a:pt x="2453596" y="304843"/>
                      <a:pt x="2443750" y="297392"/>
                    </a:cubicBezTo>
                    <a:cubicBezTo>
                      <a:pt x="2433905" y="289941"/>
                      <a:pt x="2405033" y="285151"/>
                      <a:pt x="2405033" y="288344"/>
                    </a:cubicBezTo>
                    <a:cubicBezTo>
                      <a:pt x="2405033" y="291538"/>
                      <a:pt x="2391195" y="283554"/>
                      <a:pt x="2388401" y="286748"/>
                    </a:cubicBezTo>
                    <a:cubicBezTo>
                      <a:pt x="2385607" y="289941"/>
                      <a:pt x="2362723" y="289542"/>
                      <a:pt x="2355537" y="287546"/>
                    </a:cubicBezTo>
                    <a:cubicBezTo>
                      <a:pt x="2348486" y="285550"/>
                      <a:pt x="2338507" y="290340"/>
                      <a:pt x="2338108" y="297392"/>
                    </a:cubicBezTo>
                    <a:cubicBezTo>
                      <a:pt x="2337709" y="304577"/>
                      <a:pt x="2309634" y="301783"/>
                      <a:pt x="2304446" y="300585"/>
                    </a:cubicBezTo>
                    <a:cubicBezTo>
                      <a:pt x="2299257" y="299388"/>
                      <a:pt x="2323871" y="279164"/>
                      <a:pt x="2323871" y="275704"/>
                    </a:cubicBezTo>
                    <a:cubicBezTo>
                      <a:pt x="2323871" y="272112"/>
                      <a:pt x="2282359" y="276503"/>
                      <a:pt x="2279964" y="272511"/>
                    </a:cubicBezTo>
                    <a:cubicBezTo>
                      <a:pt x="2277570" y="268520"/>
                      <a:pt x="2257479" y="267322"/>
                      <a:pt x="2248298" y="267721"/>
                    </a:cubicBezTo>
                    <a:cubicBezTo>
                      <a:pt x="2239251" y="268121"/>
                      <a:pt x="2247899" y="265326"/>
                      <a:pt x="2256148" y="264528"/>
                    </a:cubicBezTo>
                    <a:cubicBezTo>
                      <a:pt x="2264398" y="263730"/>
                      <a:pt x="2271982" y="256545"/>
                      <a:pt x="2281029" y="255082"/>
                    </a:cubicBezTo>
                    <a:cubicBezTo>
                      <a:pt x="2290076" y="253485"/>
                      <a:pt x="2288080" y="250292"/>
                      <a:pt x="2284222" y="244837"/>
                    </a:cubicBezTo>
                    <a:cubicBezTo>
                      <a:pt x="2280231" y="239382"/>
                      <a:pt x="2270784" y="242043"/>
                      <a:pt x="2261603" y="239382"/>
                    </a:cubicBezTo>
                    <a:cubicBezTo>
                      <a:pt x="2252556" y="236587"/>
                      <a:pt x="2241379" y="232596"/>
                      <a:pt x="2233530" y="232197"/>
                    </a:cubicBezTo>
                    <a:cubicBezTo>
                      <a:pt x="2225679" y="231798"/>
                      <a:pt x="2216898" y="236188"/>
                      <a:pt x="2198271" y="239648"/>
                    </a:cubicBezTo>
                    <a:cubicBezTo>
                      <a:pt x="2179644" y="243240"/>
                      <a:pt x="2178048" y="257476"/>
                      <a:pt x="2168601" y="261867"/>
                    </a:cubicBezTo>
                    <a:cubicBezTo>
                      <a:pt x="2159154" y="266258"/>
                      <a:pt x="2142522" y="283554"/>
                      <a:pt x="2150373" y="285151"/>
                    </a:cubicBezTo>
                    <a:cubicBezTo>
                      <a:pt x="2158222" y="286748"/>
                      <a:pt x="2154364" y="291538"/>
                      <a:pt x="2155562" y="296593"/>
                    </a:cubicBezTo>
                    <a:cubicBezTo>
                      <a:pt x="2156759" y="301783"/>
                      <a:pt x="2149574" y="302980"/>
                      <a:pt x="2140527" y="301383"/>
                    </a:cubicBezTo>
                    <a:cubicBezTo>
                      <a:pt x="2131480" y="299787"/>
                      <a:pt x="2099414" y="300186"/>
                      <a:pt x="2099813" y="306972"/>
                    </a:cubicBezTo>
                    <a:cubicBezTo>
                      <a:pt x="2100212" y="313757"/>
                      <a:pt x="2118440" y="316817"/>
                      <a:pt x="2117243" y="320410"/>
                    </a:cubicBezTo>
                    <a:cubicBezTo>
                      <a:pt x="2116045" y="324002"/>
                      <a:pt x="2103405" y="320011"/>
                      <a:pt x="2097019" y="316418"/>
                    </a:cubicBezTo>
                    <a:cubicBezTo>
                      <a:pt x="2090633" y="312826"/>
                      <a:pt x="2076396" y="314822"/>
                      <a:pt x="2073735" y="321607"/>
                    </a:cubicBezTo>
                    <a:cubicBezTo>
                      <a:pt x="2070941" y="328393"/>
                      <a:pt x="2059898" y="326796"/>
                      <a:pt x="2056305" y="325200"/>
                    </a:cubicBezTo>
                    <a:cubicBezTo>
                      <a:pt x="2052713" y="323603"/>
                      <a:pt x="2044863" y="328393"/>
                      <a:pt x="2038876" y="326397"/>
                    </a:cubicBezTo>
                    <a:cubicBezTo>
                      <a:pt x="2032888" y="324401"/>
                      <a:pt x="2050717" y="315753"/>
                      <a:pt x="2046327" y="311362"/>
                    </a:cubicBezTo>
                    <a:cubicBezTo>
                      <a:pt x="2041936" y="306972"/>
                      <a:pt x="2023043" y="310963"/>
                      <a:pt x="2021046" y="318148"/>
                    </a:cubicBezTo>
                    <a:cubicBezTo>
                      <a:pt x="2019051" y="325200"/>
                      <a:pt x="2007609" y="312959"/>
                      <a:pt x="2003218" y="315354"/>
                    </a:cubicBezTo>
                    <a:cubicBezTo>
                      <a:pt x="1998827" y="317749"/>
                      <a:pt x="1994171" y="320543"/>
                      <a:pt x="1985788" y="324002"/>
                    </a:cubicBezTo>
                    <a:cubicBezTo>
                      <a:pt x="1977539" y="327594"/>
                      <a:pt x="1963303" y="320011"/>
                      <a:pt x="1960110" y="326397"/>
                    </a:cubicBezTo>
                    <a:cubicBezTo>
                      <a:pt x="1956917" y="332783"/>
                      <a:pt x="1975943" y="334646"/>
                      <a:pt x="1976341" y="337440"/>
                    </a:cubicBezTo>
                    <a:cubicBezTo>
                      <a:pt x="1976741" y="340234"/>
                      <a:pt x="1933233" y="339835"/>
                      <a:pt x="1932035" y="344226"/>
                    </a:cubicBezTo>
                    <a:cubicBezTo>
                      <a:pt x="1930838" y="348617"/>
                      <a:pt x="1916203" y="348617"/>
                      <a:pt x="1898374" y="349016"/>
                    </a:cubicBezTo>
                    <a:cubicBezTo>
                      <a:pt x="1880544" y="349415"/>
                      <a:pt x="1887730" y="358063"/>
                      <a:pt x="1873493" y="360857"/>
                    </a:cubicBezTo>
                    <a:cubicBezTo>
                      <a:pt x="1859257" y="363651"/>
                      <a:pt x="1853004" y="364050"/>
                      <a:pt x="1848213" y="371102"/>
                    </a:cubicBezTo>
                    <a:cubicBezTo>
                      <a:pt x="1843424" y="378287"/>
                      <a:pt x="1832380" y="379351"/>
                      <a:pt x="1827590" y="373896"/>
                    </a:cubicBezTo>
                    <a:cubicBezTo>
                      <a:pt x="1822801" y="368308"/>
                      <a:pt x="1809762" y="376690"/>
                      <a:pt x="1816946" y="377489"/>
                    </a:cubicBezTo>
                    <a:cubicBezTo>
                      <a:pt x="1823998" y="378287"/>
                      <a:pt x="1817345" y="385472"/>
                      <a:pt x="1812955" y="383875"/>
                    </a:cubicBezTo>
                    <a:cubicBezTo>
                      <a:pt x="1808564" y="382278"/>
                      <a:pt x="1795924" y="391459"/>
                      <a:pt x="1803109" y="390661"/>
                    </a:cubicBezTo>
                    <a:cubicBezTo>
                      <a:pt x="1810294" y="389862"/>
                      <a:pt x="1813753" y="395850"/>
                      <a:pt x="1810294" y="400107"/>
                    </a:cubicBezTo>
                    <a:cubicBezTo>
                      <a:pt x="1806701" y="404498"/>
                      <a:pt x="1791268" y="394918"/>
                      <a:pt x="1787409" y="398910"/>
                    </a:cubicBezTo>
                    <a:cubicBezTo>
                      <a:pt x="1783417" y="402901"/>
                      <a:pt x="1794993" y="407957"/>
                      <a:pt x="1802045" y="407159"/>
                    </a:cubicBezTo>
                    <a:cubicBezTo>
                      <a:pt x="1809229" y="406361"/>
                      <a:pt x="1813088" y="411151"/>
                      <a:pt x="1813887" y="416206"/>
                    </a:cubicBezTo>
                    <a:cubicBezTo>
                      <a:pt x="1814685" y="421395"/>
                      <a:pt x="1797255" y="413013"/>
                      <a:pt x="1793663" y="417404"/>
                    </a:cubicBezTo>
                    <a:cubicBezTo>
                      <a:pt x="1790070" y="421795"/>
                      <a:pt x="1796457" y="423790"/>
                      <a:pt x="1803908" y="424589"/>
                    </a:cubicBezTo>
                    <a:cubicBezTo>
                      <a:pt x="1811491" y="425387"/>
                      <a:pt x="1805903" y="428181"/>
                      <a:pt x="1812689" y="434035"/>
                    </a:cubicBezTo>
                    <a:cubicBezTo>
                      <a:pt x="1813221" y="434434"/>
                      <a:pt x="1813620" y="434967"/>
                      <a:pt x="1814019" y="435366"/>
                    </a:cubicBezTo>
                    <a:cubicBezTo>
                      <a:pt x="1818143" y="440289"/>
                      <a:pt x="1810427" y="442018"/>
                      <a:pt x="1811225" y="446675"/>
                    </a:cubicBezTo>
                    <a:cubicBezTo>
                      <a:pt x="1812024" y="451864"/>
                      <a:pt x="1803641" y="453727"/>
                      <a:pt x="1803641" y="449070"/>
                    </a:cubicBezTo>
                    <a:cubicBezTo>
                      <a:pt x="1803641" y="444280"/>
                      <a:pt x="1782752" y="442684"/>
                      <a:pt x="1778361" y="447873"/>
                    </a:cubicBezTo>
                    <a:cubicBezTo>
                      <a:pt x="1773971" y="453062"/>
                      <a:pt x="1770910" y="456920"/>
                      <a:pt x="1765722" y="452263"/>
                    </a:cubicBezTo>
                    <a:cubicBezTo>
                      <a:pt x="1760533" y="447473"/>
                      <a:pt x="1745498" y="453461"/>
                      <a:pt x="1726205" y="454259"/>
                    </a:cubicBezTo>
                    <a:cubicBezTo>
                      <a:pt x="1706780" y="455057"/>
                      <a:pt x="1666865" y="456654"/>
                      <a:pt x="1657019" y="460246"/>
                    </a:cubicBezTo>
                    <a:cubicBezTo>
                      <a:pt x="1647173" y="463839"/>
                      <a:pt x="1638791" y="477676"/>
                      <a:pt x="1647971" y="486724"/>
                    </a:cubicBezTo>
                    <a:cubicBezTo>
                      <a:pt x="1657019" y="495771"/>
                      <a:pt x="1648370" y="499763"/>
                      <a:pt x="1648370" y="505750"/>
                    </a:cubicBezTo>
                    <a:cubicBezTo>
                      <a:pt x="1648370" y="511737"/>
                      <a:pt x="1672054" y="523978"/>
                      <a:pt x="1684827" y="525175"/>
                    </a:cubicBezTo>
                    <a:cubicBezTo>
                      <a:pt x="1697466" y="526373"/>
                      <a:pt x="1707711" y="541807"/>
                      <a:pt x="1700260" y="551253"/>
                    </a:cubicBezTo>
                    <a:cubicBezTo>
                      <a:pt x="1692810" y="560700"/>
                      <a:pt x="1669792" y="548459"/>
                      <a:pt x="1654757" y="536618"/>
                    </a:cubicBezTo>
                    <a:cubicBezTo>
                      <a:pt x="1639722" y="524776"/>
                      <a:pt x="1604863" y="519986"/>
                      <a:pt x="1593420" y="520785"/>
                    </a:cubicBezTo>
                    <a:cubicBezTo>
                      <a:pt x="1581978" y="521583"/>
                      <a:pt x="1588631" y="510540"/>
                      <a:pt x="1573995" y="510939"/>
                    </a:cubicBezTo>
                    <a:cubicBezTo>
                      <a:pt x="1559359" y="511338"/>
                      <a:pt x="1547119" y="524377"/>
                      <a:pt x="1556964" y="524377"/>
                    </a:cubicBezTo>
                    <a:cubicBezTo>
                      <a:pt x="1566810" y="524377"/>
                      <a:pt x="1573197" y="523579"/>
                      <a:pt x="1568007" y="528369"/>
                    </a:cubicBezTo>
                    <a:cubicBezTo>
                      <a:pt x="1562819" y="533158"/>
                      <a:pt x="1570802" y="531961"/>
                      <a:pt x="1582643" y="537017"/>
                    </a:cubicBezTo>
                    <a:cubicBezTo>
                      <a:pt x="1594485" y="542206"/>
                      <a:pt x="1572798" y="549258"/>
                      <a:pt x="1560424" y="541008"/>
                    </a:cubicBezTo>
                    <a:cubicBezTo>
                      <a:pt x="1548183" y="532759"/>
                      <a:pt x="1535144" y="540609"/>
                      <a:pt x="1531552" y="546996"/>
                    </a:cubicBezTo>
                    <a:cubicBezTo>
                      <a:pt x="1527959" y="553382"/>
                      <a:pt x="1545788" y="571477"/>
                      <a:pt x="1567076" y="574670"/>
                    </a:cubicBezTo>
                    <a:cubicBezTo>
                      <a:pt x="1588365" y="577864"/>
                      <a:pt x="1581313" y="584516"/>
                      <a:pt x="1591159" y="588109"/>
                    </a:cubicBezTo>
                    <a:cubicBezTo>
                      <a:pt x="1601004" y="591701"/>
                      <a:pt x="1593953" y="595693"/>
                      <a:pt x="1587167" y="596092"/>
                    </a:cubicBezTo>
                    <a:cubicBezTo>
                      <a:pt x="1580382" y="596491"/>
                      <a:pt x="1566943" y="585847"/>
                      <a:pt x="1556299" y="580259"/>
                    </a:cubicBezTo>
                    <a:cubicBezTo>
                      <a:pt x="1545655" y="574670"/>
                      <a:pt x="1516783" y="582653"/>
                      <a:pt x="1510796" y="576267"/>
                    </a:cubicBezTo>
                    <a:cubicBezTo>
                      <a:pt x="1504808" y="569881"/>
                      <a:pt x="1514787" y="563627"/>
                      <a:pt x="1509199" y="558837"/>
                    </a:cubicBezTo>
                    <a:cubicBezTo>
                      <a:pt x="1503611" y="554048"/>
                      <a:pt x="1508401" y="543403"/>
                      <a:pt x="1515586" y="532360"/>
                    </a:cubicBezTo>
                    <a:cubicBezTo>
                      <a:pt x="1522770" y="521317"/>
                      <a:pt x="1514388" y="502291"/>
                      <a:pt x="1504143" y="499097"/>
                    </a:cubicBezTo>
                    <a:cubicBezTo>
                      <a:pt x="1493898" y="495904"/>
                      <a:pt x="1494697" y="506681"/>
                      <a:pt x="1497091" y="509741"/>
                    </a:cubicBezTo>
                    <a:cubicBezTo>
                      <a:pt x="1499486" y="512935"/>
                      <a:pt x="1498289" y="527969"/>
                      <a:pt x="1490306" y="537815"/>
                    </a:cubicBezTo>
                    <a:cubicBezTo>
                      <a:pt x="1482323" y="547661"/>
                      <a:pt x="1458240" y="547661"/>
                      <a:pt x="1458240" y="554447"/>
                    </a:cubicBezTo>
                    <a:cubicBezTo>
                      <a:pt x="1458240" y="561232"/>
                      <a:pt x="1442008" y="566288"/>
                      <a:pt x="1447596" y="571078"/>
                    </a:cubicBezTo>
                    <a:cubicBezTo>
                      <a:pt x="1453185" y="575868"/>
                      <a:pt x="1474872" y="600349"/>
                      <a:pt x="1478065" y="607800"/>
                    </a:cubicBezTo>
                    <a:cubicBezTo>
                      <a:pt x="1481258" y="615251"/>
                      <a:pt x="1458640" y="639067"/>
                      <a:pt x="1462232" y="652905"/>
                    </a:cubicBezTo>
                    <a:cubicBezTo>
                      <a:pt x="1465824" y="666742"/>
                      <a:pt x="1459039" y="673128"/>
                      <a:pt x="1463429" y="679781"/>
                    </a:cubicBezTo>
                    <a:cubicBezTo>
                      <a:pt x="1467820" y="686566"/>
                      <a:pt x="1477666" y="680579"/>
                      <a:pt x="1484052" y="683373"/>
                    </a:cubicBezTo>
                    <a:cubicBezTo>
                      <a:pt x="1490439" y="686167"/>
                      <a:pt x="1500684" y="679382"/>
                      <a:pt x="1515319" y="676588"/>
                    </a:cubicBezTo>
                    <a:cubicBezTo>
                      <a:pt x="1529955" y="673794"/>
                      <a:pt x="1556831" y="689227"/>
                      <a:pt x="1566677" y="694017"/>
                    </a:cubicBezTo>
                    <a:cubicBezTo>
                      <a:pt x="1576523" y="698807"/>
                      <a:pt x="1571467" y="706657"/>
                      <a:pt x="1576523" y="714507"/>
                    </a:cubicBezTo>
                    <a:cubicBezTo>
                      <a:pt x="1581712" y="722490"/>
                      <a:pt x="1564681" y="722490"/>
                      <a:pt x="1564282" y="734332"/>
                    </a:cubicBezTo>
                    <a:cubicBezTo>
                      <a:pt x="1563883" y="746173"/>
                      <a:pt x="1593953" y="751362"/>
                      <a:pt x="1595150" y="754822"/>
                    </a:cubicBezTo>
                    <a:cubicBezTo>
                      <a:pt x="1596347" y="758414"/>
                      <a:pt x="1573729" y="755620"/>
                      <a:pt x="1565081" y="752427"/>
                    </a:cubicBezTo>
                    <a:cubicBezTo>
                      <a:pt x="1556432" y="749234"/>
                      <a:pt x="1555634" y="737791"/>
                      <a:pt x="1552840" y="735396"/>
                    </a:cubicBezTo>
                    <a:cubicBezTo>
                      <a:pt x="1550046" y="733001"/>
                      <a:pt x="1558827" y="723555"/>
                      <a:pt x="1559492" y="715971"/>
                    </a:cubicBezTo>
                    <a:cubicBezTo>
                      <a:pt x="1560291" y="708387"/>
                      <a:pt x="1549647" y="704129"/>
                      <a:pt x="1546054" y="698940"/>
                    </a:cubicBezTo>
                    <a:cubicBezTo>
                      <a:pt x="1542462" y="693751"/>
                      <a:pt x="1536208" y="686300"/>
                      <a:pt x="1529024" y="687897"/>
                    </a:cubicBezTo>
                    <a:cubicBezTo>
                      <a:pt x="1521839" y="689494"/>
                      <a:pt x="1495761" y="691889"/>
                      <a:pt x="1487911" y="698940"/>
                    </a:cubicBezTo>
                    <a:cubicBezTo>
                      <a:pt x="1479928" y="706125"/>
                      <a:pt x="1489108" y="726216"/>
                      <a:pt x="1493499" y="736061"/>
                    </a:cubicBezTo>
                    <a:cubicBezTo>
                      <a:pt x="1497890" y="745907"/>
                      <a:pt x="1470614" y="759745"/>
                      <a:pt x="1471279" y="767728"/>
                    </a:cubicBezTo>
                    <a:cubicBezTo>
                      <a:pt x="1472078" y="775711"/>
                      <a:pt x="1463030" y="779170"/>
                      <a:pt x="1451056" y="785556"/>
                    </a:cubicBezTo>
                    <a:cubicBezTo>
                      <a:pt x="1439214" y="791810"/>
                      <a:pt x="1426175" y="796600"/>
                      <a:pt x="1426574" y="806978"/>
                    </a:cubicBezTo>
                    <a:cubicBezTo>
                      <a:pt x="1426974" y="817223"/>
                      <a:pt x="1410741" y="811768"/>
                      <a:pt x="1402492" y="806978"/>
                    </a:cubicBezTo>
                    <a:cubicBezTo>
                      <a:pt x="1394243" y="802188"/>
                      <a:pt x="1383466" y="809772"/>
                      <a:pt x="1371624" y="809373"/>
                    </a:cubicBezTo>
                    <a:cubicBezTo>
                      <a:pt x="1359783" y="808974"/>
                      <a:pt x="1359783" y="799128"/>
                      <a:pt x="1350203" y="802587"/>
                    </a:cubicBezTo>
                    <a:cubicBezTo>
                      <a:pt x="1340756" y="806179"/>
                      <a:pt x="1334370" y="798196"/>
                      <a:pt x="1337164" y="791145"/>
                    </a:cubicBezTo>
                    <a:cubicBezTo>
                      <a:pt x="1339958" y="784093"/>
                      <a:pt x="1350602" y="789548"/>
                      <a:pt x="1351400" y="794737"/>
                    </a:cubicBezTo>
                    <a:cubicBezTo>
                      <a:pt x="1352199" y="799926"/>
                      <a:pt x="1358851" y="797531"/>
                      <a:pt x="1366834" y="793140"/>
                    </a:cubicBezTo>
                    <a:cubicBezTo>
                      <a:pt x="1374684" y="788750"/>
                      <a:pt x="1370826" y="798729"/>
                      <a:pt x="1382268" y="799527"/>
                    </a:cubicBezTo>
                    <a:cubicBezTo>
                      <a:pt x="1393711" y="800325"/>
                      <a:pt x="1387457" y="793540"/>
                      <a:pt x="1396106" y="794338"/>
                    </a:cubicBezTo>
                    <a:cubicBezTo>
                      <a:pt x="1404754" y="795136"/>
                      <a:pt x="1405153" y="792342"/>
                      <a:pt x="1402492" y="787951"/>
                    </a:cubicBezTo>
                    <a:cubicBezTo>
                      <a:pt x="1399698" y="783561"/>
                      <a:pt x="1408878" y="780501"/>
                      <a:pt x="1414334" y="778106"/>
                    </a:cubicBezTo>
                    <a:cubicBezTo>
                      <a:pt x="1420587" y="775445"/>
                      <a:pt x="1417527" y="766663"/>
                      <a:pt x="1422583" y="763869"/>
                    </a:cubicBezTo>
                    <a:cubicBezTo>
                      <a:pt x="1427772" y="761075"/>
                      <a:pt x="1424179" y="755487"/>
                      <a:pt x="1429634" y="755088"/>
                    </a:cubicBezTo>
                    <a:cubicBezTo>
                      <a:pt x="1435223" y="754689"/>
                      <a:pt x="1437618" y="746440"/>
                      <a:pt x="1442674" y="746440"/>
                    </a:cubicBezTo>
                    <a:cubicBezTo>
                      <a:pt x="1447862" y="746440"/>
                      <a:pt x="1450523" y="738190"/>
                      <a:pt x="1447463" y="733800"/>
                    </a:cubicBezTo>
                    <a:cubicBezTo>
                      <a:pt x="1444270" y="729409"/>
                      <a:pt x="1449459" y="717567"/>
                      <a:pt x="1454648" y="715971"/>
                    </a:cubicBezTo>
                    <a:cubicBezTo>
                      <a:pt x="1459837" y="714374"/>
                      <a:pt x="1460236" y="709584"/>
                      <a:pt x="1455446" y="706125"/>
                    </a:cubicBezTo>
                    <a:cubicBezTo>
                      <a:pt x="1450657" y="702533"/>
                      <a:pt x="1433227" y="690691"/>
                      <a:pt x="1434424" y="683240"/>
                    </a:cubicBezTo>
                    <a:cubicBezTo>
                      <a:pt x="1435622" y="675789"/>
                      <a:pt x="1431231" y="661819"/>
                      <a:pt x="1433626" y="655965"/>
                    </a:cubicBezTo>
                    <a:cubicBezTo>
                      <a:pt x="1436021" y="649977"/>
                      <a:pt x="1434025" y="637737"/>
                      <a:pt x="1433227" y="630685"/>
                    </a:cubicBezTo>
                    <a:cubicBezTo>
                      <a:pt x="1432429" y="623500"/>
                      <a:pt x="1437618" y="615650"/>
                      <a:pt x="1440012" y="602611"/>
                    </a:cubicBezTo>
                    <a:cubicBezTo>
                      <a:pt x="1442408" y="589572"/>
                      <a:pt x="1426175" y="575735"/>
                      <a:pt x="1418325" y="572142"/>
                    </a:cubicBezTo>
                    <a:cubicBezTo>
                      <a:pt x="1410475" y="568550"/>
                      <a:pt x="1415531" y="561498"/>
                      <a:pt x="1426974" y="551919"/>
                    </a:cubicBezTo>
                    <a:cubicBezTo>
                      <a:pt x="1438416" y="542472"/>
                      <a:pt x="1439214" y="512802"/>
                      <a:pt x="1438416" y="506415"/>
                    </a:cubicBezTo>
                    <a:cubicBezTo>
                      <a:pt x="1437618" y="500029"/>
                      <a:pt x="1414334" y="494574"/>
                      <a:pt x="1405153" y="495372"/>
                    </a:cubicBezTo>
                    <a:cubicBezTo>
                      <a:pt x="1396106" y="496170"/>
                      <a:pt x="1362444" y="494574"/>
                      <a:pt x="1354061" y="492977"/>
                    </a:cubicBezTo>
                    <a:cubicBezTo>
                      <a:pt x="1345812" y="491380"/>
                      <a:pt x="1343018" y="500029"/>
                      <a:pt x="1339027" y="508012"/>
                    </a:cubicBezTo>
                    <a:cubicBezTo>
                      <a:pt x="1335035" y="515995"/>
                      <a:pt x="1326387" y="528236"/>
                      <a:pt x="1321198" y="545931"/>
                    </a:cubicBezTo>
                    <a:cubicBezTo>
                      <a:pt x="1316009" y="563760"/>
                      <a:pt x="1295120" y="569215"/>
                      <a:pt x="1285673" y="573207"/>
                    </a:cubicBezTo>
                    <a:cubicBezTo>
                      <a:pt x="1276226" y="577198"/>
                      <a:pt x="1270239" y="590237"/>
                      <a:pt x="1274630" y="596491"/>
                    </a:cubicBezTo>
                    <a:cubicBezTo>
                      <a:pt x="1279021" y="602877"/>
                      <a:pt x="1285274" y="597688"/>
                      <a:pt x="1289665" y="600083"/>
                    </a:cubicBezTo>
                    <a:cubicBezTo>
                      <a:pt x="1294055" y="602478"/>
                      <a:pt x="1289266" y="619110"/>
                      <a:pt x="1286472" y="621504"/>
                    </a:cubicBezTo>
                    <a:cubicBezTo>
                      <a:pt x="1283677" y="623899"/>
                      <a:pt x="1291660" y="629754"/>
                      <a:pt x="1284875" y="634144"/>
                    </a:cubicBezTo>
                    <a:cubicBezTo>
                      <a:pt x="1278089" y="638535"/>
                      <a:pt x="1271836" y="647582"/>
                      <a:pt x="1275827" y="652372"/>
                    </a:cubicBezTo>
                    <a:cubicBezTo>
                      <a:pt x="1279819" y="657162"/>
                      <a:pt x="1299111" y="659557"/>
                      <a:pt x="1307494" y="664214"/>
                    </a:cubicBezTo>
                    <a:cubicBezTo>
                      <a:pt x="1315743" y="669004"/>
                      <a:pt x="1312683" y="677652"/>
                      <a:pt x="1318936" y="685901"/>
                    </a:cubicBezTo>
                    <a:cubicBezTo>
                      <a:pt x="1325189" y="694150"/>
                      <a:pt x="1331975" y="689094"/>
                      <a:pt x="1335168" y="694150"/>
                    </a:cubicBezTo>
                    <a:cubicBezTo>
                      <a:pt x="1338361" y="699339"/>
                      <a:pt x="1323726" y="719829"/>
                      <a:pt x="1318537" y="720628"/>
                    </a:cubicBezTo>
                    <a:cubicBezTo>
                      <a:pt x="1313348" y="721426"/>
                      <a:pt x="1292459" y="699739"/>
                      <a:pt x="1286072" y="694949"/>
                    </a:cubicBezTo>
                    <a:cubicBezTo>
                      <a:pt x="1279686" y="690159"/>
                      <a:pt x="1255205" y="682708"/>
                      <a:pt x="1242964" y="676321"/>
                    </a:cubicBezTo>
                    <a:cubicBezTo>
                      <a:pt x="1230723" y="669935"/>
                      <a:pt x="1220744" y="670733"/>
                      <a:pt x="1207306" y="661686"/>
                    </a:cubicBezTo>
                    <a:cubicBezTo>
                      <a:pt x="1193868" y="652638"/>
                      <a:pt x="1182426" y="648248"/>
                      <a:pt x="1157811" y="648647"/>
                    </a:cubicBezTo>
                    <a:cubicBezTo>
                      <a:pt x="1133330" y="649046"/>
                      <a:pt x="1117496" y="643059"/>
                      <a:pt x="1109114" y="644256"/>
                    </a:cubicBezTo>
                    <a:cubicBezTo>
                      <a:pt x="1100865" y="645454"/>
                      <a:pt x="1103925" y="636007"/>
                      <a:pt x="1089290" y="629621"/>
                    </a:cubicBezTo>
                    <a:cubicBezTo>
                      <a:pt x="1074654" y="623234"/>
                      <a:pt x="1065207" y="614586"/>
                      <a:pt x="1056825" y="618976"/>
                    </a:cubicBezTo>
                    <a:cubicBezTo>
                      <a:pt x="1048576" y="623367"/>
                      <a:pt x="1051636" y="639200"/>
                      <a:pt x="1064409" y="641063"/>
                    </a:cubicBezTo>
                    <a:cubicBezTo>
                      <a:pt x="1077049" y="643059"/>
                      <a:pt x="1070663" y="649711"/>
                      <a:pt x="1084234" y="648913"/>
                    </a:cubicBezTo>
                    <a:cubicBezTo>
                      <a:pt x="1097672" y="648115"/>
                      <a:pt x="1101663" y="652905"/>
                      <a:pt x="1101264" y="661154"/>
                    </a:cubicBezTo>
                    <a:cubicBezTo>
                      <a:pt x="1100865" y="669403"/>
                      <a:pt x="1107651" y="677785"/>
                      <a:pt x="1113505" y="683373"/>
                    </a:cubicBezTo>
                    <a:cubicBezTo>
                      <a:pt x="1119492" y="688961"/>
                      <a:pt x="1115900" y="698009"/>
                      <a:pt x="1105123" y="698009"/>
                    </a:cubicBezTo>
                    <a:cubicBezTo>
                      <a:pt x="1094479" y="698009"/>
                      <a:pt x="1082238" y="699605"/>
                      <a:pt x="1086895" y="707056"/>
                    </a:cubicBezTo>
                    <a:cubicBezTo>
                      <a:pt x="1091685" y="714640"/>
                      <a:pt x="1083701" y="716503"/>
                      <a:pt x="1073057" y="712645"/>
                    </a:cubicBezTo>
                    <a:cubicBezTo>
                      <a:pt x="1062413" y="708653"/>
                      <a:pt x="1068667" y="701202"/>
                      <a:pt x="1073057" y="696811"/>
                    </a:cubicBezTo>
                    <a:cubicBezTo>
                      <a:pt x="1077448" y="692421"/>
                      <a:pt x="1063611" y="686966"/>
                      <a:pt x="1056825" y="684571"/>
                    </a:cubicBezTo>
                    <a:cubicBezTo>
                      <a:pt x="1050173" y="682176"/>
                      <a:pt x="1023163" y="702000"/>
                      <a:pt x="1015712" y="705194"/>
                    </a:cubicBezTo>
                    <a:cubicBezTo>
                      <a:pt x="1008128" y="708387"/>
                      <a:pt x="989635" y="700404"/>
                      <a:pt x="970608" y="705194"/>
                    </a:cubicBezTo>
                    <a:cubicBezTo>
                      <a:pt x="951582" y="709983"/>
                      <a:pt x="952779" y="725018"/>
                      <a:pt x="945727" y="723422"/>
                    </a:cubicBezTo>
                    <a:cubicBezTo>
                      <a:pt x="938543" y="721825"/>
                      <a:pt x="917654" y="725417"/>
                      <a:pt x="909671" y="720628"/>
                    </a:cubicBezTo>
                    <a:cubicBezTo>
                      <a:pt x="901821" y="715838"/>
                      <a:pt x="908074" y="713177"/>
                      <a:pt x="916456" y="713576"/>
                    </a:cubicBezTo>
                    <a:cubicBezTo>
                      <a:pt x="924838" y="713975"/>
                      <a:pt x="927499" y="711181"/>
                      <a:pt x="922843" y="705726"/>
                    </a:cubicBezTo>
                    <a:cubicBezTo>
                      <a:pt x="918053" y="700138"/>
                      <a:pt x="929229" y="691489"/>
                      <a:pt x="928830" y="687498"/>
                    </a:cubicBezTo>
                    <a:cubicBezTo>
                      <a:pt x="928431" y="683506"/>
                      <a:pt x="897563" y="693884"/>
                      <a:pt x="892507" y="698142"/>
                    </a:cubicBezTo>
                    <a:cubicBezTo>
                      <a:pt x="887318" y="702533"/>
                      <a:pt x="892906" y="710383"/>
                      <a:pt x="887318" y="713177"/>
                    </a:cubicBezTo>
                    <a:cubicBezTo>
                      <a:pt x="881730" y="715971"/>
                      <a:pt x="881863" y="708387"/>
                      <a:pt x="875476" y="705992"/>
                    </a:cubicBezTo>
                    <a:cubicBezTo>
                      <a:pt x="869223" y="703597"/>
                      <a:pt x="822921" y="714241"/>
                      <a:pt x="814140" y="724220"/>
                    </a:cubicBezTo>
                    <a:cubicBezTo>
                      <a:pt x="805359" y="734066"/>
                      <a:pt x="788461" y="734465"/>
                      <a:pt x="788461" y="740053"/>
                    </a:cubicBezTo>
                    <a:cubicBezTo>
                      <a:pt x="788461" y="745641"/>
                      <a:pt x="767439" y="745242"/>
                      <a:pt x="759190" y="749100"/>
                    </a:cubicBezTo>
                    <a:cubicBezTo>
                      <a:pt x="750808" y="753092"/>
                      <a:pt x="756395" y="769324"/>
                      <a:pt x="753202" y="777174"/>
                    </a:cubicBezTo>
                    <a:cubicBezTo>
                      <a:pt x="750009" y="785024"/>
                      <a:pt x="717545" y="782762"/>
                      <a:pt x="707699" y="783162"/>
                    </a:cubicBezTo>
                    <a:cubicBezTo>
                      <a:pt x="697853" y="783561"/>
                      <a:pt x="694261" y="764135"/>
                      <a:pt x="686278" y="762938"/>
                    </a:cubicBezTo>
                    <a:cubicBezTo>
                      <a:pt x="678428" y="761740"/>
                      <a:pt x="683085" y="750697"/>
                      <a:pt x="685479" y="745907"/>
                    </a:cubicBezTo>
                    <a:cubicBezTo>
                      <a:pt x="687874" y="741117"/>
                      <a:pt x="694128" y="745109"/>
                      <a:pt x="704106" y="738723"/>
                    </a:cubicBezTo>
                    <a:cubicBezTo>
                      <a:pt x="713953" y="732336"/>
                      <a:pt x="723931" y="741916"/>
                      <a:pt x="727790" y="737525"/>
                    </a:cubicBezTo>
                    <a:cubicBezTo>
                      <a:pt x="731781" y="733134"/>
                      <a:pt x="712755" y="721692"/>
                      <a:pt x="711557" y="711846"/>
                    </a:cubicBezTo>
                    <a:cubicBezTo>
                      <a:pt x="710360" y="702000"/>
                      <a:pt x="689338" y="699206"/>
                      <a:pt x="677496" y="702400"/>
                    </a:cubicBezTo>
                    <a:cubicBezTo>
                      <a:pt x="665655" y="705593"/>
                      <a:pt x="652616" y="702799"/>
                      <a:pt x="644233" y="698807"/>
                    </a:cubicBezTo>
                    <a:cubicBezTo>
                      <a:pt x="635851" y="694816"/>
                      <a:pt x="636649" y="705992"/>
                      <a:pt x="649023" y="709052"/>
                    </a:cubicBezTo>
                    <a:cubicBezTo>
                      <a:pt x="661264" y="712245"/>
                      <a:pt x="655011" y="721692"/>
                      <a:pt x="656873" y="727679"/>
                    </a:cubicBezTo>
                    <a:cubicBezTo>
                      <a:pt x="658869" y="733667"/>
                      <a:pt x="653680" y="747105"/>
                      <a:pt x="646628" y="757350"/>
                    </a:cubicBezTo>
                    <a:cubicBezTo>
                      <a:pt x="639444" y="767595"/>
                      <a:pt x="644633" y="767195"/>
                      <a:pt x="655410" y="766796"/>
                    </a:cubicBezTo>
                    <a:cubicBezTo>
                      <a:pt x="666054" y="766397"/>
                      <a:pt x="665256" y="780234"/>
                      <a:pt x="665256" y="790479"/>
                    </a:cubicBezTo>
                    <a:cubicBezTo>
                      <a:pt x="665256" y="800724"/>
                      <a:pt x="656873" y="803518"/>
                      <a:pt x="656873" y="811102"/>
                    </a:cubicBezTo>
                    <a:cubicBezTo>
                      <a:pt x="656873" y="818686"/>
                      <a:pt x="648225" y="807510"/>
                      <a:pt x="645431" y="810703"/>
                    </a:cubicBezTo>
                    <a:cubicBezTo>
                      <a:pt x="642637" y="813896"/>
                      <a:pt x="639177" y="809107"/>
                      <a:pt x="637581" y="802853"/>
                    </a:cubicBezTo>
                    <a:cubicBezTo>
                      <a:pt x="635984" y="796600"/>
                      <a:pt x="619752" y="800059"/>
                      <a:pt x="610705" y="797664"/>
                    </a:cubicBezTo>
                    <a:cubicBezTo>
                      <a:pt x="601657" y="795269"/>
                      <a:pt x="598065" y="799261"/>
                      <a:pt x="593674" y="805913"/>
                    </a:cubicBezTo>
                    <a:cubicBezTo>
                      <a:pt x="589283" y="812699"/>
                      <a:pt x="576644" y="815360"/>
                      <a:pt x="569991" y="816158"/>
                    </a:cubicBezTo>
                    <a:cubicBezTo>
                      <a:pt x="562540" y="817090"/>
                      <a:pt x="551364" y="829996"/>
                      <a:pt x="544312" y="834785"/>
                    </a:cubicBezTo>
                    <a:cubicBezTo>
                      <a:pt x="537127" y="839575"/>
                      <a:pt x="536063" y="848623"/>
                      <a:pt x="545909" y="858069"/>
                    </a:cubicBezTo>
                    <a:cubicBezTo>
                      <a:pt x="555888" y="867516"/>
                      <a:pt x="557750" y="873902"/>
                      <a:pt x="556952" y="879091"/>
                    </a:cubicBezTo>
                    <a:cubicBezTo>
                      <a:pt x="556154" y="884280"/>
                      <a:pt x="529277" y="882684"/>
                      <a:pt x="524887" y="877096"/>
                    </a:cubicBezTo>
                    <a:cubicBezTo>
                      <a:pt x="520496" y="871508"/>
                      <a:pt x="503066" y="869645"/>
                      <a:pt x="497212" y="870709"/>
                    </a:cubicBezTo>
                    <a:cubicBezTo>
                      <a:pt x="491225" y="871907"/>
                      <a:pt x="475126" y="852880"/>
                      <a:pt x="466743" y="852481"/>
                    </a:cubicBezTo>
                    <a:cubicBezTo>
                      <a:pt x="458494" y="852082"/>
                      <a:pt x="453305" y="862327"/>
                      <a:pt x="450511" y="867516"/>
                    </a:cubicBezTo>
                    <a:cubicBezTo>
                      <a:pt x="447717" y="872705"/>
                      <a:pt x="454503" y="874302"/>
                      <a:pt x="458361" y="882950"/>
                    </a:cubicBezTo>
                    <a:cubicBezTo>
                      <a:pt x="462353" y="891598"/>
                      <a:pt x="476988" y="891997"/>
                      <a:pt x="484439" y="891997"/>
                    </a:cubicBezTo>
                    <a:cubicBezTo>
                      <a:pt x="491890" y="891997"/>
                      <a:pt x="489229" y="903440"/>
                      <a:pt x="486834" y="908230"/>
                    </a:cubicBezTo>
                    <a:cubicBezTo>
                      <a:pt x="484439" y="913019"/>
                      <a:pt x="470602" y="916479"/>
                      <a:pt x="466610" y="911423"/>
                    </a:cubicBezTo>
                    <a:cubicBezTo>
                      <a:pt x="462619" y="906234"/>
                      <a:pt x="445987" y="911423"/>
                      <a:pt x="445588" y="905036"/>
                    </a:cubicBezTo>
                    <a:cubicBezTo>
                      <a:pt x="445189" y="898783"/>
                      <a:pt x="433347" y="889203"/>
                      <a:pt x="421107" y="891199"/>
                    </a:cubicBezTo>
                    <a:cubicBezTo>
                      <a:pt x="408866" y="893195"/>
                      <a:pt x="406471" y="885212"/>
                      <a:pt x="407269" y="875765"/>
                    </a:cubicBezTo>
                    <a:cubicBezTo>
                      <a:pt x="408068" y="866319"/>
                      <a:pt x="400617" y="860730"/>
                      <a:pt x="400883" y="856340"/>
                    </a:cubicBezTo>
                    <a:cubicBezTo>
                      <a:pt x="401282" y="851949"/>
                      <a:pt x="395295" y="843301"/>
                      <a:pt x="401681" y="838910"/>
                    </a:cubicBezTo>
                    <a:cubicBezTo>
                      <a:pt x="408068" y="834519"/>
                      <a:pt x="403278" y="827867"/>
                      <a:pt x="403677" y="821879"/>
                    </a:cubicBezTo>
                    <a:cubicBezTo>
                      <a:pt x="404076" y="815892"/>
                      <a:pt x="393033" y="806845"/>
                      <a:pt x="383054" y="806845"/>
                    </a:cubicBezTo>
                    <a:cubicBezTo>
                      <a:pt x="373208" y="806845"/>
                      <a:pt x="375204" y="796999"/>
                      <a:pt x="366822" y="795003"/>
                    </a:cubicBezTo>
                    <a:cubicBezTo>
                      <a:pt x="358573" y="793007"/>
                      <a:pt x="341941" y="779170"/>
                      <a:pt x="340744" y="773316"/>
                    </a:cubicBezTo>
                    <a:cubicBezTo>
                      <a:pt x="339546" y="767329"/>
                      <a:pt x="326906" y="766530"/>
                      <a:pt x="331297" y="764667"/>
                    </a:cubicBezTo>
                    <a:cubicBezTo>
                      <a:pt x="335688" y="762672"/>
                      <a:pt x="345534" y="765466"/>
                      <a:pt x="352718" y="772518"/>
                    </a:cubicBezTo>
                    <a:cubicBezTo>
                      <a:pt x="359770" y="779569"/>
                      <a:pt x="371346" y="785956"/>
                      <a:pt x="389840" y="788351"/>
                    </a:cubicBezTo>
                    <a:cubicBezTo>
                      <a:pt x="408467" y="790745"/>
                      <a:pt x="415918" y="799394"/>
                      <a:pt x="436541" y="802986"/>
                    </a:cubicBezTo>
                    <a:cubicBezTo>
                      <a:pt x="457164" y="806579"/>
                      <a:pt x="469404" y="808974"/>
                      <a:pt x="499075" y="813231"/>
                    </a:cubicBezTo>
                    <a:cubicBezTo>
                      <a:pt x="528745" y="817622"/>
                      <a:pt x="568261" y="787552"/>
                      <a:pt x="576644" y="779170"/>
                    </a:cubicBezTo>
                    <a:cubicBezTo>
                      <a:pt x="584893" y="770921"/>
                      <a:pt x="574249" y="753890"/>
                      <a:pt x="574249" y="747504"/>
                    </a:cubicBezTo>
                    <a:cubicBezTo>
                      <a:pt x="574249" y="741117"/>
                      <a:pt x="560811" y="740319"/>
                      <a:pt x="558815" y="735662"/>
                    </a:cubicBezTo>
                    <a:cubicBezTo>
                      <a:pt x="556819" y="730872"/>
                      <a:pt x="548171" y="722224"/>
                      <a:pt x="536595" y="722224"/>
                    </a:cubicBezTo>
                    <a:cubicBezTo>
                      <a:pt x="525020" y="722224"/>
                      <a:pt x="523556" y="709185"/>
                      <a:pt x="514509" y="709983"/>
                    </a:cubicBezTo>
                    <a:cubicBezTo>
                      <a:pt x="505461" y="710782"/>
                      <a:pt x="499075" y="705992"/>
                      <a:pt x="475391" y="690159"/>
                    </a:cubicBezTo>
                    <a:cubicBezTo>
                      <a:pt x="451708" y="674326"/>
                      <a:pt x="418845" y="662883"/>
                      <a:pt x="412858" y="665677"/>
                    </a:cubicBezTo>
                    <a:cubicBezTo>
                      <a:pt x="406870" y="668471"/>
                      <a:pt x="403012" y="670068"/>
                      <a:pt x="399020" y="664081"/>
                    </a:cubicBezTo>
                    <a:cubicBezTo>
                      <a:pt x="395029" y="658093"/>
                      <a:pt x="385981" y="658892"/>
                      <a:pt x="379595" y="663682"/>
                    </a:cubicBezTo>
                    <a:cubicBezTo>
                      <a:pt x="373208" y="668471"/>
                      <a:pt x="366955" y="659291"/>
                      <a:pt x="355114" y="662085"/>
                    </a:cubicBezTo>
                    <a:cubicBezTo>
                      <a:pt x="343272" y="664879"/>
                      <a:pt x="336885" y="656896"/>
                      <a:pt x="340079" y="653437"/>
                    </a:cubicBezTo>
                    <a:cubicBezTo>
                      <a:pt x="343272" y="649844"/>
                      <a:pt x="360701" y="653038"/>
                      <a:pt x="359903" y="647183"/>
                    </a:cubicBezTo>
                    <a:cubicBezTo>
                      <a:pt x="359105" y="641196"/>
                      <a:pt x="352852" y="647183"/>
                      <a:pt x="342074" y="639999"/>
                    </a:cubicBezTo>
                    <a:cubicBezTo>
                      <a:pt x="331430" y="632814"/>
                      <a:pt x="325443" y="637604"/>
                      <a:pt x="323048" y="643591"/>
                    </a:cubicBezTo>
                    <a:cubicBezTo>
                      <a:pt x="320653" y="649578"/>
                      <a:pt x="312404" y="647982"/>
                      <a:pt x="306816" y="642793"/>
                    </a:cubicBezTo>
                    <a:cubicBezTo>
                      <a:pt x="306284" y="642260"/>
                      <a:pt x="305619" y="641861"/>
                      <a:pt x="304953" y="641462"/>
                    </a:cubicBezTo>
                    <a:cubicBezTo>
                      <a:pt x="303091" y="651308"/>
                      <a:pt x="297236" y="652372"/>
                      <a:pt x="291382" y="651042"/>
                    </a:cubicBezTo>
                    <a:cubicBezTo>
                      <a:pt x="284197" y="649445"/>
                      <a:pt x="277145" y="661287"/>
                      <a:pt x="269295" y="661287"/>
                    </a:cubicBezTo>
                    <a:cubicBezTo>
                      <a:pt x="261445" y="661287"/>
                      <a:pt x="252664" y="669935"/>
                      <a:pt x="251067" y="677120"/>
                    </a:cubicBezTo>
                    <a:cubicBezTo>
                      <a:pt x="249471" y="684305"/>
                      <a:pt x="240822" y="680313"/>
                      <a:pt x="240822" y="684970"/>
                    </a:cubicBezTo>
                    <a:cubicBezTo>
                      <a:pt x="240822" y="689760"/>
                      <a:pt x="240822" y="694416"/>
                      <a:pt x="236831" y="699206"/>
                    </a:cubicBezTo>
                    <a:cubicBezTo>
                      <a:pt x="232840" y="703996"/>
                      <a:pt x="236831" y="706391"/>
                      <a:pt x="240822" y="714241"/>
                    </a:cubicBezTo>
                    <a:cubicBezTo>
                      <a:pt x="244814" y="722224"/>
                      <a:pt x="253462" y="721426"/>
                      <a:pt x="257454" y="723688"/>
                    </a:cubicBezTo>
                    <a:cubicBezTo>
                      <a:pt x="261445" y="726083"/>
                      <a:pt x="276480" y="738723"/>
                      <a:pt x="276480" y="743512"/>
                    </a:cubicBezTo>
                    <a:cubicBezTo>
                      <a:pt x="276480" y="748302"/>
                      <a:pt x="264639" y="760144"/>
                      <a:pt x="259849" y="763337"/>
                    </a:cubicBezTo>
                    <a:cubicBezTo>
                      <a:pt x="255059" y="766530"/>
                      <a:pt x="248805" y="774380"/>
                      <a:pt x="251866" y="779170"/>
                    </a:cubicBezTo>
                    <a:cubicBezTo>
                      <a:pt x="255059" y="783960"/>
                      <a:pt x="268497" y="803651"/>
                      <a:pt x="277145" y="819485"/>
                    </a:cubicBezTo>
                    <a:cubicBezTo>
                      <a:pt x="285927" y="835318"/>
                      <a:pt x="273952" y="828133"/>
                      <a:pt x="268497" y="835318"/>
                    </a:cubicBezTo>
                    <a:cubicBezTo>
                      <a:pt x="262909" y="842502"/>
                      <a:pt x="270892" y="851151"/>
                      <a:pt x="272489" y="855941"/>
                    </a:cubicBezTo>
                    <a:cubicBezTo>
                      <a:pt x="274085" y="860730"/>
                      <a:pt x="265437" y="859932"/>
                      <a:pt x="266235" y="863791"/>
                    </a:cubicBezTo>
                    <a:cubicBezTo>
                      <a:pt x="267033" y="867782"/>
                      <a:pt x="278875" y="869379"/>
                      <a:pt x="279673" y="872572"/>
                    </a:cubicBezTo>
                    <a:cubicBezTo>
                      <a:pt x="280472" y="875765"/>
                      <a:pt x="271823" y="879757"/>
                      <a:pt x="275682" y="886010"/>
                    </a:cubicBezTo>
                    <a:cubicBezTo>
                      <a:pt x="279673" y="892397"/>
                      <a:pt x="289120" y="892264"/>
                      <a:pt x="289918" y="900247"/>
                    </a:cubicBezTo>
                    <a:cubicBezTo>
                      <a:pt x="290716" y="908097"/>
                      <a:pt x="272489" y="908895"/>
                      <a:pt x="273287" y="915281"/>
                    </a:cubicBezTo>
                    <a:cubicBezTo>
                      <a:pt x="274085" y="921535"/>
                      <a:pt x="296970" y="929518"/>
                      <a:pt x="307348" y="941359"/>
                    </a:cubicBezTo>
                    <a:cubicBezTo>
                      <a:pt x="317593" y="953201"/>
                      <a:pt x="316795" y="956394"/>
                      <a:pt x="314533" y="962781"/>
                    </a:cubicBezTo>
                    <a:cubicBezTo>
                      <a:pt x="309743" y="975553"/>
                      <a:pt x="281270" y="986464"/>
                      <a:pt x="275017" y="1000700"/>
                    </a:cubicBezTo>
                    <a:cubicBezTo>
                      <a:pt x="268763" y="1014937"/>
                      <a:pt x="244947" y="1022787"/>
                      <a:pt x="233904" y="1033963"/>
                    </a:cubicBezTo>
                    <a:cubicBezTo>
                      <a:pt x="229380" y="1038487"/>
                      <a:pt x="224856" y="1044607"/>
                      <a:pt x="221131" y="1050195"/>
                    </a:cubicBezTo>
                    <a:cubicBezTo>
                      <a:pt x="225788" y="1048998"/>
                      <a:pt x="229513" y="1047534"/>
                      <a:pt x="232307" y="1046204"/>
                    </a:cubicBezTo>
                    <a:cubicBezTo>
                      <a:pt x="238694" y="1043010"/>
                      <a:pt x="242951" y="1058444"/>
                      <a:pt x="249338" y="1063633"/>
                    </a:cubicBezTo>
                    <a:cubicBezTo>
                      <a:pt x="255724" y="1068822"/>
                      <a:pt x="268364" y="1064033"/>
                      <a:pt x="272622" y="1068822"/>
                    </a:cubicBezTo>
                    <a:cubicBezTo>
                      <a:pt x="277012" y="1073612"/>
                      <a:pt x="269029" y="1074011"/>
                      <a:pt x="259982" y="1072415"/>
                    </a:cubicBezTo>
                    <a:cubicBezTo>
                      <a:pt x="250934" y="1070818"/>
                      <a:pt x="248539" y="1076406"/>
                      <a:pt x="234303" y="1081063"/>
                    </a:cubicBezTo>
                    <a:cubicBezTo>
                      <a:pt x="223659" y="1084656"/>
                      <a:pt x="224723" y="1088381"/>
                      <a:pt x="221131" y="1091441"/>
                    </a:cubicBezTo>
                    <a:cubicBezTo>
                      <a:pt x="227517" y="1100755"/>
                      <a:pt x="219002" y="1101952"/>
                      <a:pt x="215676" y="1109004"/>
                    </a:cubicBezTo>
                    <a:cubicBezTo>
                      <a:pt x="212084" y="1116721"/>
                      <a:pt x="207294" y="1117918"/>
                      <a:pt x="206761" y="1122708"/>
                    </a:cubicBezTo>
                    <a:cubicBezTo>
                      <a:pt x="206229" y="1127498"/>
                      <a:pt x="207959" y="1131090"/>
                      <a:pt x="208491" y="1138142"/>
                    </a:cubicBezTo>
                    <a:cubicBezTo>
                      <a:pt x="209023" y="1145327"/>
                      <a:pt x="210221" y="1146391"/>
                      <a:pt x="214478" y="1152379"/>
                    </a:cubicBezTo>
                    <a:cubicBezTo>
                      <a:pt x="218603" y="1158366"/>
                      <a:pt x="210886" y="1158366"/>
                      <a:pt x="207294" y="1161293"/>
                    </a:cubicBezTo>
                    <a:cubicBezTo>
                      <a:pt x="203701" y="1164220"/>
                      <a:pt x="206096" y="1170740"/>
                      <a:pt x="210886" y="1175529"/>
                    </a:cubicBezTo>
                    <a:cubicBezTo>
                      <a:pt x="215676" y="1180319"/>
                      <a:pt x="215676" y="1186174"/>
                      <a:pt x="213813" y="1190298"/>
                    </a:cubicBezTo>
                    <a:cubicBezTo>
                      <a:pt x="212084" y="1194423"/>
                      <a:pt x="217938" y="1201608"/>
                      <a:pt x="222062" y="1205732"/>
                    </a:cubicBezTo>
                    <a:cubicBezTo>
                      <a:pt x="226187" y="1209857"/>
                      <a:pt x="225655" y="1221166"/>
                      <a:pt x="229114" y="1224093"/>
                    </a:cubicBezTo>
                    <a:cubicBezTo>
                      <a:pt x="232706" y="1227020"/>
                      <a:pt x="236831" y="1230080"/>
                      <a:pt x="243350" y="1228218"/>
                    </a:cubicBezTo>
                    <a:cubicBezTo>
                      <a:pt x="249870" y="1226488"/>
                      <a:pt x="253995" y="1229415"/>
                      <a:pt x="256922" y="1234737"/>
                    </a:cubicBezTo>
                    <a:cubicBezTo>
                      <a:pt x="259849" y="1240059"/>
                      <a:pt x="264639" y="1237664"/>
                      <a:pt x="271158" y="1234737"/>
                    </a:cubicBezTo>
                    <a:cubicBezTo>
                      <a:pt x="277678" y="1231810"/>
                      <a:pt x="292446" y="1240059"/>
                      <a:pt x="296039" y="1241789"/>
                    </a:cubicBezTo>
                    <a:cubicBezTo>
                      <a:pt x="299631" y="1243519"/>
                      <a:pt x="297769" y="1253630"/>
                      <a:pt x="298434" y="1260150"/>
                    </a:cubicBezTo>
                    <a:cubicBezTo>
                      <a:pt x="299099" y="1266670"/>
                      <a:pt x="294841" y="1275052"/>
                      <a:pt x="301361" y="1279176"/>
                    </a:cubicBezTo>
                    <a:cubicBezTo>
                      <a:pt x="307880" y="1283301"/>
                      <a:pt x="306150" y="1292881"/>
                      <a:pt x="313868" y="1295808"/>
                    </a:cubicBezTo>
                    <a:cubicBezTo>
                      <a:pt x="321584" y="1298735"/>
                      <a:pt x="324512" y="1309512"/>
                      <a:pt x="329302" y="1310709"/>
                    </a:cubicBezTo>
                    <a:cubicBezTo>
                      <a:pt x="334091" y="1311907"/>
                      <a:pt x="343006" y="1318959"/>
                      <a:pt x="344070" y="1324414"/>
                    </a:cubicBezTo>
                    <a:cubicBezTo>
                      <a:pt x="345267" y="1329736"/>
                      <a:pt x="335821" y="1334526"/>
                      <a:pt x="330366" y="1336920"/>
                    </a:cubicBezTo>
                    <a:cubicBezTo>
                      <a:pt x="325044" y="1339315"/>
                      <a:pt x="314932" y="1329736"/>
                      <a:pt x="311340" y="1333993"/>
                    </a:cubicBezTo>
                    <a:cubicBezTo>
                      <a:pt x="307747" y="1338118"/>
                      <a:pt x="312537" y="1345835"/>
                      <a:pt x="315464" y="1358874"/>
                    </a:cubicBezTo>
                    <a:cubicBezTo>
                      <a:pt x="318391" y="1371913"/>
                      <a:pt x="320786" y="1373110"/>
                      <a:pt x="326774" y="1373110"/>
                    </a:cubicBezTo>
                    <a:cubicBezTo>
                      <a:pt x="332761" y="1373110"/>
                      <a:pt x="335023" y="1368986"/>
                      <a:pt x="339280" y="1366591"/>
                    </a:cubicBezTo>
                    <a:cubicBezTo>
                      <a:pt x="343405" y="1364196"/>
                      <a:pt x="352985" y="1367788"/>
                      <a:pt x="357109" y="1366059"/>
                    </a:cubicBezTo>
                    <a:cubicBezTo>
                      <a:pt x="361234" y="1364329"/>
                      <a:pt x="376135" y="1363664"/>
                      <a:pt x="379063" y="1368454"/>
                    </a:cubicBezTo>
                    <a:cubicBezTo>
                      <a:pt x="381990" y="1373243"/>
                      <a:pt x="385050" y="1384420"/>
                      <a:pt x="382655" y="1388677"/>
                    </a:cubicBezTo>
                    <a:cubicBezTo>
                      <a:pt x="380260" y="1392802"/>
                      <a:pt x="385582" y="1397592"/>
                      <a:pt x="388642" y="1403446"/>
                    </a:cubicBezTo>
                    <a:cubicBezTo>
                      <a:pt x="391569" y="1409433"/>
                      <a:pt x="404076" y="1406373"/>
                      <a:pt x="408201" y="1408236"/>
                    </a:cubicBezTo>
                    <a:cubicBezTo>
                      <a:pt x="412325" y="1409966"/>
                      <a:pt x="421905" y="1423005"/>
                      <a:pt x="420042" y="1428992"/>
                    </a:cubicBezTo>
                    <a:cubicBezTo>
                      <a:pt x="418313" y="1434979"/>
                      <a:pt x="426030" y="1436177"/>
                      <a:pt x="430154" y="1434314"/>
                    </a:cubicBezTo>
                    <a:cubicBezTo>
                      <a:pt x="434279" y="1432584"/>
                      <a:pt x="438403" y="1437241"/>
                      <a:pt x="443193" y="1440301"/>
                    </a:cubicBezTo>
                    <a:cubicBezTo>
                      <a:pt x="447983" y="1443228"/>
                      <a:pt x="452108" y="1442031"/>
                      <a:pt x="456898" y="1439104"/>
                    </a:cubicBezTo>
                    <a:cubicBezTo>
                      <a:pt x="461687" y="1436177"/>
                      <a:pt x="469404" y="1433782"/>
                      <a:pt x="471666" y="1437906"/>
                    </a:cubicBezTo>
                    <a:cubicBezTo>
                      <a:pt x="474061" y="1442031"/>
                      <a:pt x="483508" y="1449748"/>
                      <a:pt x="483508" y="1452143"/>
                    </a:cubicBezTo>
                    <a:cubicBezTo>
                      <a:pt x="483508" y="1454538"/>
                      <a:pt x="498409" y="1452143"/>
                      <a:pt x="505461" y="1455735"/>
                    </a:cubicBezTo>
                    <a:cubicBezTo>
                      <a:pt x="512646" y="1459328"/>
                      <a:pt x="520363" y="1457465"/>
                      <a:pt x="528080" y="1461722"/>
                    </a:cubicBezTo>
                    <a:cubicBezTo>
                      <a:pt x="535797" y="1465847"/>
                      <a:pt x="542849" y="1466512"/>
                      <a:pt x="543514" y="1471169"/>
                    </a:cubicBezTo>
                    <a:cubicBezTo>
                      <a:pt x="544046" y="1475959"/>
                      <a:pt x="535797" y="1480084"/>
                      <a:pt x="535797" y="1482478"/>
                    </a:cubicBezTo>
                    <a:cubicBezTo>
                      <a:pt x="535797" y="1484873"/>
                      <a:pt x="542316" y="1486603"/>
                      <a:pt x="542316" y="1490195"/>
                    </a:cubicBezTo>
                    <a:cubicBezTo>
                      <a:pt x="542316" y="1493788"/>
                      <a:pt x="534067" y="1493788"/>
                      <a:pt x="532870" y="1496715"/>
                    </a:cubicBezTo>
                    <a:cubicBezTo>
                      <a:pt x="531672" y="1499642"/>
                      <a:pt x="537660" y="1503900"/>
                      <a:pt x="538857" y="1506827"/>
                    </a:cubicBezTo>
                    <a:cubicBezTo>
                      <a:pt x="540055" y="1509754"/>
                      <a:pt x="534067" y="1519866"/>
                      <a:pt x="534067" y="1522793"/>
                    </a:cubicBezTo>
                    <a:cubicBezTo>
                      <a:pt x="534067" y="1525720"/>
                      <a:pt x="516238" y="1522261"/>
                      <a:pt x="512114" y="1522261"/>
                    </a:cubicBezTo>
                    <a:cubicBezTo>
                      <a:pt x="507989" y="1522261"/>
                      <a:pt x="495482" y="1535965"/>
                      <a:pt x="491358" y="1536497"/>
                    </a:cubicBezTo>
                    <a:cubicBezTo>
                      <a:pt x="487766" y="1537029"/>
                      <a:pt x="489495" y="1543549"/>
                      <a:pt x="490825" y="1549137"/>
                    </a:cubicBezTo>
                    <a:cubicBezTo>
                      <a:pt x="503598" y="1546742"/>
                      <a:pt x="516771" y="1545678"/>
                      <a:pt x="518101" y="1548472"/>
                    </a:cubicBezTo>
                    <a:cubicBezTo>
                      <a:pt x="520496" y="1553262"/>
                      <a:pt x="490426" y="1565902"/>
                      <a:pt x="484838" y="1567897"/>
                    </a:cubicBezTo>
                    <a:cubicBezTo>
                      <a:pt x="479250" y="1569893"/>
                      <a:pt x="495482" y="1578142"/>
                      <a:pt x="495083" y="1582932"/>
                    </a:cubicBezTo>
                    <a:cubicBezTo>
                      <a:pt x="494684" y="1587722"/>
                      <a:pt x="477654" y="1588919"/>
                      <a:pt x="479250" y="1598366"/>
                    </a:cubicBezTo>
                    <a:cubicBezTo>
                      <a:pt x="480847" y="1607813"/>
                      <a:pt x="473662" y="1609808"/>
                      <a:pt x="464614" y="1609808"/>
                    </a:cubicBezTo>
                    <a:cubicBezTo>
                      <a:pt x="455567" y="1609808"/>
                      <a:pt x="453172" y="1615396"/>
                      <a:pt x="457430" y="1616062"/>
                    </a:cubicBezTo>
                    <a:cubicBezTo>
                      <a:pt x="461820" y="1616860"/>
                      <a:pt x="461421" y="1628702"/>
                      <a:pt x="478452" y="1633092"/>
                    </a:cubicBezTo>
                    <a:cubicBezTo>
                      <a:pt x="495482" y="1637483"/>
                      <a:pt x="513710" y="1653316"/>
                      <a:pt x="528346" y="1669016"/>
                    </a:cubicBezTo>
                    <a:cubicBezTo>
                      <a:pt x="530342" y="1671278"/>
                      <a:pt x="532737" y="1673008"/>
                      <a:pt x="535265" y="1674471"/>
                    </a:cubicBezTo>
                    <a:cubicBezTo>
                      <a:pt x="539522" y="1671943"/>
                      <a:pt x="543114" y="1670080"/>
                      <a:pt x="545243" y="1669815"/>
                    </a:cubicBezTo>
                    <a:cubicBezTo>
                      <a:pt x="553626" y="1668617"/>
                      <a:pt x="568926" y="1673407"/>
                      <a:pt x="577309" y="1679261"/>
                    </a:cubicBezTo>
                    <a:cubicBezTo>
                      <a:pt x="585691" y="1685248"/>
                      <a:pt x="615228" y="1678064"/>
                      <a:pt x="618821" y="1682853"/>
                    </a:cubicBezTo>
                    <a:cubicBezTo>
                      <a:pt x="622413" y="1687643"/>
                      <a:pt x="629465" y="1693498"/>
                      <a:pt x="635452" y="1693498"/>
                    </a:cubicBezTo>
                    <a:cubicBezTo>
                      <a:pt x="641439" y="1693498"/>
                      <a:pt x="647294" y="1705339"/>
                      <a:pt x="652083" y="1701747"/>
                    </a:cubicBezTo>
                    <a:cubicBezTo>
                      <a:pt x="656873" y="1698154"/>
                      <a:pt x="674569" y="1698154"/>
                      <a:pt x="679359" y="1698154"/>
                    </a:cubicBezTo>
                    <a:cubicBezTo>
                      <a:pt x="684149" y="1698154"/>
                      <a:pt x="684149" y="1701747"/>
                      <a:pt x="688806" y="1701747"/>
                    </a:cubicBezTo>
                    <a:cubicBezTo>
                      <a:pt x="693596" y="1701747"/>
                      <a:pt x="693596" y="1719576"/>
                      <a:pt x="697188" y="1718378"/>
                    </a:cubicBezTo>
                    <a:cubicBezTo>
                      <a:pt x="700780" y="1717181"/>
                      <a:pt x="713819" y="1729022"/>
                      <a:pt x="722068" y="1730220"/>
                    </a:cubicBezTo>
                    <a:cubicBezTo>
                      <a:pt x="730318" y="1731417"/>
                      <a:pt x="738700" y="1745654"/>
                      <a:pt x="742292" y="1744456"/>
                    </a:cubicBezTo>
                    <a:cubicBezTo>
                      <a:pt x="745885" y="1743259"/>
                      <a:pt x="751739" y="1750443"/>
                      <a:pt x="754134" y="1744456"/>
                    </a:cubicBezTo>
                    <a:cubicBezTo>
                      <a:pt x="756395" y="1738868"/>
                      <a:pt x="768104" y="1741529"/>
                      <a:pt x="771430" y="1731816"/>
                    </a:cubicBezTo>
                    <a:cubicBezTo>
                      <a:pt x="756395" y="1713455"/>
                      <a:pt x="740296" y="1692965"/>
                      <a:pt x="740696" y="1685115"/>
                    </a:cubicBezTo>
                    <a:cubicBezTo>
                      <a:pt x="741494" y="1671677"/>
                      <a:pt x="747082" y="1663029"/>
                      <a:pt x="730451" y="1648792"/>
                    </a:cubicBezTo>
                    <a:cubicBezTo>
                      <a:pt x="713819" y="1634556"/>
                      <a:pt x="732047" y="1625109"/>
                      <a:pt x="743889" y="1610074"/>
                    </a:cubicBezTo>
                    <a:cubicBezTo>
                      <a:pt x="754533" y="1596636"/>
                      <a:pt x="777019" y="1590782"/>
                      <a:pt x="791388" y="1581202"/>
                    </a:cubicBezTo>
                    <a:cubicBezTo>
                      <a:pt x="788461" y="1579207"/>
                      <a:pt x="785534" y="1577344"/>
                      <a:pt x="782740" y="1576013"/>
                    </a:cubicBezTo>
                    <a:cubicBezTo>
                      <a:pt x="772096" y="1571224"/>
                      <a:pt x="768503" y="1566567"/>
                      <a:pt x="776753" y="1564172"/>
                    </a:cubicBezTo>
                    <a:cubicBezTo>
                      <a:pt x="785002" y="1561777"/>
                      <a:pt x="781542" y="1556987"/>
                      <a:pt x="773160" y="1547540"/>
                    </a:cubicBezTo>
                    <a:cubicBezTo>
                      <a:pt x="764911" y="1538094"/>
                      <a:pt x="761319" y="1528514"/>
                      <a:pt x="756529" y="1528514"/>
                    </a:cubicBezTo>
                    <a:cubicBezTo>
                      <a:pt x="751739" y="1528514"/>
                      <a:pt x="744687" y="1527317"/>
                      <a:pt x="737502" y="1529712"/>
                    </a:cubicBezTo>
                    <a:cubicBezTo>
                      <a:pt x="730318" y="1532107"/>
                      <a:pt x="731515" y="1523724"/>
                      <a:pt x="732712" y="1515475"/>
                    </a:cubicBezTo>
                    <a:cubicBezTo>
                      <a:pt x="733910" y="1507226"/>
                      <a:pt x="719674" y="1508290"/>
                      <a:pt x="717279" y="1504831"/>
                    </a:cubicBezTo>
                    <a:cubicBezTo>
                      <a:pt x="714884" y="1501239"/>
                      <a:pt x="720871" y="1489397"/>
                      <a:pt x="723266" y="1488200"/>
                    </a:cubicBezTo>
                    <a:cubicBezTo>
                      <a:pt x="725661" y="1487002"/>
                      <a:pt x="732712" y="1483410"/>
                      <a:pt x="732712" y="1479950"/>
                    </a:cubicBezTo>
                    <a:cubicBezTo>
                      <a:pt x="732712" y="1476358"/>
                      <a:pt x="719674" y="1475161"/>
                      <a:pt x="724330" y="1466911"/>
                    </a:cubicBezTo>
                    <a:cubicBezTo>
                      <a:pt x="729120" y="1458662"/>
                      <a:pt x="738567" y="1458662"/>
                      <a:pt x="738567" y="1450280"/>
                    </a:cubicBezTo>
                    <a:cubicBezTo>
                      <a:pt x="738567" y="1442031"/>
                      <a:pt x="745752" y="1434846"/>
                      <a:pt x="754001" y="1440833"/>
                    </a:cubicBezTo>
                    <a:cubicBezTo>
                      <a:pt x="762250" y="1446821"/>
                      <a:pt x="765842" y="1462255"/>
                      <a:pt x="775422" y="1458662"/>
                    </a:cubicBezTo>
                    <a:cubicBezTo>
                      <a:pt x="784869" y="1455070"/>
                      <a:pt x="779014" y="1446821"/>
                      <a:pt x="777817" y="1442031"/>
                    </a:cubicBezTo>
                    <a:cubicBezTo>
                      <a:pt x="776619" y="1437241"/>
                      <a:pt x="774225" y="1430189"/>
                      <a:pt x="785002" y="1427794"/>
                    </a:cubicBezTo>
                    <a:cubicBezTo>
                      <a:pt x="795646" y="1425400"/>
                      <a:pt x="790989" y="1414755"/>
                      <a:pt x="799238" y="1414755"/>
                    </a:cubicBezTo>
                    <a:cubicBezTo>
                      <a:pt x="807487" y="1414755"/>
                      <a:pt x="822921" y="1404111"/>
                      <a:pt x="827711" y="1401716"/>
                    </a:cubicBezTo>
                    <a:cubicBezTo>
                      <a:pt x="832501" y="1399322"/>
                      <a:pt x="843145" y="1393467"/>
                      <a:pt x="847935" y="1395729"/>
                    </a:cubicBezTo>
                    <a:cubicBezTo>
                      <a:pt x="852725" y="1398124"/>
                      <a:pt x="858579" y="1404111"/>
                      <a:pt x="862171" y="1395729"/>
                    </a:cubicBezTo>
                    <a:cubicBezTo>
                      <a:pt x="865764" y="1387480"/>
                      <a:pt x="880000" y="1390939"/>
                      <a:pt x="881198" y="1395729"/>
                    </a:cubicBezTo>
                    <a:cubicBezTo>
                      <a:pt x="882395" y="1400519"/>
                      <a:pt x="904881" y="1400519"/>
                      <a:pt x="912065" y="1405176"/>
                    </a:cubicBezTo>
                    <a:cubicBezTo>
                      <a:pt x="919250" y="1409966"/>
                      <a:pt x="934551" y="1419412"/>
                      <a:pt x="934551" y="1424202"/>
                    </a:cubicBezTo>
                    <a:cubicBezTo>
                      <a:pt x="934551" y="1428992"/>
                      <a:pt x="941736" y="1436044"/>
                      <a:pt x="941736" y="1427794"/>
                    </a:cubicBezTo>
                    <a:cubicBezTo>
                      <a:pt x="941736" y="1419412"/>
                      <a:pt x="947723" y="1421807"/>
                      <a:pt x="957170" y="1427794"/>
                    </a:cubicBezTo>
                    <a:cubicBezTo>
                      <a:pt x="966617" y="1433782"/>
                      <a:pt x="979788" y="1431387"/>
                      <a:pt x="982050" y="1425400"/>
                    </a:cubicBezTo>
                    <a:cubicBezTo>
                      <a:pt x="984445" y="1419412"/>
                      <a:pt x="1002274" y="1412360"/>
                      <a:pt x="1008128" y="1417150"/>
                    </a:cubicBezTo>
                    <a:cubicBezTo>
                      <a:pt x="1014116" y="1421940"/>
                      <a:pt x="1016378" y="1425400"/>
                      <a:pt x="1023562" y="1418348"/>
                    </a:cubicBezTo>
                    <a:cubicBezTo>
                      <a:pt x="1030614" y="1411163"/>
                      <a:pt x="1047245" y="1412360"/>
                      <a:pt x="1049640" y="1419545"/>
                    </a:cubicBezTo>
                    <a:cubicBezTo>
                      <a:pt x="1052035" y="1426730"/>
                      <a:pt x="1060285" y="1427927"/>
                      <a:pt x="1067469" y="1427927"/>
                    </a:cubicBezTo>
                    <a:cubicBezTo>
                      <a:pt x="1074521" y="1427927"/>
                      <a:pt x="1075718" y="1438572"/>
                      <a:pt x="1080508" y="1436177"/>
                    </a:cubicBezTo>
                    <a:cubicBezTo>
                      <a:pt x="1085298" y="1433782"/>
                      <a:pt x="1084101" y="1421940"/>
                      <a:pt x="1089955" y="1423138"/>
                    </a:cubicBezTo>
                    <a:cubicBezTo>
                      <a:pt x="1095942" y="1424335"/>
                      <a:pt x="1100599" y="1431387"/>
                      <a:pt x="1110179" y="1431387"/>
                    </a:cubicBezTo>
                    <a:cubicBezTo>
                      <a:pt x="1119625" y="1431387"/>
                      <a:pt x="1126810" y="1428992"/>
                      <a:pt x="1126810" y="1421940"/>
                    </a:cubicBezTo>
                    <a:cubicBezTo>
                      <a:pt x="1126810" y="1414755"/>
                      <a:pt x="1125612" y="1402914"/>
                      <a:pt x="1119759" y="1402914"/>
                    </a:cubicBezTo>
                    <a:cubicBezTo>
                      <a:pt x="1113771" y="1402914"/>
                      <a:pt x="1107917" y="1396927"/>
                      <a:pt x="1100732" y="1396927"/>
                    </a:cubicBezTo>
                    <a:cubicBezTo>
                      <a:pt x="1093547" y="1396927"/>
                      <a:pt x="1086496" y="1385085"/>
                      <a:pt x="1093547" y="1382690"/>
                    </a:cubicBezTo>
                    <a:cubicBezTo>
                      <a:pt x="1100732" y="1380295"/>
                      <a:pt x="1112574" y="1374441"/>
                      <a:pt x="1110179" y="1368454"/>
                    </a:cubicBezTo>
                    <a:cubicBezTo>
                      <a:pt x="1107784" y="1362466"/>
                      <a:pt x="1105389" y="1350625"/>
                      <a:pt x="1114968" y="1349427"/>
                    </a:cubicBezTo>
                    <a:cubicBezTo>
                      <a:pt x="1124415" y="1348230"/>
                      <a:pt x="1144639" y="1348230"/>
                      <a:pt x="1143442" y="1344637"/>
                    </a:cubicBezTo>
                    <a:cubicBezTo>
                      <a:pt x="1142244" y="1341045"/>
                      <a:pt x="1123218" y="1338650"/>
                      <a:pt x="1119759" y="1332796"/>
                    </a:cubicBezTo>
                    <a:cubicBezTo>
                      <a:pt x="1116166" y="1326809"/>
                      <a:pt x="1114968" y="1312572"/>
                      <a:pt x="1118561" y="1310310"/>
                    </a:cubicBezTo>
                    <a:cubicBezTo>
                      <a:pt x="1122153" y="1307915"/>
                      <a:pt x="1133995" y="1311508"/>
                      <a:pt x="1141180" y="1309113"/>
                    </a:cubicBezTo>
                    <a:cubicBezTo>
                      <a:pt x="1148231" y="1306718"/>
                      <a:pt x="1163665" y="1312705"/>
                      <a:pt x="1173245" y="1305520"/>
                    </a:cubicBezTo>
                    <a:cubicBezTo>
                      <a:pt x="1182691" y="1298469"/>
                      <a:pt x="1202916" y="1297271"/>
                      <a:pt x="1213559" y="1297271"/>
                    </a:cubicBezTo>
                    <a:cubicBezTo>
                      <a:pt x="1224203" y="1297271"/>
                      <a:pt x="1232586" y="1290086"/>
                      <a:pt x="1240835" y="1289022"/>
                    </a:cubicBezTo>
                    <a:cubicBezTo>
                      <a:pt x="1249084" y="1287825"/>
                      <a:pt x="1272900" y="1284232"/>
                      <a:pt x="1278754" y="1281837"/>
                    </a:cubicBezTo>
                    <a:cubicBezTo>
                      <a:pt x="1284742" y="1279442"/>
                      <a:pt x="1316674" y="1274786"/>
                      <a:pt x="1317871" y="1268798"/>
                    </a:cubicBezTo>
                    <a:cubicBezTo>
                      <a:pt x="1319069" y="1262811"/>
                      <a:pt x="1344615" y="1258154"/>
                      <a:pt x="1351134" y="1261081"/>
                    </a:cubicBezTo>
                    <a:cubicBezTo>
                      <a:pt x="1357654" y="1264008"/>
                      <a:pt x="1366036" y="1266403"/>
                      <a:pt x="1371890" y="1264008"/>
                    </a:cubicBezTo>
                    <a:cubicBezTo>
                      <a:pt x="1377878" y="1261613"/>
                      <a:pt x="1390251" y="1268133"/>
                      <a:pt x="1389054" y="1274653"/>
                    </a:cubicBezTo>
                    <a:cubicBezTo>
                      <a:pt x="1387857" y="1281172"/>
                      <a:pt x="1394376" y="1288224"/>
                      <a:pt x="1393844" y="1293679"/>
                    </a:cubicBezTo>
                    <a:cubicBezTo>
                      <a:pt x="1393178" y="1299001"/>
                      <a:pt x="1387324" y="1300864"/>
                      <a:pt x="1390916" y="1304988"/>
                    </a:cubicBezTo>
                    <a:cubicBezTo>
                      <a:pt x="1394509" y="1309113"/>
                      <a:pt x="1410475" y="1306186"/>
                      <a:pt x="1415265" y="1300864"/>
                    </a:cubicBezTo>
                    <a:cubicBezTo>
                      <a:pt x="1420055" y="1295542"/>
                      <a:pt x="1425377" y="1303259"/>
                      <a:pt x="1425377" y="1307383"/>
                    </a:cubicBezTo>
                    <a:cubicBezTo>
                      <a:pt x="1425377" y="1311508"/>
                      <a:pt x="1433094" y="1314568"/>
                      <a:pt x="1433094" y="1309113"/>
                    </a:cubicBezTo>
                    <a:cubicBezTo>
                      <a:pt x="1433094" y="1303791"/>
                      <a:pt x="1442540" y="1307383"/>
                      <a:pt x="1445601" y="1310842"/>
                    </a:cubicBezTo>
                    <a:cubicBezTo>
                      <a:pt x="1448528" y="1314435"/>
                      <a:pt x="1459837" y="1306718"/>
                      <a:pt x="1459837" y="1312572"/>
                    </a:cubicBezTo>
                    <a:cubicBezTo>
                      <a:pt x="1459837" y="1318559"/>
                      <a:pt x="1443206" y="1323216"/>
                      <a:pt x="1450390" y="1329736"/>
                    </a:cubicBezTo>
                    <a:cubicBezTo>
                      <a:pt x="1457442" y="1336255"/>
                      <a:pt x="1461700" y="1322019"/>
                      <a:pt x="1470614" y="1324946"/>
                    </a:cubicBezTo>
                    <a:cubicBezTo>
                      <a:pt x="1479529" y="1327873"/>
                      <a:pt x="1491370" y="1314834"/>
                      <a:pt x="1499753" y="1313104"/>
                    </a:cubicBezTo>
                    <a:cubicBezTo>
                      <a:pt x="1508002" y="1311375"/>
                      <a:pt x="1516916" y="1303658"/>
                      <a:pt x="1524101" y="1299400"/>
                    </a:cubicBezTo>
                    <a:cubicBezTo>
                      <a:pt x="1531286" y="1295276"/>
                      <a:pt x="1546586" y="1296473"/>
                      <a:pt x="1541930" y="1301130"/>
                    </a:cubicBezTo>
                    <a:cubicBezTo>
                      <a:pt x="1537140" y="1305920"/>
                      <a:pt x="1531818" y="1314834"/>
                      <a:pt x="1549647" y="1321354"/>
                    </a:cubicBezTo>
                    <a:cubicBezTo>
                      <a:pt x="1567476" y="1327873"/>
                      <a:pt x="1587566" y="1362333"/>
                      <a:pt x="1598875" y="1379497"/>
                    </a:cubicBezTo>
                    <a:cubicBezTo>
                      <a:pt x="1610185" y="1396660"/>
                      <a:pt x="1620829" y="1427528"/>
                      <a:pt x="1626816" y="1427528"/>
                    </a:cubicBezTo>
                    <a:cubicBezTo>
                      <a:pt x="1632804" y="1427528"/>
                      <a:pt x="1634533" y="1412094"/>
                      <a:pt x="1642250" y="1410365"/>
                    </a:cubicBezTo>
                    <a:cubicBezTo>
                      <a:pt x="1649967" y="1408635"/>
                      <a:pt x="1654757" y="1423404"/>
                      <a:pt x="1663006" y="1425133"/>
                    </a:cubicBezTo>
                    <a:cubicBezTo>
                      <a:pt x="1671255" y="1426863"/>
                      <a:pt x="1682565" y="1431653"/>
                      <a:pt x="1689084" y="1429258"/>
                    </a:cubicBezTo>
                    <a:cubicBezTo>
                      <a:pt x="1695604" y="1426863"/>
                      <a:pt x="1710372" y="1418614"/>
                      <a:pt x="1715828" y="1421541"/>
                    </a:cubicBezTo>
                    <a:cubicBezTo>
                      <a:pt x="1721149" y="1424468"/>
                      <a:pt x="1728334" y="1424468"/>
                      <a:pt x="1732991" y="1435778"/>
                    </a:cubicBezTo>
                    <a:cubicBezTo>
                      <a:pt x="1737781" y="1447087"/>
                      <a:pt x="1744833" y="1449482"/>
                      <a:pt x="1749623" y="1449482"/>
                    </a:cubicBezTo>
                    <a:cubicBezTo>
                      <a:pt x="1754412" y="1449482"/>
                      <a:pt x="1755344" y="1454804"/>
                      <a:pt x="1755344" y="1459594"/>
                    </a:cubicBezTo>
                    <a:cubicBezTo>
                      <a:pt x="1755344" y="1464384"/>
                      <a:pt x="1763992" y="1470637"/>
                      <a:pt x="1768782" y="1470637"/>
                    </a:cubicBezTo>
                    <a:cubicBezTo>
                      <a:pt x="1773572" y="1470637"/>
                      <a:pt x="1786212" y="1469040"/>
                      <a:pt x="1790203" y="1466645"/>
                    </a:cubicBezTo>
                    <a:cubicBezTo>
                      <a:pt x="1794194" y="1464250"/>
                      <a:pt x="1798984" y="1461989"/>
                      <a:pt x="1799650" y="1467444"/>
                    </a:cubicBezTo>
                    <a:cubicBezTo>
                      <a:pt x="1800448" y="1473032"/>
                      <a:pt x="1807633" y="1481680"/>
                      <a:pt x="1812289" y="1481680"/>
                    </a:cubicBezTo>
                    <a:cubicBezTo>
                      <a:pt x="1817080" y="1481680"/>
                      <a:pt x="1826526" y="1485672"/>
                      <a:pt x="1827324" y="1481680"/>
                    </a:cubicBezTo>
                    <a:cubicBezTo>
                      <a:pt x="1828122" y="1477689"/>
                      <a:pt x="1840762" y="1475427"/>
                      <a:pt x="1845552" y="1474495"/>
                    </a:cubicBezTo>
                    <a:cubicBezTo>
                      <a:pt x="1850342" y="1473697"/>
                      <a:pt x="1866974" y="1470504"/>
                      <a:pt x="1870034" y="1463452"/>
                    </a:cubicBezTo>
                    <a:cubicBezTo>
                      <a:pt x="1873227" y="1456400"/>
                      <a:pt x="1886665" y="1456400"/>
                      <a:pt x="1890657" y="1451611"/>
                    </a:cubicBezTo>
                    <a:cubicBezTo>
                      <a:pt x="1894648" y="1446821"/>
                      <a:pt x="1905691" y="1444559"/>
                      <a:pt x="1908086" y="1439769"/>
                    </a:cubicBezTo>
                    <a:cubicBezTo>
                      <a:pt x="1910481" y="1434979"/>
                      <a:pt x="1924718" y="1435778"/>
                      <a:pt x="1926314" y="1431919"/>
                    </a:cubicBezTo>
                    <a:cubicBezTo>
                      <a:pt x="1927911" y="1427927"/>
                      <a:pt x="1939752" y="1427129"/>
                      <a:pt x="1945340" y="1428726"/>
                    </a:cubicBezTo>
                    <a:cubicBezTo>
                      <a:pt x="1950929" y="1430322"/>
                      <a:pt x="1978603" y="1435911"/>
                      <a:pt x="1982462" y="1435112"/>
                    </a:cubicBezTo>
                    <a:cubicBezTo>
                      <a:pt x="1986453" y="1434314"/>
                      <a:pt x="1987252" y="1449349"/>
                      <a:pt x="1991110" y="1450147"/>
                    </a:cubicBezTo>
                    <a:cubicBezTo>
                      <a:pt x="1995102" y="1450945"/>
                      <a:pt x="2009339" y="1461989"/>
                      <a:pt x="2013330" y="1458928"/>
                    </a:cubicBezTo>
                    <a:cubicBezTo>
                      <a:pt x="2017321" y="1455735"/>
                      <a:pt x="2026768" y="1452542"/>
                      <a:pt x="2034751" y="1457332"/>
                    </a:cubicBezTo>
                    <a:cubicBezTo>
                      <a:pt x="2042601" y="1462122"/>
                      <a:pt x="2050584" y="1468375"/>
                      <a:pt x="2053777" y="1462920"/>
                    </a:cubicBezTo>
                    <a:cubicBezTo>
                      <a:pt x="2056970" y="1457332"/>
                      <a:pt x="2073602" y="1454937"/>
                      <a:pt x="2075997" y="1451877"/>
                    </a:cubicBezTo>
                    <a:cubicBezTo>
                      <a:pt x="2078391" y="1448683"/>
                      <a:pt x="2080787" y="1439237"/>
                      <a:pt x="2076795" y="1436044"/>
                    </a:cubicBezTo>
                    <a:cubicBezTo>
                      <a:pt x="2072804" y="1432850"/>
                      <a:pt x="2068945" y="1420211"/>
                      <a:pt x="2067349" y="1413957"/>
                    </a:cubicBezTo>
                    <a:cubicBezTo>
                      <a:pt x="2065752" y="1407571"/>
                      <a:pt x="2076795" y="1406107"/>
                      <a:pt x="2078391" y="1400519"/>
                    </a:cubicBezTo>
                    <a:cubicBezTo>
                      <a:pt x="2079989" y="1394931"/>
                      <a:pt x="2089435" y="1394133"/>
                      <a:pt x="2092628" y="1391072"/>
                    </a:cubicBezTo>
                    <a:cubicBezTo>
                      <a:pt x="2095822" y="1387879"/>
                      <a:pt x="2096620" y="1380827"/>
                      <a:pt x="2102075" y="1382424"/>
                    </a:cubicBezTo>
                    <a:cubicBezTo>
                      <a:pt x="2107530" y="1384021"/>
                      <a:pt x="2119505" y="1388012"/>
                      <a:pt x="2121766" y="1390274"/>
                    </a:cubicBezTo>
                    <a:cubicBezTo>
                      <a:pt x="2124161" y="1392669"/>
                      <a:pt x="2132810" y="1394266"/>
                      <a:pt x="2138398" y="1394266"/>
                    </a:cubicBezTo>
                    <a:cubicBezTo>
                      <a:pt x="2143986" y="1394266"/>
                      <a:pt x="2152634" y="1399055"/>
                      <a:pt x="2158222" y="1402116"/>
                    </a:cubicBezTo>
                    <a:cubicBezTo>
                      <a:pt x="2163811" y="1405309"/>
                      <a:pt x="2181241" y="1405309"/>
                      <a:pt x="2184301" y="1409966"/>
                    </a:cubicBezTo>
                    <a:cubicBezTo>
                      <a:pt x="2187494" y="1414755"/>
                      <a:pt x="2183502" y="1428194"/>
                      <a:pt x="2187494" y="1432850"/>
                    </a:cubicBezTo>
                    <a:cubicBezTo>
                      <a:pt x="2191485" y="1437640"/>
                      <a:pt x="2200932" y="1447885"/>
                      <a:pt x="2204125" y="1445490"/>
                    </a:cubicBezTo>
                    <a:cubicBezTo>
                      <a:pt x="2207318" y="1443095"/>
                      <a:pt x="2222353" y="1453340"/>
                      <a:pt x="2227809" y="1452542"/>
                    </a:cubicBezTo>
                    <a:cubicBezTo>
                      <a:pt x="2233396" y="1451744"/>
                      <a:pt x="2242045" y="1443095"/>
                      <a:pt x="2246835" y="1443095"/>
                    </a:cubicBezTo>
                    <a:cubicBezTo>
                      <a:pt x="2251624" y="1443095"/>
                      <a:pt x="2266659" y="1439104"/>
                      <a:pt x="2271316" y="1439902"/>
                    </a:cubicBezTo>
                    <a:cubicBezTo>
                      <a:pt x="2276106" y="1440700"/>
                      <a:pt x="2293403" y="1447087"/>
                      <a:pt x="2295797" y="1445490"/>
                    </a:cubicBezTo>
                    <a:cubicBezTo>
                      <a:pt x="2298192" y="1443894"/>
                      <a:pt x="2314025" y="1446289"/>
                      <a:pt x="2316287" y="1451078"/>
                    </a:cubicBezTo>
                    <a:cubicBezTo>
                      <a:pt x="2318683" y="1455868"/>
                      <a:pt x="2338374" y="1455868"/>
                      <a:pt x="2338374" y="1461323"/>
                    </a:cubicBezTo>
                    <a:cubicBezTo>
                      <a:pt x="2338374" y="1466911"/>
                      <a:pt x="2349417" y="1469972"/>
                      <a:pt x="2352611" y="1476358"/>
                    </a:cubicBezTo>
                    <a:cubicBezTo>
                      <a:pt x="2355804" y="1482745"/>
                      <a:pt x="2381882" y="1478753"/>
                      <a:pt x="2386672" y="1482745"/>
                    </a:cubicBezTo>
                    <a:cubicBezTo>
                      <a:pt x="2391461" y="1486736"/>
                      <a:pt x="2421531" y="1485938"/>
                      <a:pt x="2422196" y="1482745"/>
                    </a:cubicBezTo>
                    <a:cubicBezTo>
                      <a:pt x="2422994" y="1479551"/>
                      <a:pt x="2451467" y="1477955"/>
                      <a:pt x="2457055" y="1473963"/>
                    </a:cubicBezTo>
                    <a:cubicBezTo>
                      <a:pt x="2462643" y="1469972"/>
                      <a:pt x="2477545" y="1471568"/>
                      <a:pt x="2478476" y="1466113"/>
                    </a:cubicBezTo>
                    <a:cubicBezTo>
                      <a:pt x="2479275" y="1460525"/>
                      <a:pt x="2493511" y="1456667"/>
                      <a:pt x="2499765" y="1451877"/>
                    </a:cubicBezTo>
                    <a:cubicBezTo>
                      <a:pt x="2506151" y="1447087"/>
                      <a:pt x="2531431" y="1447885"/>
                      <a:pt x="2533028" y="1453473"/>
                    </a:cubicBezTo>
                    <a:cubicBezTo>
                      <a:pt x="2534624" y="1459061"/>
                      <a:pt x="2549659" y="1460525"/>
                      <a:pt x="2555912" y="1458263"/>
                    </a:cubicBezTo>
                    <a:cubicBezTo>
                      <a:pt x="2562299" y="1455868"/>
                      <a:pt x="2578798" y="1459061"/>
                      <a:pt x="2581192" y="1464650"/>
                    </a:cubicBezTo>
                    <a:cubicBezTo>
                      <a:pt x="2583587" y="1470238"/>
                      <a:pt x="2602480" y="1473298"/>
                      <a:pt x="2607270" y="1471834"/>
                    </a:cubicBezTo>
                    <a:cubicBezTo>
                      <a:pt x="2612060" y="1470238"/>
                      <a:pt x="2627095" y="1459195"/>
                      <a:pt x="2632550" y="1458396"/>
                    </a:cubicBezTo>
                    <a:cubicBezTo>
                      <a:pt x="2638138" y="1457598"/>
                      <a:pt x="2645988" y="1452010"/>
                      <a:pt x="2644392" y="1446555"/>
                    </a:cubicBezTo>
                    <a:cubicBezTo>
                      <a:pt x="2642795" y="1440966"/>
                      <a:pt x="2655435" y="1425266"/>
                      <a:pt x="2657032" y="1418880"/>
                    </a:cubicBezTo>
                    <a:cubicBezTo>
                      <a:pt x="2658628" y="1412494"/>
                      <a:pt x="2669671" y="1395197"/>
                      <a:pt x="2673663" y="1393600"/>
                    </a:cubicBezTo>
                    <a:cubicBezTo>
                      <a:pt x="2677654" y="1392004"/>
                      <a:pt x="2686302" y="1384952"/>
                      <a:pt x="2685504" y="1380162"/>
                    </a:cubicBezTo>
                    <a:cubicBezTo>
                      <a:pt x="2684706" y="1375372"/>
                      <a:pt x="2682311" y="1361136"/>
                      <a:pt x="2677654" y="1361136"/>
                    </a:cubicBezTo>
                    <a:cubicBezTo>
                      <a:pt x="2672865" y="1361136"/>
                      <a:pt x="2664216" y="1361934"/>
                      <a:pt x="2675260" y="1346899"/>
                    </a:cubicBezTo>
                    <a:cubicBezTo>
                      <a:pt x="2686302" y="1331865"/>
                      <a:pt x="2706128" y="1335856"/>
                      <a:pt x="2709321" y="1335856"/>
                    </a:cubicBezTo>
                    <a:cubicBezTo>
                      <a:pt x="2712514" y="1335856"/>
                      <a:pt x="2737794" y="1329470"/>
                      <a:pt x="2748836" y="1332663"/>
                    </a:cubicBezTo>
                    <a:cubicBezTo>
                      <a:pt x="2759880" y="1335856"/>
                      <a:pt x="2767064" y="1331066"/>
                      <a:pt x="2778906" y="1337453"/>
                    </a:cubicBezTo>
                    <a:cubicBezTo>
                      <a:pt x="2790748" y="1343706"/>
                      <a:pt x="2807379" y="1341444"/>
                      <a:pt x="2811371" y="1346899"/>
                    </a:cubicBezTo>
                    <a:cubicBezTo>
                      <a:pt x="2815362" y="1352487"/>
                      <a:pt x="2831195" y="1357144"/>
                      <a:pt x="2828800" y="1366724"/>
                    </a:cubicBezTo>
                    <a:cubicBezTo>
                      <a:pt x="2826405" y="1376171"/>
                      <a:pt x="2837449" y="1370716"/>
                      <a:pt x="2841440" y="1391205"/>
                    </a:cubicBezTo>
                    <a:cubicBezTo>
                      <a:pt x="2845432" y="1411828"/>
                      <a:pt x="2854879" y="1413425"/>
                      <a:pt x="2857273" y="1422872"/>
                    </a:cubicBezTo>
                    <a:cubicBezTo>
                      <a:pt x="2859668" y="1432318"/>
                      <a:pt x="2872308" y="1449748"/>
                      <a:pt x="2870712" y="1455336"/>
                    </a:cubicBezTo>
                    <a:cubicBezTo>
                      <a:pt x="2869115" y="1460924"/>
                      <a:pt x="2867519" y="1469573"/>
                      <a:pt x="2880956" y="1470371"/>
                    </a:cubicBezTo>
                    <a:cubicBezTo>
                      <a:pt x="2894394" y="1471169"/>
                      <a:pt x="2903975" y="1481414"/>
                      <a:pt x="2907034" y="1479817"/>
                    </a:cubicBezTo>
                    <a:cubicBezTo>
                      <a:pt x="2910228" y="1478221"/>
                      <a:pt x="2926061" y="1483809"/>
                      <a:pt x="2933911" y="1491659"/>
                    </a:cubicBezTo>
                    <a:cubicBezTo>
                      <a:pt x="2941894" y="1499509"/>
                      <a:pt x="2953736" y="1495651"/>
                      <a:pt x="2952937" y="1504299"/>
                    </a:cubicBezTo>
                    <a:cubicBezTo>
                      <a:pt x="2952139" y="1512947"/>
                      <a:pt x="2959323" y="1520132"/>
                      <a:pt x="2958525" y="1527184"/>
                    </a:cubicBezTo>
                    <a:cubicBezTo>
                      <a:pt x="2957727" y="1534368"/>
                      <a:pt x="2973560" y="1539025"/>
                      <a:pt x="2984604" y="1537429"/>
                    </a:cubicBezTo>
                    <a:cubicBezTo>
                      <a:pt x="2995646" y="1535832"/>
                      <a:pt x="3003630" y="1541420"/>
                      <a:pt x="3008286" y="1531840"/>
                    </a:cubicBezTo>
                    <a:cubicBezTo>
                      <a:pt x="3013076" y="1522394"/>
                      <a:pt x="3028909" y="1526252"/>
                      <a:pt x="3034365" y="1522394"/>
                    </a:cubicBezTo>
                    <a:cubicBezTo>
                      <a:pt x="3039952" y="1518402"/>
                      <a:pt x="3056584" y="1513745"/>
                      <a:pt x="3055786" y="1527982"/>
                    </a:cubicBezTo>
                    <a:cubicBezTo>
                      <a:pt x="3054987" y="1542218"/>
                      <a:pt x="3064434" y="1545412"/>
                      <a:pt x="3056584" y="1550068"/>
                    </a:cubicBezTo>
                    <a:cubicBezTo>
                      <a:pt x="3048734" y="1554858"/>
                      <a:pt x="3044742" y="1575348"/>
                      <a:pt x="3042347" y="1584130"/>
                    </a:cubicBezTo>
                    <a:cubicBezTo>
                      <a:pt x="3039952" y="1592778"/>
                      <a:pt x="3028111" y="1595173"/>
                      <a:pt x="3026514" y="1604619"/>
                    </a:cubicBezTo>
                    <a:cubicBezTo>
                      <a:pt x="3024918" y="1614066"/>
                      <a:pt x="3013875" y="1614864"/>
                      <a:pt x="3013875" y="1622049"/>
                    </a:cubicBezTo>
                    <a:cubicBezTo>
                      <a:pt x="3013875" y="1629234"/>
                      <a:pt x="2998042" y="1627637"/>
                      <a:pt x="2990191" y="1622049"/>
                    </a:cubicBezTo>
                    <a:cubicBezTo>
                      <a:pt x="2982341" y="1616461"/>
                      <a:pt x="2974358" y="1632294"/>
                      <a:pt x="2968105" y="1632294"/>
                    </a:cubicBezTo>
                    <a:cubicBezTo>
                      <a:pt x="2961718" y="1632294"/>
                      <a:pt x="2962517" y="1645732"/>
                      <a:pt x="2964113" y="1651320"/>
                    </a:cubicBezTo>
                    <a:cubicBezTo>
                      <a:pt x="2965710" y="1656909"/>
                      <a:pt x="2961718" y="1663960"/>
                      <a:pt x="2965710" y="1673407"/>
                    </a:cubicBezTo>
                    <a:cubicBezTo>
                      <a:pt x="2967839" y="1678463"/>
                      <a:pt x="2966508" y="1688175"/>
                      <a:pt x="2967573" y="1698953"/>
                    </a:cubicBezTo>
                    <a:cubicBezTo>
                      <a:pt x="2977153" y="1691901"/>
                      <a:pt x="2985934" y="1686845"/>
                      <a:pt x="2989792" y="1686845"/>
                    </a:cubicBezTo>
                    <a:cubicBezTo>
                      <a:pt x="2999638" y="1686845"/>
                      <a:pt x="3009617" y="1703876"/>
                      <a:pt x="3020660" y="1704275"/>
                    </a:cubicBezTo>
                    <a:cubicBezTo>
                      <a:pt x="3031703" y="1704674"/>
                      <a:pt x="3081997" y="1671012"/>
                      <a:pt x="3082396" y="1665557"/>
                    </a:cubicBezTo>
                    <a:cubicBezTo>
                      <a:pt x="3082795" y="1659969"/>
                      <a:pt x="3112066" y="1631895"/>
                      <a:pt x="3125904" y="1617259"/>
                    </a:cubicBezTo>
                    <a:cubicBezTo>
                      <a:pt x="3139741" y="1602624"/>
                      <a:pt x="3157969" y="1581202"/>
                      <a:pt x="3165021" y="1564704"/>
                    </a:cubicBezTo>
                    <a:cubicBezTo>
                      <a:pt x="3169411" y="1554459"/>
                      <a:pt x="3188704" y="1534635"/>
                      <a:pt x="3193494" y="1526784"/>
                    </a:cubicBezTo>
                    <a:cubicBezTo>
                      <a:pt x="3198284" y="1518934"/>
                      <a:pt x="3201344" y="1518136"/>
                      <a:pt x="3210125" y="1499509"/>
                    </a:cubicBezTo>
                    <a:cubicBezTo>
                      <a:pt x="3218773" y="1480882"/>
                      <a:pt x="3218773" y="1432318"/>
                      <a:pt x="3221568" y="1429125"/>
                    </a:cubicBezTo>
                    <a:cubicBezTo>
                      <a:pt x="3224361" y="1425932"/>
                      <a:pt x="3222765" y="1417683"/>
                      <a:pt x="3226757" y="1412494"/>
                    </a:cubicBezTo>
                    <a:cubicBezTo>
                      <a:pt x="3230748" y="1407305"/>
                      <a:pt x="3228752" y="1400253"/>
                      <a:pt x="3236602" y="1393467"/>
                    </a:cubicBezTo>
                    <a:cubicBezTo>
                      <a:pt x="3244585" y="1386815"/>
                      <a:pt x="3242989" y="1380827"/>
                      <a:pt x="3240993" y="1375638"/>
                    </a:cubicBezTo>
                    <a:cubicBezTo>
                      <a:pt x="3238997" y="1370449"/>
                      <a:pt x="3241392" y="1359007"/>
                      <a:pt x="3239396" y="1355415"/>
                    </a:cubicBezTo>
                    <a:cubicBezTo>
                      <a:pt x="3237401" y="1351822"/>
                      <a:pt x="3237799" y="1350226"/>
                      <a:pt x="3242589" y="1347565"/>
                    </a:cubicBezTo>
                    <a:cubicBezTo>
                      <a:pt x="3247380" y="1344770"/>
                      <a:pt x="3239396" y="1337719"/>
                      <a:pt x="3232743" y="1334526"/>
                    </a:cubicBezTo>
                    <a:cubicBezTo>
                      <a:pt x="3225958" y="1331332"/>
                      <a:pt x="3217310" y="1328538"/>
                      <a:pt x="3216512" y="1321087"/>
                    </a:cubicBezTo>
                    <a:cubicBezTo>
                      <a:pt x="3215713" y="1313503"/>
                      <a:pt x="3204271" y="1304456"/>
                      <a:pt x="3195489" y="1305254"/>
                    </a:cubicBezTo>
                    <a:cubicBezTo>
                      <a:pt x="3186841" y="1306053"/>
                      <a:pt x="3170609" y="1300465"/>
                      <a:pt x="3172605" y="1306053"/>
                    </a:cubicBezTo>
                    <a:cubicBezTo>
                      <a:pt x="3174600" y="1311641"/>
                      <a:pt x="3171807" y="1316298"/>
                      <a:pt x="3167549" y="1315100"/>
                    </a:cubicBezTo>
                    <a:cubicBezTo>
                      <a:pt x="3163158" y="1313903"/>
                      <a:pt x="3161162" y="1317495"/>
                      <a:pt x="3156106" y="1325345"/>
                    </a:cubicBezTo>
                    <a:cubicBezTo>
                      <a:pt x="3150917" y="1333328"/>
                      <a:pt x="3132822" y="1333993"/>
                      <a:pt x="3141072" y="1326543"/>
                    </a:cubicBezTo>
                    <a:cubicBezTo>
                      <a:pt x="3149321" y="1319092"/>
                      <a:pt x="3138277" y="1318692"/>
                      <a:pt x="3139874" y="1310709"/>
                    </a:cubicBezTo>
                    <a:cubicBezTo>
                      <a:pt x="3141471" y="1302859"/>
                      <a:pt x="3148256" y="1294876"/>
                      <a:pt x="3139076" y="1300065"/>
                    </a:cubicBezTo>
                    <a:cubicBezTo>
                      <a:pt x="3130028" y="1305254"/>
                      <a:pt x="3130028" y="1317495"/>
                      <a:pt x="3122444" y="1319092"/>
                    </a:cubicBezTo>
                    <a:cubicBezTo>
                      <a:pt x="3114993" y="1320688"/>
                      <a:pt x="3117255" y="1297670"/>
                      <a:pt x="3119251" y="1291816"/>
                    </a:cubicBezTo>
                    <a:cubicBezTo>
                      <a:pt x="3121246" y="1285829"/>
                      <a:pt x="3105413" y="1292215"/>
                      <a:pt x="3088782" y="1291018"/>
                    </a:cubicBezTo>
                    <a:cubicBezTo>
                      <a:pt x="3072151" y="1289820"/>
                      <a:pt x="3076541" y="1278378"/>
                      <a:pt x="3089980" y="1271193"/>
                    </a:cubicBezTo>
                    <a:cubicBezTo>
                      <a:pt x="3103418" y="1264008"/>
                      <a:pt x="3101023" y="1257356"/>
                      <a:pt x="3107809" y="1254562"/>
                    </a:cubicBezTo>
                    <a:cubicBezTo>
                      <a:pt x="3114594" y="1251768"/>
                      <a:pt x="3131891" y="1240325"/>
                      <a:pt x="3142269" y="1234338"/>
                    </a:cubicBezTo>
                    <a:cubicBezTo>
                      <a:pt x="3152514" y="1228351"/>
                      <a:pt x="3154509" y="1221698"/>
                      <a:pt x="3156905" y="1214913"/>
                    </a:cubicBezTo>
                    <a:cubicBezTo>
                      <a:pt x="3159300" y="1208127"/>
                      <a:pt x="3178193" y="1199878"/>
                      <a:pt x="3195223" y="1186040"/>
                    </a:cubicBezTo>
                    <a:cubicBezTo>
                      <a:pt x="3212254" y="1172203"/>
                      <a:pt x="3220503" y="1164220"/>
                      <a:pt x="3224494" y="1155971"/>
                    </a:cubicBezTo>
                    <a:cubicBezTo>
                      <a:pt x="3228486" y="1147722"/>
                      <a:pt x="3253766" y="1137344"/>
                      <a:pt x="3254165" y="1131090"/>
                    </a:cubicBezTo>
                    <a:cubicBezTo>
                      <a:pt x="3254564" y="1124704"/>
                      <a:pt x="3284234" y="1109004"/>
                      <a:pt x="3304325" y="1105012"/>
                    </a:cubicBezTo>
                    <a:cubicBezTo>
                      <a:pt x="3324549" y="1101021"/>
                      <a:pt x="3356482" y="1106210"/>
                      <a:pt x="3362468" y="1112197"/>
                    </a:cubicBezTo>
                    <a:cubicBezTo>
                      <a:pt x="3368456" y="1118184"/>
                      <a:pt x="3372713" y="1115789"/>
                      <a:pt x="3376306" y="1111798"/>
                    </a:cubicBezTo>
                    <a:cubicBezTo>
                      <a:pt x="3379898" y="1107806"/>
                      <a:pt x="3387748" y="1109802"/>
                      <a:pt x="3401187" y="1111399"/>
                    </a:cubicBezTo>
                    <a:cubicBezTo>
                      <a:pt x="3414625" y="1112995"/>
                      <a:pt x="3417818" y="1105012"/>
                      <a:pt x="3426865" y="1107806"/>
                    </a:cubicBezTo>
                    <a:cubicBezTo>
                      <a:pt x="3435913" y="1110600"/>
                      <a:pt x="3443497" y="1112197"/>
                      <a:pt x="3448952" y="1101420"/>
                    </a:cubicBezTo>
                    <a:cubicBezTo>
                      <a:pt x="3454540" y="1090776"/>
                      <a:pt x="3480618" y="1092772"/>
                      <a:pt x="3486472" y="1097029"/>
                    </a:cubicBezTo>
                    <a:cubicBezTo>
                      <a:pt x="3492459" y="1101420"/>
                      <a:pt x="3497116" y="1107274"/>
                      <a:pt x="3506696" y="1101021"/>
                    </a:cubicBezTo>
                    <a:cubicBezTo>
                      <a:pt x="3516143" y="1094634"/>
                      <a:pt x="3516143" y="1109270"/>
                      <a:pt x="3525323" y="1110467"/>
                    </a:cubicBezTo>
                    <a:cubicBezTo>
                      <a:pt x="3534371" y="1111665"/>
                      <a:pt x="3528517" y="1119515"/>
                      <a:pt x="3520533" y="1118717"/>
                    </a:cubicBezTo>
                    <a:cubicBezTo>
                      <a:pt x="3512684" y="1117918"/>
                      <a:pt x="3502705" y="1122708"/>
                      <a:pt x="3511885" y="1127764"/>
                    </a:cubicBezTo>
                    <a:cubicBezTo>
                      <a:pt x="3520933" y="1132820"/>
                      <a:pt x="3531710" y="1122974"/>
                      <a:pt x="3538761" y="1123773"/>
                    </a:cubicBezTo>
                    <a:cubicBezTo>
                      <a:pt x="3545813" y="1124571"/>
                      <a:pt x="3556989" y="1125369"/>
                      <a:pt x="3566835" y="1118983"/>
                    </a:cubicBezTo>
                    <a:cubicBezTo>
                      <a:pt x="3576814" y="1112596"/>
                      <a:pt x="3579475" y="1124172"/>
                      <a:pt x="3585862" y="1118584"/>
                    </a:cubicBezTo>
                    <a:cubicBezTo>
                      <a:pt x="3592248" y="1112995"/>
                      <a:pt x="3606484" y="1111399"/>
                      <a:pt x="3613536" y="1111798"/>
                    </a:cubicBezTo>
                    <a:cubicBezTo>
                      <a:pt x="3620721" y="1112197"/>
                      <a:pt x="3614734" y="1103549"/>
                      <a:pt x="3602892" y="1103549"/>
                    </a:cubicBezTo>
                    <a:cubicBezTo>
                      <a:pt x="3591050" y="1103549"/>
                      <a:pt x="3591450" y="1097162"/>
                      <a:pt x="3600897" y="1080930"/>
                    </a:cubicBezTo>
                    <a:cubicBezTo>
                      <a:pt x="3610343" y="1064698"/>
                      <a:pt x="3628571" y="1056050"/>
                      <a:pt x="3640014" y="1046204"/>
                    </a:cubicBezTo>
                    <a:cubicBezTo>
                      <a:pt x="3651456" y="1036358"/>
                      <a:pt x="3659838" y="1041015"/>
                      <a:pt x="3659838" y="1034761"/>
                    </a:cubicBezTo>
                    <a:cubicBezTo>
                      <a:pt x="3659838" y="1028508"/>
                      <a:pt x="3665293" y="1010679"/>
                      <a:pt x="3674075" y="1010280"/>
                    </a:cubicBezTo>
                    <a:cubicBezTo>
                      <a:pt x="3682722" y="1009881"/>
                      <a:pt x="3704543" y="1013872"/>
                      <a:pt x="3717981" y="1006288"/>
                    </a:cubicBezTo>
                    <a:cubicBezTo>
                      <a:pt x="3731420" y="998837"/>
                      <a:pt x="3730222" y="1011877"/>
                      <a:pt x="3735810" y="1013872"/>
                    </a:cubicBezTo>
                    <a:cubicBezTo>
                      <a:pt x="3741398" y="1015868"/>
                      <a:pt x="3748849" y="1002430"/>
                      <a:pt x="3755236" y="1006288"/>
                    </a:cubicBezTo>
                    <a:cubicBezTo>
                      <a:pt x="3761622" y="1010280"/>
                      <a:pt x="3745789" y="1019726"/>
                      <a:pt x="3742197" y="1031169"/>
                    </a:cubicBezTo>
                    <a:cubicBezTo>
                      <a:pt x="3738604" y="1042611"/>
                      <a:pt x="3750446" y="1038354"/>
                      <a:pt x="3757232" y="1041414"/>
                    </a:cubicBezTo>
                    <a:cubicBezTo>
                      <a:pt x="3763884" y="1044607"/>
                      <a:pt x="3748450" y="1049264"/>
                      <a:pt x="3750179" y="1052457"/>
                    </a:cubicBezTo>
                    <a:cubicBezTo>
                      <a:pt x="3751776" y="1055650"/>
                      <a:pt x="3765214" y="1055650"/>
                      <a:pt x="3782644" y="1038221"/>
                    </a:cubicBezTo>
                    <a:cubicBezTo>
                      <a:pt x="3800074" y="1020791"/>
                      <a:pt x="3815907" y="1016134"/>
                      <a:pt x="3826950" y="1017199"/>
                    </a:cubicBezTo>
                    <a:cubicBezTo>
                      <a:pt x="3837993" y="1018396"/>
                      <a:pt x="3831740" y="1007353"/>
                      <a:pt x="3832538" y="991121"/>
                    </a:cubicBezTo>
                    <a:cubicBezTo>
                      <a:pt x="3833336" y="974888"/>
                      <a:pt x="3867398" y="970098"/>
                      <a:pt x="3878441" y="974888"/>
                    </a:cubicBezTo>
                    <a:cubicBezTo>
                      <a:pt x="3889484" y="979678"/>
                      <a:pt x="3888686" y="983936"/>
                      <a:pt x="3878041" y="981142"/>
                    </a:cubicBezTo>
                    <a:cubicBezTo>
                      <a:pt x="3867398" y="978348"/>
                      <a:pt x="3857552" y="987927"/>
                      <a:pt x="3857818" y="1001365"/>
                    </a:cubicBezTo>
                    <a:cubicBezTo>
                      <a:pt x="3858217" y="1014804"/>
                      <a:pt x="3848371" y="1019194"/>
                      <a:pt x="3853427" y="1024383"/>
                    </a:cubicBezTo>
                    <a:cubicBezTo>
                      <a:pt x="3858617" y="1029439"/>
                      <a:pt x="3845843" y="1030637"/>
                      <a:pt x="3845445" y="1036225"/>
                    </a:cubicBezTo>
                    <a:cubicBezTo>
                      <a:pt x="3845045" y="1041813"/>
                      <a:pt x="3845445" y="1046071"/>
                      <a:pt x="3837594" y="1048466"/>
                    </a:cubicBezTo>
                    <a:cubicBezTo>
                      <a:pt x="3829744" y="1050861"/>
                      <a:pt x="3803134" y="1053655"/>
                      <a:pt x="3802469" y="1063899"/>
                    </a:cubicBezTo>
                    <a:cubicBezTo>
                      <a:pt x="3801670" y="1074144"/>
                      <a:pt x="3787434" y="1075342"/>
                      <a:pt x="3780648" y="1087982"/>
                    </a:cubicBezTo>
                    <a:cubicBezTo>
                      <a:pt x="3773995" y="1100622"/>
                      <a:pt x="3748183" y="1108206"/>
                      <a:pt x="3731286" y="1133485"/>
                    </a:cubicBezTo>
                    <a:cubicBezTo>
                      <a:pt x="3714256" y="1158765"/>
                      <a:pt x="3687380" y="1158765"/>
                      <a:pt x="3687380" y="1163555"/>
                    </a:cubicBezTo>
                    <a:cubicBezTo>
                      <a:pt x="3687380" y="1168345"/>
                      <a:pt x="3668752" y="1167946"/>
                      <a:pt x="3662499" y="1168744"/>
                    </a:cubicBezTo>
                    <a:cubicBezTo>
                      <a:pt x="3656245" y="1169542"/>
                      <a:pt x="3668486" y="1184976"/>
                      <a:pt x="3653451" y="1201208"/>
                    </a:cubicBezTo>
                    <a:cubicBezTo>
                      <a:pt x="3638416" y="1217441"/>
                      <a:pt x="3628571" y="1239926"/>
                      <a:pt x="3628970" y="1262545"/>
                    </a:cubicBezTo>
                    <a:cubicBezTo>
                      <a:pt x="3629369" y="1285031"/>
                      <a:pt x="3636820" y="1349959"/>
                      <a:pt x="3643605" y="1361402"/>
                    </a:cubicBezTo>
                    <a:cubicBezTo>
                      <a:pt x="3650391" y="1372844"/>
                      <a:pt x="3646400" y="1400918"/>
                      <a:pt x="3651855" y="1406905"/>
                    </a:cubicBezTo>
                    <a:cubicBezTo>
                      <a:pt x="3657443" y="1412893"/>
                      <a:pt x="3655447" y="1422738"/>
                      <a:pt x="3659040" y="1426331"/>
                    </a:cubicBezTo>
                    <a:cubicBezTo>
                      <a:pt x="3662632" y="1429923"/>
                      <a:pt x="3677268" y="1410498"/>
                      <a:pt x="3687113" y="1402249"/>
                    </a:cubicBezTo>
                    <a:cubicBezTo>
                      <a:pt x="3696959" y="1393999"/>
                      <a:pt x="3693899" y="1391205"/>
                      <a:pt x="3700552" y="1386815"/>
                    </a:cubicBezTo>
                    <a:cubicBezTo>
                      <a:pt x="3707337" y="1382424"/>
                      <a:pt x="3704543" y="1364329"/>
                      <a:pt x="3706539" y="1359539"/>
                    </a:cubicBezTo>
                    <a:cubicBezTo>
                      <a:pt x="3708534" y="1354749"/>
                      <a:pt x="3720775" y="1352354"/>
                      <a:pt x="3724767" y="1347298"/>
                    </a:cubicBezTo>
                    <a:cubicBezTo>
                      <a:pt x="3728758" y="1342109"/>
                      <a:pt x="3739004" y="1345303"/>
                      <a:pt x="3744592" y="1343307"/>
                    </a:cubicBezTo>
                    <a:cubicBezTo>
                      <a:pt x="3750179" y="1341311"/>
                      <a:pt x="3744192" y="1328272"/>
                      <a:pt x="3742197" y="1320821"/>
                    </a:cubicBezTo>
                    <a:cubicBezTo>
                      <a:pt x="3740201" y="1313237"/>
                      <a:pt x="3758429" y="1302992"/>
                      <a:pt x="3767876" y="1296340"/>
                    </a:cubicBezTo>
                    <a:cubicBezTo>
                      <a:pt x="3777322" y="1289687"/>
                      <a:pt x="3789297" y="1300731"/>
                      <a:pt x="3799940" y="1290752"/>
                    </a:cubicBezTo>
                    <a:cubicBezTo>
                      <a:pt x="3810584" y="1280906"/>
                      <a:pt x="3799142" y="1269330"/>
                      <a:pt x="3795151" y="1264275"/>
                    </a:cubicBezTo>
                    <a:cubicBezTo>
                      <a:pt x="3791159" y="1259086"/>
                      <a:pt x="3805795" y="1234205"/>
                      <a:pt x="3814177" y="1231810"/>
                    </a:cubicBezTo>
                    <a:cubicBezTo>
                      <a:pt x="3822426" y="1229415"/>
                      <a:pt x="3826817" y="1237797"/>
                      <a:pt x="3834800" y="1230613"/>
                    </a:cubicBezTo>
                    <a:cubicBezTo>
                      <a:pt x="3842650" y="1223428"/>
                      <a:pt x="3827615" y="1211985"/>
                      <a:pt x="3822161" y="1212784"/>
                    </a:cubicBezTo>
                    <a:cubicBezTo>
                      <a:pt x="3816572" y="1213582"/>
                      <a:pt x="3814709" y="1192560"/>
                      <a:pt x="3827749" y="1182714"/>
                    </a:cubicBezTo>
                    <a:cubicBezTo>
                      <a:pt x="3840787" y="1172868"/>
                      <a:pt x="3835598" y="1170873"/>
                      <a:pt x="3826950" y="1168478"/>
                    </a:cubicBezTo>
                    <a:cubicBezTo>
                      <a:pt x="3818302" y="1166083"/>
                      <a:pt x="3816705" y="1169276"/>
                      <a:pt x="3809919" y="1169675"/>
                    </a:cubicBezTo>
                    <a:cubicBezTo>
                      <a:pt x="3803267" y="1170074"/>
                      <a:pt x="3796481" y="1155838"/>
                      <a:pt x="3806726" y="1142001"/>
                    </a:cubicBezTo>
                    <a:cubicBezTo>
                      <a:pt x="3816971" y="1128163"/>
                      <a:pt x="3826950" y="1129760"/>
                      <a:pt x="3829212" y="1118317"/>
                    </a:cubicBezTo>
                    <a:cubicBezTo>
                      <a:pt x="3831607" y="1106875"/>
                      <a:pt x="3845843" y="1090643"/>
                      <a:pt x="3849436" y="1084656"/>
                    </a:cubicBezTo>
                    <a:cubicBezTo>
                      <a:pt x="3853028" y="1078668"/>
                      <a:pt x="3867264" y="1084656"/>
                      <a:pt x="3872720" y="1083458"/>
                    </a:cubicBezTo>
                    <a:cubicBezTo>
                      <a:pt x="3878308" y="1082261"/>
                      <a:pt x="3876312" y="1094102"/>
                      <a:pt x="3882964" y="1088248"/>
                    </a:cubicBezTo>
                    <a:cubicBezTo>
                      <a:pt x="3889617" y="1082261"/>
                      <a:pt x="3900793" y="1062569"/>
                      <a:pt x="3909841" y="1062569"/>
                    </a:cubicBezTo>
                    <a:cubicBezTo>
                      <a:pt x="3918888" y="1062569"/>
                      <a:pt x="3913034" y="1077205"/>
                      <a:pt x="3915429" y="1085853"/>
                    </a:cubicBezTo>
                    <a:cubicBezTo>
                      <a:pt x="3917824" y="1094501"/>
                      <a:pt x="3922880" y="1083458"/>
                      <a:pt x="3940309" y="1071616"/>
                    </a:cubicBezTo>
                    <a:cubicBezTo>
                      <a:pt x="3957739" y="1059775"/>
                      <a:pt x="3995659" y="1060972"/>
                      <a:pt x="4007101" y="1066427"/>
                    </a:cubicBezTo>
                    <a:cubicBezTo>
                      <a:pt x="4018543" y="1072016"/>
                      <a:pt x="4020540" y="1085055"/>
                      <a:pt x="4026926" y="1083458"/>
                    </a:cubicBezTo>
                    <a:cubicBezTo>
                      <a:pt x="4036506" y="1081063"/>
                      <a:pt x="4028522" y="1070419"/>
                      <a:pt x="4037969" y="1067625"/>
                    </a:cubicBezTo>
                    <a:cubicBezTo>
                      <a:pt x="4047416" y="1064831"/>
                      <a:pt x="4064048" y="1054985"/>
                      <a:pt x="4076687" y="1045938"/>
                    </a:cubicBezTo>
                    <a:cubicBezTo>
                      <a:pt x="4089327" y="1036890"/>
                      <a:pt x="4085735" y="1043543"/>
                      <a:pt x="4092520" y="1035294"/>
                    </a:cubicBezTo>
                    <a:cubicBezTo>
                      <a:pt x="4099306" y="1027044"/>
                      <a:pt x="4105958" y="1030504"/>
                      <a:pt x="4107954" y="1025049"/>
                    </a:cubicBezTo>
                    <a:cubicBezTo>
                      <a:pt x="4109950" y="1019460"/>
                      <a:pt x="4128178" y="1010413"/>
                      <a:pt x="4153059" y="1004825"/>
                    </a:cubicBezTo>
                    <a:cubicBezTo>
                      <a:pt x="4177939" y="999237"/>
                      <a:pt x="4210404" y="982738"/>
                      <a:pt x="4208807" y="977549"/>
                    </a:cubicBezTo>
                    <a:cubicBezTo>
                      <a:pt x="4207210" y="972360"/>
                      <a:pt x="4218253" y="969965"/>
                      <a:pt x="4219451" y="975154"/>
                    </a:cubicBezTo>
                    <a:cubicBezTo>
                      <a:pt x="4220648" y="980343"/>
                      <a:pt x="4230095" y="978348"/>
                      <a:pt x="4243134" y="981142"/>
                    </a:cubicBezTo>
                    <a:cubicBezTo>
                      <a:pt x="4256174" y="983936"/>
                      <a:pt x="4262160" y="989125"/>
                      <a:pt x="4272405" y="978747"/>
                    </a:cubicBezTo>
                    <a:cubicBezTo>
                      <a:pt x="4282651" y="968502"/>
                      <a:pt x="4271208" y="964909"/>
                      <a:pt x="4271607" y="957059"/>
                    </a:cubicBezTo>
                    <a:cubicBezTo>
                      <a:pt x="4272007" y="949076"/>
                      <a:pt x="4253778" y="940827"/>
                      <a:pt x="4256174" y="932578"/>
                    </a:cubicBezTo>
                    <a:cubicBezTo>
                      <a:pt x="4258568" y="924329"/>
                      <a:pt x="4242735" y="902109"/>
                      <a:pt x="4237946" y="906500"/>
                    </a:cubicBezTo>
                    <a:cubicBezTo>
                      <a:pt x="4233155" y="910891"/>
                      <a:pt x="4222112" y="902908"/>
                      <a:pt x="4222112" y="896654"/>
                    </a:cubicBezTo>
                    <a:cubicBezTo>
                      <a:pt x="4222112" y="890268"/>
                      <a:pt x="4221314" y="882817"/>
                      <a:pt x="4213863" y="887607"/>
                    </a:cubicBezTo>
                    <a:cubicBezTo>
                      <a:pt x="4206412" y="892397"/>
                      <a:pt x="4193639" y="890002"/>
                      <a:pt x="4191378" y="882817"/>
                    </a:cubicBezTo>
                    <a:cubicBezTo>
                      <a:pt x="4188982" y="875632"/>
                      <a:pt x="4206013" y="870576"/>
                      <a:pt x="4217855" y="875366"/>
                    </a:cubicBezTo>
                    <a:cubicBezTo>
                      <a:pt x="4229696" y="880156"/>
                      <a:pt x="4226237" y="884813"/>
                      <a:pt x="4232091" y="888405"/>
                    </a:cubicBezTo>
                    <a:cubicBezTo>
                      <a:pt x="4238078" y="891997"/>
                      <a:pt x="4254177" y="890401"/>
                      <a:pt x="4262560" y="886409"/>
                    </a:cubicBezTo>
                    <a:cubicBezTo>
                      <a:pt x="4270809" y="882418"/>
                      <a:pt x="4294226" y="874967"/>
                      <a:pt x="4298084" y="868181"/>
                    </a:cubicBezTo>
                    <a:cubicBezTo>
                      <a:pt x="4302076" y="861396"/>
                      <a:pt x="4297685" y="858335"/>
                      <a:pt x="4305668" y="854344"/>
                    </a:cubicBezTo>
                    <a:cubicBezTo>
                      <a:pt x="4313519" y="850352"/>
                      <a:pt x="4307664" y="842103"/>
                      <a:pt x="4300879" y="838511"/>
                    </a:cubicBezTo>
                    <a:cubicBezTo>
                      <a:pt x="4294226" y="834918"/>
                      <a:pt x="4295689" y="825472"/>
                      <a:pt x="4302874" y="825472"/>
                    </a:cubicBezTo>
                    <a:cubicBezTo>
                      <a:pt x="4309926" y="825472"/>
                      <a:pt x="4308063" y="817090"/>
                      <a:pt x="4312720" y="816690"/>
                    </a:cubicBezTo>
                    <a:cubicBezTo>
                      <a:pt x="4317510" y="816291"/>
                      <a:pt x="4318308" y="820283"/>
                      <a:pt x="4326956" y="815892"/>
                    </a:cubicBezTo>
                    <a:cubicBezTo>
                      <a:pt x="4335605" y="811502"/>
                      <a:pt x="4327356" y="822545"/>
                      <a:pt x="4323364" y="830129"/>
                    </a:cubicBezTo>
                    <a:cubicBezTo>
                      <a:pt x="4319373" y="837580"/>
                      <a:pt x="4331613" y="843966"/>
                      <a:pt x="4332810" y="848357"/>
                    </a:cubicBezTo>
                    <a:cubicBezTo>
                      <a:pt x="4334008" y="852747"/>
                      <a:pt x="4351039" y="854344"/>
                      <a:pt x="4360485" y="849155"/>
                    </a:cubicBezTo>
                    <a:cubicBezTo>
                      <a:pt x="4369932" y="843966"/>
                      <a:pt x="4400401" y="855541"/>
                      <a:pt x="4402397" y="862992"/>
                    </a:cubicBezTo>
                    <a:cubicBezTo>
                      <a:pt x="4404392" y="870576"/>
                      <a:pt x="4408783" y="879624"/>
                      <a:pt x="4421423" y="886010"/>
                    </a:cubicBezTo>
                    <a:cubicBezTo>
                      <a:pt x="4434063" y="892264"/>
                      <a:pt x="4445505" y="889602"/>
                      <a:pt x="4447900" y="895457"/>
                    </a:cubicBezTo>
                    <a:cubicBezTo>
                      <a:pt x="4450295" y="901444"/>
                      <a:pt x="4455084" y="904504"/>
                      <a:pt x="4462136" y="902908"/>
                    </a:cubicBezTo>
                    <a:cubicBezTo>
                      <a:pt x="4469321" y="901311"/>
                      <a:pt x="4473180" y="909161"/>
                      <a:pt x="4478368" y="904504"/>
                    </a:cubicBezTo>
                    <a:cubicBezTo>
                      <a:pt x="4483557" y="899714"/>
                      <a:pt x="4486219" y="907298"/>
                      <a:pt x="4493004" y="901311"/>
                    </a:cubicBezTo>
                    <a:cubicBezTo>
                      <a:pt x="4499657" y="895324"/>
                      <a:pt x="4478368" y="891465"/>
                      <a:pt x="4481163" y="886675"/>
                    </a:cubicBezTo>
                    <a:cubicBezTo>
                      <a:pt x="4483957" y="881886"/>
                      <a:pt x="4488347" y="890268"/>
                      <a:pt x="4494201" y="889869"/>
                    </a:cubicBezTo>
                    <a:cubicBezTo>
                      <a:pt x="4500189" y="889469"/>
                      <a:pt x="4492605" y="878027"/>
                      <a:pt x="4496996" y="876830"/>
                    </a:cubicBezTo>
                    <a:cubicBezTo>
                      <a:pt x="4501387" y="875632"/>
                      <a:pt x="4497794" y="851949"/>
                      <a:pt x="4493004" y="850352"/>
                    </a:cubicBezTo>
                    <a:cubicBezTo>
                      <a:pt x="4488215" y="848756"/>
                      <a:pt x="4492206" y="840507"/>
                      <a:pt x="4501253" y="847159"/>
                    </a:cubicBezTo>
                    <a:cubicBezTo>
                      <a:pt x="4510301" y="853945"/>
                      <a:pt x="4524537" y="853546"/>
                      <a:pt x="4531323" y="853546"/>
                    </a:cubicBezTo>
                    <a:cubicBezTo>
                      <a:pt x="4538109" y="853546"/>
                      <a:pt x="4531722" y="847159"/>
                      <a:pt x="4525069" y="846095"/>
                    </a:cubicBezTo>
                    <a:cubicBezTo>
                      <a:pt x="4518284" y="844897"/>
                      <a:pt x="4526267" y="839309"/>
                      <a:pt x="4531057" y="843700"/>
                    </a:cubicBezTo>
                    <a:cubicBezTo>
                      <a:pt x="4535846" y="848091"/>
                      <a:pt x="4544894" y="850086"/>
                      <a:pt x="4545692" y="845297"/>
                    </a:cubicBezTo>
                    <a:cubicBezTo>
                      <a:pt x="4546490" y="840507"/>
                      <a:pt x="4551281" y="830262"/>
                      <a:pt x="4559530" y="830661"/>
                    </a:cubicBezTo>
                    <a:cubicBezTo>
                      <a:pt x="4567513" y="830528"/>
                      <a:pt x="4570307" y="825738"/>
                      <a:pt x="4562324" y="822944"/>
                    </a:cubicBezTo>
                    <a:close/>
                    <a:moveTo>
                      <a:pt x="2356735" y="1341843"/>
                    </a:moveTo>
                    <a:cubicBezTo>
                      <a:pt x="2334249" y="1362067"/>
                      <a:pt x="2289145" y="1366724"/>
                      <a:pt x="2289145" y="1383355"/>
                    </a:cubicBezTo>
                    <a:cubicBezTo>
                      <a:pt x="2289145" y="1399987"/>
                      <a:pt x="2234594" y="1408236"/>
                      <a:pt x="2229804" y="1401184"/>
                    </a:cubicBezTo>
                    <a:cubicBezTo>
                      <a:pt x="2225679" y="1394931"/>
                      <a:pt x="2270119" y="1392935"/>
                      <a:pt x="2280896" y="1369119"/>
                    </a:cubicBezTo>
                    <a:cubicBezTo>
                      <a:pt x="2291540" y="1345436"/>
                      <a:pt x="2332120" y="1333195"/>
                      <a:pt x="2352078" y="1301529"/>
                    </a:cubicBezTo>
                    <a:cubicBezTo>
                      <a:pt x="2366314" y="1279043"/>
                      <a:pt x="2378156" y="1244583"/>
                      <a:pt x="2386538" y="1246978"/>
                    </a:cubicBezTo>
                    <a:cubicBezTo>
                      <a:pt x="2394654" y="1249373"/>
                      <a:pt x="2379221" y="1321620"/>
                      <a:pt x="2356735" y="1341843"/>
                    </a:cubicBezTo>
                    <a:close/>
                    <a:moveTo>
                      <a:pt x="2457189" y="412880"/>
                    </a:moveTo>
                    <a:cubicBezTo>
                      <a:pt x="2453995" y="419267"/>
                      <a:pt x="2436831" y="419666"/>
                      <a:pt x="2441355" y="425520"/>
                    </a:cubicBezTo>
                    <a:cubicBezTo>
                      <a:pt x="2449206" y="435765"/>
                      <a:pt x="2488855" y="430310"/>
                      <a:pt x="2489653" y="417670"/>
                    </a:cubicBezTo>
                    <a:cubicBezTo>
                      <a:pt x="2490451" y="405030"/>
                      <a:pt x="2460382" y="406494"/>
                      <a:pt x="2457189" y="412880"/>
                    </a:cubicBezTo>
                    <a:close/>
                    <a:moveTo>
                      <a:pt x="1016777" y="22109"/>
                    </a:moveTo>
                    <a:cubicBezTo>
                      <a:pt x="1035803" y="22109"/>
                      <a:pt x="1030215" y="10267"/>
                      <a:pt x="1042855" y="11864"/>
                    </a:cubicBezTo>
                    <a:cubicBezTo>
                      <a:pt x="1055495" y="13461"/>
                      <a:pt x="1072126" y="12662"/>
                      <a:pt x="1065739" y="4679"/>
                    </a:cubicBezTo>
                    <a:cubicBezTo>
                      <a:pt x="1059486" y="-3171"/>
                      <a:pt x="1013584" y="-111"/>
                      <a:pt x="1018240" y="6276"/>
                    </a:cubicBezTo>
                    <a:cubicBezTo>
                      <a:pt x="1023030" y="12662"/>
                      <a:pt x="981119" y="10267"/>
                      <a:pt x="981784" y="12662"/>
                    </a:cubicBezTo>
                    <a:cubicBezTo>
                      <a:pt x="983647" y="17452"/>
                      <a:pt x="997884" y="22109"/>
                      <a:pt x="1016777" y="22109"/>
                    </a:cubicBezTo>
                    <a:close/>
                    <a:moveTo>
                      <a:pt x="918718" y="75196"/>
                    </a:moveTo>
                    <a:cubicBezTo>
                      <a:pt x="918718" y="62557"/>
                      <a:pt x="877605" y="76527"/>
                      <a:pt x="885455" y="79188"/>
                    </a:cubicBezTo>
                    <a:cubicBezTo>
                      <a:pt x="892640" y="81450"/>
                      <a:pt x="918718" y="87836"/>
                      <a:pt x="918718" y="75196"/>
                    </a:cubicBezTo>
                    <a:close/>
                    <a:moveTo>
                      <a:pt x="1020768" y="64818"/>
                    </a:moveTo>
                    <a:cubicBezTo>
                      <a:pt x="1023163" y="71072"/>
                      <a:pt x="1016777" y="72003"/>
                      <a:pt x="1000944" y="72003"/>
                    </a:cubicBezTo>
                    <a:cubicBezTo>
                      <a:pt x="985110" y="72003"/>
                      <a:pt x="976861" y="80918"/>
                      <a:pt x="985110" y="87836"/>
                    </a:cubicBezTo>
                    <a:cubicBezTo>
                      <a:pt x="994557" y="95819"/>
                      <a:pt x="1036468" y="92626"/>
                      <a:pt x="1043653" y="83046"/>
                    </a:cubicBezTo>
                    <a:cubicBezTo>
                      <a:pt x="1050838" y="73600"/>
                      <a:pt x="1068933" y="81450"/>
                      <a:pt x="1072126" y="72003"/>
                    </a:cubicBezTo>
                    <a:cubicBezTo>
                      <a:pt x="1075319" y="62423"/>
                      <a:pt x="1018373" y="58565"/>
                      <a:pt x="1020768" y="64818"/>
                    </a:cubicBezTo>
                    <a:close/>
                    <a:moveTo>
                      <a:pt x="1156081" y="49784"/>
                    </a:moveTo>
                    <a:cubicBezTo>
                      <a:pt x="1161670" y="42599"/>
                      <a:pt x="1145836" y="42599"/>
                      <a:pt x="1144240" y="35547"/>
                    </a:cubicBezTo>
                    <a:cubicBezTo>
                      <a:pt x="1142643" y="28362"/>
                      <a:pt x="1098337" y="26899"/>
                      <a:pt x="1100732" y="34749"/>
                    </a:cubicBezTo>
                    <a:cubicBezTo>
                      <a:pt x="1103127" y="42732"/>
                      <a:pt x="1070130" y="51247"/>
                      <a:pt x="1080242" y="59230"/>
                    </a:cubicBezTo>
                    <a:cubicBezTo>
                      <a:pt x="1099135" y="74398"/>
                      <a:pt x="1150493" y="56968"/>
                      <a:pt x="1156081" y="49784"/>
                    </a:cubicBezTo>
                    <a:close/>
                    <a:moveTo>
                      <a:pt x="1030215" y="37144"/>
                    </a:moveTo>
                    <a:cubicBezTo>
                      <a:pt x="1032610" y="20512"/>
                      <a:pt x="1004935" y="33951"/>
                      <a:pt x="984312" y="25302"/>
                    </a:cubicBezTo>
                    <a:cubicBezTo>
                      <a:pt x="963689" y="16654"/>
                      <a:pt x="951582" y="17319"/>
                      <a:pt x="965286" y="29294"/>
                    </a:cubicBezTo>
                    <a:cubicBezTo>
                      <a:pt x="971673" y="34882"/>
                      <a:pt x="930027" y="39140"/>
                      <a:pt x="936813" y="45925"/>
                    </a:cubicBezTo>
                    <a:cubicBezTo>
                      <a:pt x="951981" y="60960"/>
                      <a:pt x="1027820" y="53775"/>
                      <a:pt x="1030215" y="37144"/>
                    </a:cubicBezTo>
                    <a:close/>
                    <a:moveTo>
                      <a:pt x="912465" y="476213"/>
                    </a:moveTo>
                    <a:cubicBezTo>
                      <a:pt x="913263" y="484063"/>
                      <a:pt x="908473" y="489651"/>
                      <a:pt x="893438" y="489651"/>
                    </a:cubicBezTo>
                    <a:cubicBezTo>
                      <a:pt x="878404" y="489651"/>
                      <a:pt x="900623" y="499097"/>
                      <a:pt x="902087" y="507879"/>
                    </a:cubicBezTo>
                    <a:cubicBezTo>
                      <a:pt x="903683" y="516527"/>
                      <a:pt x="887052" y="510274"/>
                      <a:pt x="886254" y="523712"/>
                    </a:cubicBezTo>
                    <a:cubicBezTo>
                      <a:pt x="885455" y="537150"/>
                      <a:pt x="856983" y="523712"/>
                      <a:pt x="852991" y="541142"/>
                    </a:cubicBezTo>
                    <a:cubicBezTo>
                      <a:pt x="848999" y="558571"/>
                      <a:pt x="867227" y="556176"/>
                      <a:pt x="879867" y="556975"/>
                    </a:cubicBezTo>
                    <a:cubicBezTo>
                      <a:pt x="892507" y="557773"/>
                      <a:pt x="875077" y="569614"/>
                      <a:pt x="884657" y="576666"/>
                    </a:cubicBezTo>
                    <a:cubicBezTo>
                      <a:pt x="894103" y="583851"/>
                      <a:pt x="901288" y="581456"/>
                      <a:pt x="894902" y="568018"/>
                    </a:cubicBezTo>
                    <a:cubicBezTo>
                      <a:pt x="888516" y="554580"/>
                      <a:pt x="928165" y="572808"/>
                      <a:pt x="916190" y="583053"/>
                    </a:cubicBezTo>
                    <a:cubicBezTo>
                      <a:pt x="904349" y="593298"/>
                      <a:pt x="935216" y="601281"/>
                      <a:pt x="950251" y="602079"/>
                    </a:cubicBezTo>
                    <a:cubicBezTo>
                      <a:pt x="965286" y="602877"/>
                      <a:pt x="1018640" y="614586"/>
                      <a:pt x="1019837" y="602079"/>
                    </a:cubicBezTo>
                    <a:cubicBezTo>
                      <a:pt x="1020635" y="594229"/>
                      <a:pt x="1000145" y="587044"/>
                      <a:pt x="983514" y="569614"/>
                    </a:cubicBezTo>
                    <a:cubicBezTo>
                      <a:pt x="966882" y="552185"/>
                      <a:pt x="955041" y="523712"/>
                      <a:pt x="974067" y="511870"/>
                    </a:cubicBezTo>
                    <a:cubicBezTo>
                      <a:pt x="993094" y="500029"/>
                      <a:pt x="976462" y="494441"/>
                      <a:pt x="995356" y="481002"/>
                    </a:cubicBezTo>
                    <a:cubicBezTo>
                      <a:pt x="1014382" y="467564"/>
                      <a:pt x="1003339" y="454924"/>
                      <a:pt x="1019039" y="453328"/>
                    </a:cubicBezTo>
                    <a:cubicBezTo>
                      <a:pt x="1034872" y="451731"/>
                      <a:pt x="1017442" y="437495"/>
                      <a:pt x="1033275" y="435100"/>
                    </a:cubicBezTo>
                    <a:cubicBezTo>
                      <a:pt x="1049108" y="432705"/>
                      <a:pt x="1052302" y="415275"/>
                      <a:pt x="1049907" y="409022"/>
                    </a:cubicBezTo>
                    <a:cubicBezTo>
                      <a:pt x="1047511" y="402768"/>
                      <a:pt x="1066538" y="409820"/>
                      <a:pt x="1075186" y="400373"/>
                    </a:cubicBezTo>
                    <a:cubicBezTo>
                      <a:pt x="1083835" y="390927"/>
                      <a:pt x="1104457" y="397180"/>
                      <a:pt x="1110711" y="383742"/>
                    </a:cubicBezTo>
                    <a:cubicBezTo>
                      <a:pt x="1117097" y="370304"/>
                      <a:pt x="1207971" y="339436"/>
                      <a:pt x="1259462" y="327594"/>
                    </a:cubicBezTo>
                    <a:cubicBezTo>
                      <a:pt x="1310820" y="315753"/>
                      <a:pt x="1346477" y="294332"/>
                      <a:pt x="1328249" y="280095"/>
                    </a:cubicBezTo>
                    <a:cubicBezTo>
                      <a:pt x="1310022" y="265859"/>
                      <a:pt x="1258664" y="285683"/>
                      <a:pt x="1246024" y="295928"/>
                    </a:cubicBezTo>
                    <a:cubicBezTo>
                      <a:pt x="1233384" y="306173"/>
                      <a:pt x="1215156" y="299121"/>
                      <a:pt x="1202516" y="306173"/>
                    </a:cubicBezTo>
                    <a:cubicBezTo>
                      <a:pt x="1189876" y="313358"/>
                      <a:pt x="1163000" y="319611"/>
                      <a:pt x="1149562" y="310963"/>
                    </a:cubicBezTo>
                    <a:cubicBezTo>
                      <a:pt x="1136124" y="302315"/>
                      <a:pt x="1120290" y="321208"/>
                      <a:pt x="1110046" y="320410"/>
                    </a:cubicBezTo>
                    <a:cubicBezTo>
                      <a:pt x="1099801" y="319611"/>
                      <a:pt x="1087959" y="330655"/>
                      <a:pt x="1076783" y="329856"/>
                    </a:cubicBezTo>
                    <a:cubicBezTo>
                      <a:pt x="1065739" y="329058"/>
                      <a:pt x="1043520" y="338505"/>
                      <a:pt x="1041924" y="344891"/>
                    </a:cubicBezTo>
                    <a:cubicBezTo>
                      <a:pt x="1040327" y="351278"/>
                      <a:pt x="1021300" y="349681"/>
                      <a:pt x="1021300" y="357531"/>
                    </a:cubicBezTo>
                    <a:cubicBezTo>
                      <a:pt x="1021300" y="365514"/>
                      <a:pt x="1006266" y="372566"/>
                      <a:pt x="998283" y="365381"/>
                    </a:cubicBezTo>
                    <a:cubicBezTo>
                      <a:pt x="990433" y="358329"/>
                      <a:pt x="980853" y="373364"/>
                      <a:pt x="992029" y="383609"/>
                    </a:cubicBezTo>
                    <a:cubicBezTo>
                      <a:pt x="1003072" y="393854"/>
                      <a:pt x="971539" y="394652"/>
                      <a:pt x="976994" y="401039"/>
                    </a:cubicBezTo>
                    <a:cubicBezTo>
                      <a:pt x="982582" y="407425"/>
                      <a:pt x="965153" y="411284"/>
                      <a:pt x="969145" y="418468"/>
                    </a:cubicBezTo>
                    <a:cubicBezTo>
                      <a:pt x="973136" y="425653"/>
                      <a:pt x="958101" y="427915"/>
                      <a:pt x="946260" y="430310"/>
                    </a:cubicBezTo>
                    <a:cubicBezTo>
                      <a:pt x="934418" y="432705"/>
                      <a:pt x="928032" y="448538"/>
                      <a:pt x="943067" y="449336"/>
                    </a:cubicBezTo>
                    <a:cubicBezTo>
                      <a:pt x="958101" y="450135"/>
                      <a:pt x="934418" y="452529"/>
                      <a:pt x="936015" y="464371"/>
                    </a:cubicBezTo>
                    <a:cubicBezTo>
                      <a:pt x="937744" y="476213"/>
                      <a:pt x="911666" y="468229"/>
                      <a:pt x="912465" y="47621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3"/>
              <p:cNvSpPr/>
              <p:nvPr/>
            </p:nvSpPr>
            <p:spPr>
              <a:xfrm>
                <a:off x="6315667" y="1441561"/>
                <a:ext cx="4567093" cy="1746870"/>
              </a:xfrm>
              <a:custGeom>
                <a:rect b="b" l="l" r="r" t="t"/>
                <a:pathLst>
                  <a:path extrusionOk="0" h="1746870" w="4567093">
                    <a:moveTo>
                      <a:pt x="69186" y="1264142"/>
                    </a:moveTo>
                    <a:cubicBezTo>
                      <a:pt x="65594" y="1265871"/>
                      <a:pt x="56148" y="1262412"/>
                      <a:pt x="53220" y="1258154"/>
                    </a:cubicBezTo>
                    <a:cubicBezTo>
                      <a:pt x="50825" y="1254828"/>
                      <a:pt x="43508" y="1256025"/>
                      <a:pt x="36988" y="1256691"/>
                    </a:cubicBezTo>
                    <a:cubicBezTo>
                      <a:pt x="38452" y="1257622"/>
                      <a:pt x="40048" y="1258686"/>
                      <a:pt x="41113" y="1260682"/>
                    </a:cubicBezTo>
                    <a:cubicBezTo>
                      <a:pt x="44705" y="1267069"/>
                      <a:pt x="26876" y="1267867"/>
                      <a:pt x="32465" y="1275318"/>
                    </a:cubicBezTo>
                    <a:cubicBezTo>
                      <a:pt x="38052" y="1282902"/>
                      <a:pt x="19824" y="1283168"/>
                      <a:pt x="19824" y="1275318"/>
                    </a:cubicBezTo>
                    <a:cubicBezTo>
                      <a:pt x="19824" y="1267468"/>
                      <a:pt x="798" y="1271326"/>
                      <a:pt x="1597" y="1276515"/>
                    </a:cubicBezTo>
                    <a:cubicBezTo>
                      <a:pt x="1863" y="1278378"/>
                      <a:pt x="1330" y="1280640"/>
                      <a:pt x="0" y="1282902"/>
                    </a:cubicBezTo>
                    <a:cubicBezTo>
                      <a:pt x="5189" y="1284764"/>
                      <a:pt x="11176" y="1286893"/>
                      <a:pt x="13571" y="1287825"/>
                    </a:cubicBezTo>
                    <a:cubicBezTo>
                      <a:pt x="17163" y="1289288"/>
                      <a:pt x="64529" y="1294211"/>
                      <a:pt x="83157" y="1290752"/>
                    </a:cubicBezTo>
                    <a:cubicBezTo>
                      <a:pt x="82226" y="1287292"/>
                      <a:pt x="84088" y="1276914"/>
                      <a:pt x="84088" y="1273056"/>
                    </a:cubicBezTo>
                    <a:cubicBezTo>
                      <a:pt x="84088" y="1268266"/>
                      <a:pt x="72779" y="1262412"/>
                      <a:pt x="69186" y="1264142"/>
                    </a:cubicBezTo>
                    <a:close/>
                    <a:moveTo>
                      <a:pt x="1213825" y="45925"/>
                    </a:moveTo>
                    <a:cubicBezTo>
                      <a:pt x="1243762" y="42732"/>
                      <a:pt x="1243097" y="26101"/>
                      <a:pt x="1227264" y="23040"/>
                    </a:cubicBezTo>
                    <a:cubicBezTo>
                      <a:pt x="1211431" y="19847"/>
                      <a:pt x="1209036" y="32487"/>
                      <a:pt x="1201186" y="31689"/>
                    </a:cubicBezTo>
                    <a:cubicBezTo>
                      <a:pt x="1193336" y="30890"/>
                      <a:pt x="1163399" y="36745"/>
                      <a:pt x="1169520" y="43530"/>
                    </a:cubicBezTo>
                    <a:cubicBezTo>
                      <a:pt x="1176571" y="51380"/>
                      <a:pt x="1198791" y="47389"/>
                      <a:pt x="1213825" y="45925"/>
                    </a:cubicBezTo>
                    <a:close/>
                    <a:moveTo>
                      <a:pt x="1366435" y="485659"/>
                    </a:moveTo>
                    <a:cubicBezTo>
                      <a:pt x="1376680" y="487256"/>
                      <a:pt x="1404355" y="481668"/>
                      <a:pt x="1407548" y="476213"/>
                    </a:cubicBezTo>
                    <a:cubicBezTo>
                      <a:pt x="1410741" y="470624"/>
                      <a:pt x="1396505" y="464371"/>
                      <a:pt x="1378277" y="464371"/>
                    </a:cubicBezTo>
                    <a:cubicBezTo>
                      <a:pt x="1360049" y="464238"/>
                      <a:pt x="1357521" y="484329"/>
                      <a:pt x="1366435" y="485659"/>
                    </a:cubicBezTo>
                    <a:close/>
                    <a:moveTo>
                      <a:pt x="1950929" y="81450"/>
                    </a:moveTo>
                    <a:cubicBezTo>
                      <a:pt x="1965964" y="87836"/>
                      <a:pt x="1960375" y="91695"/>
                      <a:pt x="1944542" y="91695"/>
                    </a:cubicBezTo>
                    <a:cubicBezTo>
                      <a:pt x="1928709" y="91695"/>
                      <a:pt x="1915138" y="97017"/>
                      <a:pt x="1925516" y="101141"/>
                    </a:cubicBezTo>
                    <a:cubicBezTo>
                      <a:pt x="1933366" y="104335"/>
                      <a:pt x="1932568" y="112983"/>
                      <a:pt x="1949199" y="116974"/>
                    </a:cubicBezTo>
                    <a:cubicBezTo>
                      <a:pt x="1965831" y="120966"/>
                      <a:pt x="1982462" y="107528"/>
                      <a:pt x="1980866" y="97948"/>
                    </a:cubicBezTo>
                    <a:cubicBezTo>
                      <a:pt x="1979269" y="88502"/>
                      <a:pt x="2038609" y="79720"/>
                      <a:pt x="2054442" y="75729"/>
                    </a:cubicBezTo>
                    <a:cubicBezTo>
                      <a:pt x="2070276" y="71737"/>
                      <a:pt x="2044198" y="55239"/>
                      <a:pt x="2061495" y="53642"/>
                    </a:cubicBezTo>
                    <a:cubicBezTo>
                      <a:pt x="2078924" y="52045"/>
                      <a:pt x="2071739" y="44195"/>
                      <a:pt x="2050451" y="41002"/>
                    </a:cubicBezTo>
                    <a:cubicBezTo>
                      <a:pt x="2029163" y="37809"/>
                      <a:pt x="2037811" y="19714"/>
                      <a:pt x="2030760" y="13328"/>
                    </a:cubicBezTo>
                    <a:cubicBezTo>
                      <a:pt x="2023574" y="6941"/>
                      <a:pt x="2019716" y="21178"/>
                      <a:pt x="1992041" y="26766"/>
                    </a:cubicBezTo>
                    <a:cubicBezTo>
                      <a:pt x="1964367" y="32354"/>
                      <a:pt x="1950929" y="39406"/>
                      <a:pt x="1961972" y="44994"/>
                    </a:cubicBezTo>
                    <a:cubicBezTo>
                      <a:pt x="1973015" y="50582"/>
                      <a:pt x="1961972" y="64020"/>
                      <a:pt x="1950131" y="63222"/>
                    </a:cubicBezTo>
                    <a:cubicBezTo>
                      <a:pt x="1938289" y="62423"/>
                      <a:pt x="1935894" y="75196"/>
                      <a:pt x="1950929" y="81450"/>
                    </a:cubicBezTo>
                    <a:close/>
                    <a:moveTo>
                      <a:pt x="1992840" y="103669"/>
                    </a:moveTo>
                    <a:cubicBezTo>
                      <a:pt x="1992840" y="112318"/>
                      <a:pt x="1967294" y="121099"/>
                      <a:pt x="1974612" y="127352"/>
                    </a:cubicBezTo>
                    <a:cubicBezTo>
                      <a:pt x="1980999" y="132941"/>
                      <a:pt x="1986453" y="131344"/>
                      <a:pt x="1994436" y="132808"/>
                    </a:cubicBezTo>
                    <a:cubicBezTo>
                      <a:pt x="2002287" y="134404"/>
                      <a:pt x="2006278" y="154229"/>
                      <a:pt x="2020515" y="151036"/>
                    </a:cubicBezTo>
                    <a:cubicBezTo>
                      <a:pt x="2034751" y="147842"/>
                      <a:pt x="2073469" y="166869"/>
                      <a:pt x="2096487" y="166869"/>
                    </a:cubicBezTo>
                    <a:cubicBezTo>
                      <a:pt x="2119505" y="166869"/>
                      <a:pt x="2121766" y="147842"/>
                      <a:pt x="2114715" y="147044"/>
                    </a:cubicBezTo>
                    <a:cubicBezTo>
                      <a:pt x="2107663" y="146246"/>
                      <a:pt x="2113917" y="135202"/>
                      <a:pt x="2126557" y="116974"/>
                    </a:cubicBezTo>
                    <a:cubicBezTo>
                      <a:pt x="2139196" y="98746"/>
                      <a:pt x="2087040" y="85308"/>
                      <a:pt x="2087040" y="99545"/>
                    </a:cubicBezTo>
                    <a:cubicBezTo>
                      <a:pt x="2087040" y="113781"/>
                      <a:pt x="2072005" y="96352"/>
                      <a:pt x="2067216" y="87703"/>
                    </a:cubicBezTo>
                    <a:cubicBezTo>
                      <a:pt x="2062426" y="79055"/>
                      <a:pt x="1992840" y="94888"/>
                      <a:pt x="1992840" y="103669"/>
                    </a:cubicBezTo>
                    <a:close/>
                    <a:moveTo>
                      <a:pt x="1597412" y="497501"/>
                    </a:moveTo>
                    <a:cubicBezTo>
                      <a:pt x="1610052" y="503887"/>
                      <a:pt x="1619631" y="501492"/>
                      <a:pt x="1617902" y="488852"/>
                    </a:cubicBezTo>
                    <a:cubicBezTo>
                      <a:pt x="1616438" y="476213"/>
                      <a:pt x="1587300" y="492445"/>
                      <a:pt x="1597412" y="497501"/>
                    </a:cubicBezTo>
                    <a:close/>
                    <a:moveTo>
                      <a:pt x="1930439" y="25302"/>
                    </a:moveTo>
                    <a:cubicBezTo>
                      <a:pt x="1933633" y="13461"/>
                      <a:pt x="1881077" y="18650"/>
                      <a:pt x="1894781" y="30092"/>
                    </a:cubicBezTo>
                    <a:cubicBezTo>
                      <a:pt x="1899572" y="33951"/>
                      <a:pt x="1927246" y="37144"/>
                      <a:pt x="1930439" y="25302"/>
                    </a:cubicBezTo>
                    <a:close/>
                    <a:moveTo>
                      <a:pt x="4258169" y="598753"/>
                    </a:moveTo>
                    <a:cubicBezTo>
                      <a:pt x="4274002" y="606736"/>
                      <a:pt x="4283449" y="589306"/>
                      <a:pt x="4296089" y="597954"/>
                    </a:cubicBezTo>
                    <a:cubicBezTo>
                      <a:pt x="4308728" y="606603"/>
                      <a:pt x="4339596" y="593963"/>
                      <a:pt x="4352236" y="591568"/>
                    </a:cubicBezTo>
                    <a:cubicBezTo>
                      <a:pt x="4364876" y="589173"/>
                      <a:pt x="4358622" y="573340"/>
                      <a:pt x="4322965" y="568683"/>
                    </a:cubicBezTo>
                    <a:cubicBezTo>
                      <a:pt x="4287440" y="564026"/>
                      <a:pt x="4241272" y="590237"/>
                      <a:pt x="4258169" y="598753"/>
                    </a:cubicBezTo>
                    <a:close/>
                    <a:moveTo>
                      <a:pt x="2115513" y="215166"/>
                    </a:moveTo>
                    <a:cubicBezTo>
                      <a:pt x="2126557" y="221553"/>
                      <a:pt x="2162214" y="207316"/>
                      <a:pt x="2185897" y="207981"/>
                    </a:cubicBezTo>
                    <a:cubicBezTo>
                      <a:pt x="2209581" y="208780"/>
                      <a:pt x="2276106" y="189753"/>
                      <a:pt x="2278501" y="177114"/>
                    </a:cubicBezTo>
                    <a:cubicBezTo>
                      <a:pt x="2280896" y="164474"/>
                      <a:pt x="2254019" y="165272"/>
                      <a:pt x="2243642" y="154229"/>
                    </a:cubicBezTo>
                    <a:cubicBezTo>
                      <a:pt x="2233396" y="143186"/>
                      <a:pt x="2210379" y="152632"/>
                      <a:pt x="2204923" y="162079"/>
                    </a:cubicBezTo>
                    <a:cubicBezTo>
                      <a:pt x="2199335" y="171525"/>
                      <a:pt x="2193082" y="162877"/>
                      <a:pt x="2208116" y="147842"/>
                    </a:cubicBezTo>
                    <a:cubicBezTo>
                      <a:pt x="2223151" y="132808"/>
                      <a:pt x="2193082" y="120966"/>
                      <a:pt x="2192284" y="130413"/>
                    </a:cubicBezTo>
                    <a:cubicBezTo>
                      <a:pt x="2191485" y="139859"/>
                      <a:pt x="2163811" y="132009"/>
                      <a:pt x="2163811" y="140658"/>
                    </a:cubicBezTo>
                    <a:cubicBezTo>
                      <a:pt x="2163811" y="149306"/>
                      <a:pt x="2153566" y="153297"/>
                      <a:pt x="2154364" y="162079"/>
                    </a:cubicBezTo>
                    <a:cubicBezTo>
                      <a:pt x="2155162" y="170727"/>
                      <a:pt x="2135338" y="157289"/>
                      <a:pt x="2134540" y="177114"/>
                    </a:cubicBezTo>
                    <a:cubicBezTo>
                      <a:pt x="2133741" y="196938"/>
                      <a:pt x="2103805" y="208514"/>
                      <a:pt x="2115513" y="215166"/>
                    </a:cubicBezTo>
                    <a:close/>
                    <a:moveTo>
                      <a:pt x="3135883" y="378021"/>
                    </a:moveTo>
                    <a:cubicBezTo>
                      <a:pt x="3146926" y="383609"/>
                      <a:pt x="3150917" y="389064"/>
                      <a:pt x="3157170" y="395450"/>
                    </a:cubicBezTo>
                    <a:cubicBezTo>
                      <a:pt x="3163557" y="401837"/>
                      <a:pt x="3187240" y="392257"/>
                      <a:pt x="3196687" y="389064"/>
                    </a:cubicBezTo>
                    <a:cubicBezTo>
                      <a:pt x="3206133" y="385871"/>
                      <a:pt x="3206931" y="403301"/>
                      <a:pt x="3221966" y="393854"/>
                    </a:cubicBezTo>
                    <a:cubicBezTo>
                      <a:pt x="3237001" y="384407"/>
                      <a:pt x="3252036" y="389064"/>
                      <a:pt x="3269466" y="389064"/>
                    </a:cubicBezTo>
                    <a:cubicBezTo>
                      <a:pt x="3286895" y="389064"/>
                      <a:pt x="3266273" y="367643"/>
                      <a:pt x="3267071" y="358196"/>
                    </a:cubicBezTo>
                    <a:cubicBezTo>
                      <a:pt x="3267869" y="348750"/>
                      <a:pt x="3287560" y="355003"/>
                      <a:pt x="3281307" y="362986"/>
                    </a:cubicBezTo>
                    <a:cubicBezTo>
                      <a:pt x="3275054" y="370836"/>
                      <a:pt x="3290754" y="389064"/>
                      <a:pt x="3316167" y="387467"/>
                    </a:cubicBezTo>
                    <a:cubicBezTo>
                      <a:pt x="3341447" y="385871"/>
                      <a:pt x="3322553" y="370038"/>
                      <a:pt x="3335193" y="364583"/>
                    </a:cubicBezTo>
                    <a:cubicBezTo>
                      <a:pt x="3347833" y="358995"/>
                      <a:pt x="3346236" y="352741"/>
                      <a:pt x="3328008" y="341565"/>
                    </a:cubicBezTo>
                    <a:cubicBezTo>
                      <a:pt x="3309781" y="330522"/>
                      <a:pt x="3286097" y="337573"/>
                      <a:pt x="3270264" y="330522"/>
                    </a:cubicBezTo>
                    <a:cubicBezTo>
                      <a:pt x="3253367" y="322938"/>
                      <a:pt x="3233143" y="322538"/>
                      <a:pt x="3232345" y="339968"/>
                    </a:cubicBezTo>
                    <a:cubicBezTo>
                      <a:pt x="3231546" y="357398"/>
                      <a:pt x="3198284" y="320942"/>
                      <a:pt x="3180987" y="315487"/>
                    </a:cubicBezTo>
                    <a:cubicBezTo>
                      <a:pt x="3163557" y="310032"/>
                      <a:pt x="3109671" y="364982"/>
                      <a:pt x="3135883" y="378021"/>
                    </a:cubicBezTo>
                    <a:close/>
                    <a:moveTo>
                      <a:pt x="3301132" y="479273"/>
                    </a:moveTo>
                    <a:cubicBezTo>
                      <a:pt x="3315368" y="476080"/>
                      <a:pt x="3290887" y="450001"/>
                      <a:pt x="3266273" y="446010"/>
                    </a:cubicBezTo>
                    <a:cubicBezTo>
                      <a:pt x="3241791" y="442018"/>
                      <a:pt x="3218906" y="462242"/>
                      <a:pt x="3221966" y="466633"/>
                    </a:cubicBezTo>
                    <a:cubicBezTo>
                      <a:pt x="3229152" y="477011"/>
                      <a:pt x="3286895" y="482466"/>
                      <a:pt x="3301132" y="479273"/>
                    </a:cubicBezTo>
                    <a:close/>
                    <a:moveTo>
                      <a:pt x="3237933" y="427117"/>
                    </a:moveTo>
                    <a:cubicBezTo>
                      <a:pt x="3237933" y="415275"/>
                      <a:pt x="3194824" y="431507"/>
                      <a:pt x="3212653" y="437362"/>
                    </a:cubicBezTo>
                    <a:cubicBezTo>
                      <a:pt x="3222099" y="440555"/>
                      <a:pt x="3237933" y="438958"/>
                      <a:pt x="3237933" y="427117"/>
                    </a:cubicBezTo>
                    <a:close/>
                    <a:moveTo>
                      <a:pt x="3375508" y="377223"/>
                    </a:moveTo>
                    <a:cubicBezTo>
                      <a:pt x="3394534" y="378819"/>
                      <a:pt x="3403980" y="397047"/>
                      <a:pt x="3440437" y="399442"/>
                    </a:cubicBezTo>
                    <a:cubicBezTo>
                      <a:pt x="3476893" y="401837"/>
                      <a:pt x="3503769" y="394652"/>
                      <a:pt x="3504567" y="386802"/>
                    </a:cubicBezTo>
                    <a:cubicBezTo>
                      <a:pt x="3505365" y="378952"/>
                      <a:pt x="3471304" y="366978"/>
                      <a:pt x="3461060" y="373364"/>
                    </a:cubicBezTo>
                    <a:cubicBezTo>
                      <a:pt x="3450814" y="379617"/>
                      <a:pt x="3442832" y="363119"/>
                      <a:pt x="3430192" y="366978"/>
                    </a:cubicBezTo>
                    <a:cubicBezTo>
                      <a:pt x="3417552" y="370969"/>
                      <a:pt x="3400122" y="370171"/>
                      <a:pt x="3393736" y="358995"/>
                    </a:cubicBezTo>
                    <a:cubicBezTo>
                      <a:pt x="3387349" y="348084"/>
                      <a:pt x="3366061" y="376557"/>
                      <a:pt x="3375508" y="377223"/>
                    </a:cubicBezTo>
                    <a:close/>
                    <a:moveTo>
                      <a:pt x="732846" y="56170"/>
                    </a:moveTo>
                    <a:cubicBezTo>
                      <a:pt x="751074" y="39539"/>
                      <a:pt x="774757" y="55372"/>
                      <a:pt x="777950" y="47389"/>
                    </a:cubicBezTo>
                    <a:cubicBezTo>
                      <a:pt x="781143" y="39539"/>
                      <a:pt x="744022" y="37144"/>
                      <a:pt x="730451" y="44195"/>
                    </a:cubicBezTo>
                    <a:cubicBezTo>
                      <a:pt x="717012" y="51247"/>
                      <a:pt x="685479" y="45659"/>
                      <a:pt x="689338" y="54440"/>
                    </a:cubicBezTo>
                    <a:cubicBezTo>
                      <a:pt x="691733" y="60162"/>
                      <a:pt x="714618" y="72801"/>
                      <a:pt x="732846" y="56170"/>
                    </a:cubicBezTo>
                    <a:close/>
                    <a:moveTo>
                      <a:pt x="3294879" y="1392935"/>
                    </a:moveTo>
                    <a:cubicBezTo>
                      <a:pt x="3286230" y="1370050"/>
                      <a:pt x="3307518" y="1347831"/>
                      <a:pt x="3291685" y="1335989"/>
                    </a:cubicBezTo>
                    <a:cubicBezTo>
                      <a:pt x="3275852" y="1324148"/>
                      <a:pt x="3282239" y="1299666"/>
                      <a:pt x="3274255" y="1304323"/>
                    </a:cubicBezTo>
                    <a:cubicBezTo>
                      <a:pt x="3266273" y="1309113"/>
                      <a:pt x="3274255" y="1330401"/>
                      <a:pt x="3261616" y="1331998"/>
                    </a:cubicBezTo>
                    <a:cubicBezTo>
                      <a:pt x="3248976" y="1333594"/>
                      <a:pt x="3260818" y="1345436"/>
                      <a:pt x="3256027" y="1361269"/>
                    </a:cubicBezTo>
                    <a:cubicBezTo>
                      <a:pt x="3251238" y="1377102"/>
                      <a:pt x="3258422" y="1399987"/>
                      <a:pt x="3264676" y="1414223"/>
                    </a:cubicBezTo>
                    <a:cubicBezTo>
                      <a:pt x="3271062" y="1428460"/>
                      <a:pt x="3256027" y="1504432"/>
                      <a:pt x="3262281" y="1517072"/>
                    </a:cubicBezTo>
                    <a:cubicBezTo>
                      <a:pt x="3268534" y="1529712"/>
                      <a:pt x="3251903" y="1585726"/>
                      <a:pt x="3257492" y="1592246"/>
                    </a:cubicBezTo>
                    <a:cubicBezTo>
                      <a:pt x="3266938" y="1603289"/>
                      <a:pt x="3260685" y="1577211"/>
                      <a:pt x="3274921" y="1574816"/>
                    </a:cubicBezTo>
                    <a:cubicBezTo>
                      <a:pt x="3289157" y="1572421"/>
                      <a:pt x="3289157" y="1590649"/>
                      <a:pt x="3297806" y="1594641"/>
                    </a:cubicBezTo>
                    <a:cubicBezTo>
                      <a:pt x="3306454" y="1598632"/>
                      <a:pt x="3300999" y="1569361"/>
                      <a:pt x="3293016" y="1570957"/>
                    </a:cubicBezTo>
                    <a:cubicBezTo>
                      <a:pt x="3285166" y="1572554"/>
                      <a:pt x="3278779" y="1551931"/>
                      <a:pt x="3274788" y="1539291"/>
                    </a:cubicBezTo>
                    <a:cubicBezTo>
                      <a:pt x="3270797" y="1526651"/>
                      <a:pt x="3282771" y="1511617"/>
                      <a:pt x="3282771" y="1495784"/>
                    </a:cubicBezTo>
                    <a:cubicBezTo>
                      <a:pt x="3282771" y="1479950"/>
                      <a:pt x="3302595" y="1480749"/>
                      <a:pt x="3314437" y="1492590"/>
                    </a:cubicBezTo>
                    <a:cubicBezTo>
                      <a:pt x="3326279" y="1504432"/>
                      <a:pt x="3327875" y="1496582"/>
                      <a:pt x="3323086" y="1487800"/>
                    </a:cubicBezTo>
                    <a:cubicBezTo>
                      <a:pt x="3318562" y="1479152"/>
                      <a:pt x="3303527" y="1415820"/>
                      <a:pt x="3294879" y="1392935"/>
                    </a:cubicBezTo>
                    <a:close/>
                    <a:moveTo>
                      <a:pt x="807221" y="48985"/>
                    </a:moveTo>
                    <a:cubicBezTo>
                      <a:pt x="818265" y="56968"/>
                      <a:pt x="776353" y="54573"/>
                      <a:pt x="770898" y="62423"/>
                    </a:cubicBezTo>
                    <a:cubicBezTo>
                      <a:pt x="765310" y="70407"/>
                      <a:pt x="740962" y="67479"/>
                      <a:pt x="745618" y="76660"/>
                    </a:cubicBezTo>
                    <a:cubicBezTo>
                      <a:pt x="750408" y="86107"/>
                      <a:pt x="789925" y="86905"/>
                      <a:pt x="789925" y="79055"/>
                    </a:cubicBezTo>
                    <a:cubicBezTo>
                      <a:pt x="789925" y="71205"/>
                      <a:pt x="810547" y="78257"/>
                      <a:pt x="811346" y="71072"/>
                    </a:cubicBezTo>
                    <a:cubicBezTo>
                      <a:pt x="812144" y="64020"/>
                      <a:pt x="820793" y="56037"/>
                      <a:pt x="843012" y="54440"/>
                    </a:cubicBezTo>
                    <a:cubicBezTo>
                      <a:pt x="865232" y="52844"/>
                      <a:pt x="865232" y="44994"/>
                      <a:pt x="844608" y="35414"/>
                    </a:cubicBezTo>
                    <a:cubicBezTo>
                      <a:pt x="823852" y="26101"/>
                      <a:pt x="796178" y="41135"/>
                      <a:pt x="807221" y="48985"/>
                    </a:cubicBezTo>
                    <a:close/>
                    <a:moveTo>
                      <a:pt x="773160" y="688163"/>
                    </a:moveTo>
                    <a:cubicBezTo>
                      <a:pt x="794581" y="707988"/>
                      <a:pt x="812676" y="679515"/>
                      <a:pt x="823054" y="677918"/>
                    </a:cubicBezTo>
                    <a:cubicBezTo>
                      <a:pt x="833299" y="676321"/>
                      <a:pt x="816801" y="665278"/>
                      <a:pt x="799371" y="660488"/>
                    </a:cubicBezTo>
                    <a:cubicBezTo>
                      <a:pt x="781941" y="655699"/>
                      <a:pt x="757061" y="673261"/>
                      <a:pt x="773160" y="688163"/>
                    </a:cubicBezTo>
                    <a:close/>
                    <a:moveTo>
                      <a:pt x="4562324" y="822944"/>
                    </a:moveTo>
                    <a:cubicBezTo>
                      <a:pt x="4554474" y="820150"/>
                      <a:pt x="4529061" y="803918"/>
                      <a:pt x="4522808" y="794870"/>
                    </a:cubicBezTo>
                    <a:cubicBezTo>
                      <a:pt x="4516554" y="785823"/>
                      <a:pt x="4486085" y="781432"/>
                      <a:pt x="4486085" y="786222"/>
                    </a:cubicBezTo>
                    <a:cubicBezTo>
                      <a:pt x="4486085" y="791012"/>
                      <a:pt x="4476240" y="785024"/>
                      <a:pt x="4473845" y="779968"/>
                    </a:cubicBezTo>
                    <a:cubicBezTo>
                      <a:pt x="4471450" y="774779"/>
                      <a:pt x="4439384" y="773981"/>
                      <a:pt x="4438986" y="779569"/>
                    </a:cubicBezTo>
                    <a:cubicBezTo>
                      <a:pt x="4438586" y="785157"/>
                      <a:pt x="4446570" y="785556"/>
                      <a:pt x="4451226" y="791810"/>
                    </a:cubicBezTo>
                    <a:cubicBezTo>
                      <a:pt x="4456016" y="798196"/>
                      <a:pt x="4444840" y="801656"/>
                      <a:pt x="4447235" y="808840"/>
                    </a:cubicBezTo>
                    <a:cubicBezTo>
                      <a:pt x="4449630" y="816025"/>
                      <a:pt x="4435393" y="805248"/>
                      <a:pt x="4430204" y="801390"/>
                    </a:cubicBezTo>
                    <a:cubicBezTo>
                      <a:pt x="4425015" y="797398"/>
                      <a:pt x="4427410" y="781964"/>
                      <a:pt x="4429007" y="774114"/>
                    </a:cubicBezTo>
                    <a:cubicBezTo>
                      <a:pt x="4430603" y="766264"/>
                      <a:pt x="4419959" y="767728"/>
                      <a:pt x="4418762" y="759878"/>
                    </a:cubicBezTo>
                    <a:cubicBezTo>
                      <a:pt x="4417565" y="751895"/>
                      <a:pt x="4382039" y="735795"/>
                      <a:pt x="4367005" y="729409"/>
                    </a:cubicBezTo>
                    <a:cubicBezTo>
                      <a:pt x="4351970" y="723022"/>
                      <a:pt x="4332545" y="717567"/>
                      <a:pt x="4327489" y="709584"/>
                    </a:cubicBezTo>
                    <a:cubicBezTo>
                      <a:pt x="4322300" y="701734"/>
                      <a:pt x="4295423" y="700936"/>
                      <a:pt x="4285179" y="690159"/>
                    </a:cubicBezTo>
                    <a:cubicBezTo>
                      <a:pt x="4274933" y="679515"/>
                      <a:pt x="4229829" y="660488"/>
                      <a:pt x="4210404" y="659291"/>
                    </a:cubicBezTo>
                    <a:cubicBezTo>
                      <a:pt x="4190978" y="658093"/>
                      <a:pt x="4195369" y="647449"/>
                      <a:pt x="4185922" y="649046"/>
                    </a:cubicBezTo>
                    <a:cubicBezTo>
                      <a:pt x="4176475" y="650643"/>
                      <a:pt x="4135629" y="648647"/>
                      <a:pt x="4122989" y="646651"/>
                    </a:cubicBezTo>
                    <a:cubicBezTo>
                      <a:pt x="4110349" y="644655"/>
                      <a:pt x="4107555" y="654235"/>
                      <a:pt x="4098507" y="650643"/>
                    </a:cubicBezTo>
                    <a:cubicBezTo>
                      <a:pt x="4089460" y="647050"/>
                      <a:pt x="4042360" y="630020"/>
                      <a:pt x="4036771" y="636406"/>
                    </a:cubicBezTo>
                    <a:cubicBezTo>
                      <a:pt x="4031183" y="642793"/>
                      <a:pt x="4033578" y="651840"/>
                      <a:pt x="4028124" y="653437"/>
                    </a:cubicBezTo>
                    <a:cubicBezTo>
                      <a:pt x="4022536" y="655033"/>
                      <a:pt x="4028124" y="662883"/>
                      <a:pt x="4041162" y="674858"/>
                    </a:cubicBezTo>
                    <a:cubicBezTo>
                      <a:pt x="4054201" y="686700"/>
                      <a:pt x="4046351" y="695880"/>
                      <a:pt x="4034377" y="700936"/>
                    </a:cubicBezTo>
                    <a:cubicBezTo>
                      <a:pt x="4022536" y="706125"/>
                      <a:pt x="4003509" y="696146"/>
                      <a:pt x="3997654" y="687099"/>
                    </a:cubicBezTo>
                    <a:cubicBezTo>
                      <a:pt x="3991668" y="678051"/>
                      <a:pt x="3975568" y="681910"/>
                      <a:pt x="3971577" y="670068"/>
                    </a:cubicBezTo>
                    <a:cubicBezTo>
                      <a:pt x="3967585" y="658227"/>
                      <a:pt x="3976366" y="656231"/>
                      <a:pt x="3984217" y="663016"/>
                    </a:cubicBezTo>
                    <a:cubicBezTo>
                      <a:pt x="3992066" y="669669"/>
                      <a:pt x="4002843" y="664214"/>
                      <a:pt x="4004041" y="655566"/>
                    </a:cubicBezTo>
                    <a:cubicBezTo>
                      <a:pt x="4005238" y="646917"/>
                      <a:pt x="3982620" y="640930"/>
                      <a:pt x="3970379" y="641728"/>
                    </a:cubicBezTo>
                    <a:cubicBezTo>
                      <a:pt x="3958139" y="642526"/>
                      <a:pt x="3951353" y="659557"/>
                      <a:pt x="3938713" y="666609"/>
                    </a:cubicBezTo>
                    <a:cubicBezTo>
                      <a:pt x="3926074" y="673794"/>
                      <a:pt x="3876978" y="663815"/>
                      <a:pt x="3871922" y="659158"/>
                    </a:cubicBezTo>
                    <a:cubicBezTo>
                      <a:pt x="3866732" y="654368"/>
                      <a:pt x="3798344" y="659158"/>
                      <a:pt x="3791293" y="663948"/>
                    </a:cubicBezTo>
                    <a:cubicBezTo>
                      <a:pt x="3784107" y="668738"/>
                      <a:pt x="3789297" y="687232"/>
                      <a:pt x="3785704" y="688828"/>
                    </a:cubicBezTo>
                    <a:cubicBezTo>
                      <a:pt x="3782112" y="690425"/>
                      <a:pt x="3778653" y="667407"/>
                      <a:pt x="3778653" y="663149"/>
                    </a:cubicBezTo>
                    <a:cubicBezTo>
                      <a:pt x="3778653" y="658759"/>
                      <a:pt x="3770404" y="655699"/>
                      <a:pt x="3758030" y="655699"/>
                    </a:cubicBezTo>
                    <a:cubicBezTo>
                      <a:pt x="3745789" y="655699"/>
                      <a:pt x="3738604" y="655299"/>
                      <a:pt x="3743793" y="650110"/>
                    </a:cubicBezTo>
                    <a:cubicBezTo>
                      <a:pt x="3748982" y="644921"/>
                      <a:pt x="3739004" y="639866"/>
                      <a:pt x="3748583" y="633080"/>
                    </a:cubicBezTo>
                    <a:cubicBezTo>
                      <a:pt x="3758030" y="626294"/>
                      <a:pt x="3731153" y="605405"/>
                      <a:pt x="3705075" y="595160"/>
                    </a:cubicBezTo>
                    <a:cubicBezTo>
                      <a:pt x="3678997" y="584915"/>
                      <a:pt x="3619656" y="590770"/>
                      <a:pt x="3603823" y="595559"/>
                    </a:cubicBezTo>
                    <a:cubicBezTo>
                      <a:pt x="3587990" y="600349"/>
                      <a:pt x="3556324" y="598753"/>
                      <a:pt x="3541289" y="599152"/>
                    </a:cubicBezTo>
                    <a:cubicBezTo>
                      <a:pt x="3526254" y="599551"/>
                      <a:pt x="3538495" y="593165"/>
                      <a:pt x="3534105" y="586113"/>
                    </a:cubicBezTo>
                    <a:cubicBezTo>
                      <a:pt x="3529714" y="578928"/>
                      <a:pt x="3504035" y="570280"/>
                      <a:pt x="3500442" y="576267"/>
                    </a:cubicBezTo>
                    <a:cubicBezTo>
                      <a:pt x="3496850" y="582254"/>
                      <a:pt x="3490198" y="576267"/>
                      <a:pt x="3490198" y="571876"/>
                    </a:cubicBezTo>
                    <a:cubicBezTo>
                      <a:pt x="3490198" y="567486"/>
                      <a:pt x="3466116" y="558837"/>
                      <a:pt x="3456536" y="560833"/>
                    </a:cubicBezTo>
                    <a:cubicBezTo>
                      <a:pt x="3447089" y="562829"/>
                      <a:pt x="3442698" y="552185"/>
                      <a:pt x="3453742" y="552185"/>
                    </a:cubicBezTo>
                    <a:cubicBezTo>
                      <a:pt x="3464785" y="552185"/>
                      <a:pt x="3483811" y="554580"/>
                      <a:pt x="3475429" y="541940"/>
                    </a:cubicBezTo>
                    <a:cubicBezTo>
                      <a:pt x="3467179" y="529300"/>
                      <a:pt x="3395997" y="525308"/>
                      <a:pt x="3389212" y="527703"/>
                    </a:cubicBezTo>
                    <a:cubicBezTo>
                      <a:pt x="3382426" y="530098"/>
                      <a:pt x="3388813" y="539146"/>
                      <a:pt x="3373379" y="553781"/>
                    </a:cubicBezTo>
                    <a:cubicBezTo>
                      <a:pt x="3357945" y="568417"/>
                      <a:pt x="3342910" y="558571"/>
                      <a:pt x="3344905" y="551386"/>
                    </a:cubicBezTo>
                    <a:cubicBezTo>
                      <a:pt x="3346902" y="544202"/>
                      <a:pt x="3365928" y="545399"/>
                      <a:pt x="3365928" y="538347"/>
                    </a:cubicBezTo>
                    <a:cubicBezTo>
                      <a:pt x="3365928" y="531163"/>
                      <a:pt x="3339850" y="535154"/>
                      <a:pt x="3335858" y="529300"/>
                    </a:cubicBezTo>
                    <a:cubicBezTo>
                      <a:pt x="3331867" y="523313"/>
                      <a:pt x="3341447" y="519454"/>
                      <a:pt x="3350893" y="522115"/>
                    </a:cubicBezTo>
                    <a:cubicBezTo>
                      <a:pt x="3360340" y="524909"/>
                      <a:pt x="3376971" y="526506"/>
                      <a:pt x="3377769" y="522115"/>
                    </a:cubicBezTo>
                    <a:cubicBezTo>
                      <a:pt x="3378568" y="517725"/>
                      <a:pt x="3367924" y="516926"/>
                      <a:pt x="3352091" y="514132"/>
                    </a:cubicBezTo>
                    <a:cubicBezTo>
                      <a:pt x="3336258" y="511338"/>
                      <a:pt x="3297939" y="502291"/>
                      <a:pt x="3277715" y="504286"/>
                    </a:cubicBezTo>
                    <a:cubicBezTo>
                      <a:pt x="3257492" y="506282"/>
                      <a:pt x="3248443" y="496836"/>
                      <a:pt x="3237401" y="496037"/>
                    </a:cubicBezTo>
                    <a:cubicBezTo>
                      <a:pt x="3226357" y="495239"/>
                      <a:pt x="3226357" y="502024"/>
                      <a:pt x="3231413" y="508278"/>
                    </a:cubicBezTo>
                    <a:cubicBezTo>
                      <a:pt x="3236602" y="514664"/>
                      <a:pt x="3220769" y="518523"/>
                      <a:pt x="3207730" y="516527"/>
                    </a:cubicBezTo>
                    <a:cubicBezTo>
                      <a:pt x="3194691" y="514531"/>
                      <a:pt x="3175665" y="523712"/>
                      <a:pt x="3183249" y="533158"/>
                    </a:cubicBezTo>
                    <a:cubicBezTo>
                      <a:pt x="3190700" y="542605"/>
                      <a:pt x="3198284" y="530364"/>
                      <a:pt x="3204537" y="533558"/>
                    </a:cubicBezTo>
                    <a:cubicBezTo>
                      <a:pt x="3210790" y="536751"/>
                      <a:pt x="3187905" y="543403"/>
                      <a:pt x="3197352" y="547794"/>
                    </a:cubicBezTo>
                    <a:cubicBezTo>
                      <a:pt x="3206799" y="552185"/>
                      <a:pt x="3205202" y="561232"/>
                      <a:pt x="3205734" y="566022"/>
                    </a:cubicBezTo>
                    <a:cubicBezTo>
                      <a:pt x="3206133" y="570812"/>
                      <a:pt x="3189901" y="573207"/>
                      <a:pt x="3184047" y="566022"/>
                    </a:cubicBezTo>
                    <a:cubicBezTo>
                      <a:pt x="3178060" y="558970"/>
                      <a:pt x="3169810" y="565224"/>
                      <a:pt x="3158767" y="564425"/>
                    </a:cubicBezTo>
                    <a:cubicBezTo>
                      <a:pt x="3147724" y="563627"/>
                      <a:pt x="3139342" y="568816"/>
                      <a:pt x="3151316" y="570413"/>
                    </a:cubicBezTo>
                    <a:cubicBezTo>
                      <a:pt x="3163158" y="572009"/>
                      <a:pt x="3167149" y="579460"/>
                      <a:pt x="3151316" y="581057"/>
                    </a:cubicBezTo>
                    <a:cubicBezTo>
                      <a:pt x="3135483" y="582653"/>
                      <a:pt x="3139474" y="566421"/>
                      <a:pt x="3130028" y="568417"/>
                    </a:cubicBezTo>
                    <a:cubicBezTo>
                      <a:pt x="3120581" y="570413"/>
                      <a:pt x="3099959" y="560966"/>
                      <a:pt x="3088915" y="561232"/>
                    </a:cubicBezTo>
                    <a:cubicBezTo>
                      <a:pt x="3077872" y="561631"/>
                      <a:pt x="3072683" y="570280"/>
                      <a:pt x="3058047" y="571477"/>
                    </a:cubicBezTo>
                    <a:cubicBezTo>
                      <a:pt x="3043412" y="572675"/>
                      <a:pt x="3023587" y="563893"/>
                      <a:pt x="3017733" y="556043"/>
                    </a:cubicBezTo>
                    <a:cubicBezTo>
                      <a:pt x="3011746" y="548193"/>
                      <a:pt x="3009883" y="545798"/>
                      <a:pt x="3002698" y="554846"/>
                    </a:cubicBezTo>
                    <a:cubicBezTo>
                      <a:pt x="2995514" y="563893"/>
                      <a:pt x="2995114" y="581323"/>
                      <a:pt x="2988063" y="582520"/>
                    </a:cubicBezTo>
                    <a:cubicBezTo>
                      <a:pt x="2980878" y="583718"/>
                      <a:pt x="2978216" y="599152"/>
                      <a:pt x="2971032" y="603143"/>
                    </a:cubicBezTo>
                    <a:cubicBezTo>
                      <a:pt x="2963848" y="607135"/>
                      <a:pt x="2963448" y="597156"/>
                      <a:pt x="2954401" y="597954"/>
                    </a:cubicBezTo>
                    <a:cubicBezTo>
                      <a:pt x="2945353" y="598753"/>
                      <a:pt x="2916082" y="570280"/>
                      <a:pt x="2914485" y="562031"/>
                    </a:cubicBezTo>
                    <a:cubicBezTo>
                      <a:pt x="2912889" y="553781"/>
                      <a:pt x="2894661" y="537948"/>
                      <a:pt x="2890004" y="534755"/>
                    </a:cubicBezTo>
                    <a:cubicBezTo>
                      <a:pt x="2885214" y="531562"/>
                      <a:pt x="2894794" y="529965"/>
                      <a:pt x="2900648" y="535154"/>
                    </a:cubicBezTo>
                    <a:cubicBezTo>
                      <a:pt x="2906635" y="540343"/>
                      <a:pt x="2914087" y="540343"/>
                      <a:pt x="2920073" y="537150"/>
                    </a:cubicBezTo>
                    <a:cubicBezTo>
                      <a:pt x="2926061" y="533957"/>
                      <a:pt x="2925262" y="519321"/>
                      <a:pt x="2914885" y="518922"/>
                    </a:cubicBezTo>
                    <a:cubicBezTo>
                      <a:pt x="2904640" y="518523"/>
                      <a:pt x="2908498" y="509875"/>
                      <a:pt x="2913687" y="508278"/>
                    </a:cubicBezTo>
                    <a:cubicBezTo>
                      <a:pt x="2918876" y="506681"/>
                      <a:pt x="2901845" y="491247"/>
                      <a:pt x="2908099" y="489651"/>
                    </a:cubicBezTo>
                    <a:cubicBezTo>
                      <a:pt x="2914352" y="488054"/>
                      <a:pt x="2911691" y="481402"/>
                      <a:pt x="2902910" y="480204"/>
                    </a:cubicBezTo>
                    <a:cubicBezTo>
                      <a:pt x="2894261" y="479007"/>
                      <a:pt x="2885081" y="471955"/>
                      <a:pt x="2884682" y="467564"/>
                    </a:cubicBezTo>
                    <a:cubicBezTo>
                      <a:pt x="2884282" y="463174"/>
                      <a:pt x="2847561" y="461577"/>
                      <a:pt x="2849158" y="467963"/>
                    </a:cubicBezTo>
                    <a:cubicBezTo>
                      <a:pt x="2850754" y="474350"/>
                      <a:pt x="2837316" y="472354"/>
                      <a:pt x="2839311" y="467165"/>
                    </a:cubicBezTo>
                    <a:cubicBezTo>
                      <a:pt x="2841307" y="461976"/>
                      <a:pt x="2826272" y="463573"/>
                      <a:pt x="2808843" y="458916"/>
                    </a:cubicBezTo>
                    <a:cubicBezTo>
                      <a:pt x="2791413" y="454126"/>
                      <a:pt x="2791014" y="441885"/>
                      <a:pt x="2785160" y="441087"/>
                    </a:cubicBezTo>
                    <a:cubicBezTo>
                      <a:pt x="2779173" y="440289"/>
                      <a:pt x="2781168" y="458118"/>
                      <a:pt x="2772520" y="454126"/>
                    </a:cubicBezTo>
                    <a:cubicBezTo>
                      <a:pt x="2763871" y="450135"/>
                      <a:pt x="2754292" y="457718"/>
                      <a:pt x="2759082" y="467963"/>
                    </a:cubicBezTo>
                    <a:cubicBezTo>
                      <a:pt x="2763871" y="478208"/>
                      <a:pt x="2759480" y="479805"/>
                      <a:pt x="2758682" y="488187"/>
                    </a:cubicBezTo>
                    <a:cubicBezTo>
                      <a:pt x="2757884" y="496436"/>
                      <a:pt x="2753094" y="492977"/>
                      <a:pt x="2742849" y="489385"/>
                    </a:cubicBezTo>
                    <a:cubicBezTo>
                      <a:pt x="2732605" y="485792"/>
                      <a:pt x="2732605" y="498033"/>
                      <a:pt x="2710384" y="492578"/>
                    </a:cubicBezTo>
                    <a:cubicBezTo>
                      <a:pt x="2688298" y="486990"/>
                      <a:pt x="2678320" y="492977"/>
                      <a:pt x="2674328" y="485792"/>
                    </a:cubicBezTo>
                    <a:cubicBezTo>
                      <a:pt x="2670337" y="478607"/>
                      <a:pt x="2663684" y="477942"/>
                      <a:pt x="2662886" y="483797"/>
                    </a:cubicBezTo>
                    <a:cubicBezTo>
                      <a:pt x="2662088" y="489784"/>
                      <a:pt x="2628027" y="487389"/>
                      <a:pt x="2625365" y="478607"/>
                    </a:cubicBezTo>
                    <a:cubicBezTo>
                      <a:pt x="2622571" y="469959"/>
                      <a:pt x="2631353" y="468363"/>
                      <a:pt x="2636408" y="465968"/>
                    </a:cubicBezTo>
                    <a:cubicBezTo>
                      <a:pt x="2641597" y="463573"/>
                      <a:pt x="2630820" y="459980"/>
                      <a:pt x="2612326" y="461178"/>
                    </a:cubicBezTo>
                    <a:cubicBezTo>
                      <a:pt x="2593699" y="462375"/>
                      <a:pt x="2581857" y="451731"/>
                      <a:pt x="2562831" y="453594"/>
                    </a:cubicBezTo>
                    <a:cubicBezTo>
                      <a:pt x="2543805" y="455590"/>
                      <a:pt x="2501495" y="459581"/>
                      <a:pt x="2495641" y="462242"/>
                    </a:cubicBezTo>
                    <a:cubicBezTo>
                      <a:pt x="2489653" y="465036"/>
                      <a:pt x="2501228" y="475680"/>
                      <a:pt x="2492048" y="476479"/>
                    </a:cubicBezTo>
                    <a:cubicBezTo>
                      <a:pt x="2483001" y="477277"/>
                      <a:pt x="2489254" y="459049"/>
                      <a:pt x="2487657" y="450401"/>
                    </a:cubicBezTo>
                    <a:cubicBezTo>
                      <a:pt x="2486060" y="441752"/>
                      <a:pt x="2472223" y="440555"/>
                      <a:pt x="2474219" y="447207"/>
                    </a:cubicBezTo>
                    <a:cubicBezTo>
                      <a:pt x="2476215" y="453993"/>
                      <a:pt x="2452532" y="456255"/>
                      <a:pt x="2446545" y="451199"/>
                    </a:cubicBezTo>
                    <a:cubicBezTo>
                      <a:pt x="2440557" y="446010"/>
                      <a:pt x="2431110" y="439357"/>
                      <a:pt x="2415677" y="435366"/>
                    </a:cubicBezTo>
                    <a:cubicBezTo>
                      <a:pt x="2400242" y="431374"/>
                      <a:pt x="2381216" y="448006"/>
                      <a:pt x="2385607" y="452796"/>
                    </a:cubicBezTo>
                    <a:cubicBezTo>
                      <a:pt x="2389998" y="457585"/>
                      <a:pt x="2401440" y="453993"/>
                      <a:pt x="2401840" y="457186"/>
                    </a:cubicBezTo>
                    <a:cubicBezTo>
                      <a:pt x="2402638" y="463706"/>
                      <a:pt x="2368976" y="461178"/>
                      <a:pt x="2368976" y="466633"/>
                    </a:cubicBezTo>
                    <a:cubicBezTo>
                      <a:pt x="2368976" y="472221"/>
                      <a:pt x="2337709" y="479672"/>
                      <a:pt x="2328262" y="480869"/>
                    </a:cubicBezTo>
                    <a:cubicBezTo>
                      <a:pt x="2302184" y="484196"/>
                      <a:pt x="2296596" y="484063"/>
                      <a:pt x="2284355" y="494308"/>
                    </a:cubicBezTo>
                    <a:cubicBezTo>
                      <a:pt x="2272115" y="504552"/>
                      <a:pt x="2281561" y="485260"/>
                      <a:pt x="2291008" y="475680"/>
                    </a:cubicBezTo>
                    <a:cubicBezTo>
                      <a:pt x="2300454" y="466234"/>
                      <a:pt x="2310433" y="470092"/>
                      <a:pt x="2315888" y="462641"/>
                    </a:cubicBezTo>
                    <a:cubicBezTo>
                      <a:pt x="2321476" y="455190"/>
                      <a:pt x="2330125" y="455856"/>
                      <a:pt x="2345160" y="453594"/>
                    </a:cubicBezTo>
                    <a:cubicBezTo>
                      <a:pt x="2360195" y="451199"/>
                      <a:pt x="2359396" y="442551"/>
                      <a:pt x="2366581" y="439357"/>
                    </a:cubicBezTo>
                    <a:cubicBezTo>
                      <a:pt x="2373632" y="436164"/>
                      <a:pt x="2391062" y="429512"/>
                      <a:pt x="2394256" y="422327"/>
                    </a:cubicBezTo>
                    <a:cubicBezTo>
                      <a:pt x="2397449" y="415142"/>
                      <a:pt x="2432973" y="403301"/>
                      <a:pt x="2440158" y="403700"/>
                    </a:cubicBezTo>
                    <a:cubicBezTo>
                      <a:pt x="2447210" y="404099"/>
                      <a:pt x="2448806" y="389463"/>
                      <a:pt x="2452798" y="389463"/>
                    </a:cubicBezTo>
                    <a:cubicBezTo>
                      <a:pt x="2456789" y="389463"/>
                      <a:pt x="2477279" y="380416"/>
                      <a:pt x="2485262" y="376823"/>
                    </a:cubicBezTo>
                    <a:cubicBezTo>
                      <a:pt x="2493113" y="373231"/>
                      <a:pt x="2497104" y="365780"/>
                      <a:pt x="2497503" y="360591"/>
                    </a:cubicBezTo>
                    <a:cubicBezTo>
                      <a:pt x="2497902" y="355402"/>
                      <a:pt x="2486859" y="356200"/>
                      <a:pt x="2485662" y="351544"/>
                    </a:cubicBezTo>
                    <a:cubicBezTo>
                      <a:pt x="2484464" y="346754"/>
                      <a:pt x="2490850" y="349947"/>
                      <a:pt x="2499100" y="346754"/>
                    </a:cubicBezTo>
                    <a:cubicBezTo>
                      <a:pt x="2507349" y="343561"/>
                      <a:pt x="2499100" y="332517"/>
                      <a:pt x="2492447" y="334513"/>
                    </a:cubicBezTo>
                    <a:cubicBezTo>
                      <a:pt x="2485662" y="336509"/>
                      <a:pt x="2496039" y="328526"/>
                      <a:pt x="2490052" y="321474"/>
                    </a:cubicBezTo>
                    <a:cubicBezTo>
                      <a:pt x="2484065" y="314289"/>
                      <a:pt x="2472223" y="325865"/>
                      <a:pt x="2472622" y="318281"/>
                    </a:cubicBezTo>
                    <a:cubicBezTo>
                      <a:pt x="2473022" y="310830"/>
                      <a:pt x="2471824" y="301250"/>
                      <a:pt x="2467034" y="296593"/>
                    </a:cubicBezTo>
                    <a:cubicBezTo>
                      <a:pt x="2462245" y="291804"/>
                      <a:pt x="2453596" y="304843"/>
                      <a:pt x="2443750" y="297392"/>
                    </a:cubicBezTo>
                    <a:cubicBezTo>
                      <a:pt x="2433905" y="289941"/>
                      <a:pt x="2405033" y="285151"/>
                      <a:pt x="2405033" y="288344"/>
                    </a:cubicBezTo>
                    <a:cubicBezTo>
                      <a:pt x="2405033" y="291538"/>
                      <a:pt x="2391195" y="283554"/>
                      <a:pt x="2388401" y="286748"/>
                    </a:cubicBezTo>
                    <a:cubicBezTo>
                      <a:pt x="2385607" y="289941"/>
                      <a:pt x="2362723" y="289542"/>
                      <a:pt x="2355537" y="287546"/>
                    </a:cubicBezTo>
                    <a:cubicBezTo>
                      <a:pt x="2348486" y="285550"/>
                      <a:pt x="2338507" y="290340"/>
                      <a:pt x="2338108" y="297392"/>
                    </a:cubicBezTo>
                    <a:cubicBezTo>
                      <a:pt x="2337709" y="304577"/>
                      <a:pt x="2309634" y="301783"/>
                      <a:pt x="2304446" y="300585"/>
                    </a:cubicBezTo>
                    <a:cubicBezTo>
                      <a:pt x="2299257" y="299388"/>
                      <a:pt x="2323871" y="279164"/>
                      <a:pt x="2323871" y="275704"/>
                    </a:cubicBezTo>
                    <a:cubicBezTo>
                      <a:pt x="2323871" y="272112"/>
                      <a:pt x="2282359" y="276503"/>
                      <a:pt x="2279964" y="272511"/>
                    </a:cubicBezTo>
                    <a:cubicBezTo>
                      <a:pt x="2277570" y="268520"/>
                      <a:pt x="2257479" y="267322"/>
                      <a:pt x="2248298" y="267721"/>
                    </a:cubicBezTo>
                    <a:cubicBezTo>
                      <a:pt x="2239251" y="268121"/>
                      <a:pt x="2247899" y="265326"/>
                      <a:pt x="2256148" y="264528"/>
                    </a:cubicBezTo>
                    <a:cubicBezTo>
                      <a:pt x="2264398" y="263730"/>
                      <a:pt x="2271982" y="256545"/>
                      <a:pt x="2281029" y="255082"/>
                    </a:cubicBezTo>
                    <a:cubicBezTo>
                      <a:pt x="2290076" y="253485"/>
                      <a:pt x="2288080" y="250292"/>
                      <a:pt x="2284222" y="244837"/>
                    </a:cubicBezTo>
                    <a:cubicBezTo>
                      <a:pt x="2280231" y="239382"/>
                      <a:pt x="2270784" y="242043"/>
                      <a:pt x="2261603" y="239382"/>
                    </a:cubicBezTo>
                    <a:cubicBezTo>
                      <a:pt x="2252556" y="236587"/>
                      <a:pt x="2241379" y="232596"/>
                      <a:pt x="2233530" y="232197"/>
                    </a:cubicBezTo>
                    <a:cubicBezTo>
                      <a:pt x="2225679" y="231798"/>
                      <a:pt x="2216898" y="236188"/>
                      <a:pt x="2198271" y="239648"/>
                    </a:cubicBezTo>
                    <a:cubicBezTo>
                      <a:pt x="2179644" y="243240"/>
                      <a:pt x="2178048" y="257476"/>
                      <a:pt x="2168601" y="261867"/>
                    </a:cubicBezTo>
                    <a:cubicBezTo>
                      <a:pt x="2159154" y="266258"/>
                      <a:pt x="2142522" y="283554"/>
                      <a:pt x="2150373" y="285151"/>
                    </a:cubicBezTo>
                    <a:cubicBezTo>
                      <a:pt x="2158222" y="286748"/>
                      <a:pt x="2154364" y="291538"/>
                      <a:pt x="2155562" y="296593"/>
                    </a:cubicBezTo>
                    <a:cubicBezTo>
                      <a:pt x="2156759" y="301783"/>
                      <a:pt x="2149574" y="302980"/>
                      <a:pt x="2140527" y="301383"/>
                    </a:cubicBezTo>
                    <a:cubicBezTo>
                      <a:pt x="2131480" y="299787"/>
                      <a:pt x="2099414" y="300186"/>
                      <a:pt x="2099813" y="306972"/>
                    </a:cubicBezTo>
                    <a:cubicBezTo>
                      <a:pt x="2100212" y="313757"/>
                      <a:pt x="2118440" y="316817"/>
                      <a:pt x="2117243" y="320410"/>
                    </a:cubicBezTo>
                    <a:cubicBezTo>
                      <a:pt x="2116045" y="324002"/>
                      <a:pt x="2103405" y="320011"/>
                      <a:pt x="2097019" y="316418"/>
                    </a:cubicBezTo>
                    <a:cubicBezTo>
                      <a:pt x="2090633" y="312826"/>
                      <a:pt x="2076396" y="314822"/>
                      <a:pt x="2073735" y="321607"/>
                    </a:cubicBezTo>
                    <a:cubicBezTo>
                      <a:pt x="2070941" y="328393"/>
                      <a:pt x="2059898" y="326796"/>
                      <a:pt x="2056305" y="325200"/>
                    </a:cubicBezTo>
                    <a:cubicBezTo>
                      <a:pt x="2052713" y="323603"/>
                      <a:pt x="2044863" y="328393"/>
                      <a:pt x="2038876" y="326397"/>
                    </a:cubicBezTo>
                    <a:cubicBezTo>
                      <a:pt x="2032888" y="324401"/>
                      <a:pt x="2050717" y="315753"/>
                      <a:pt x="2046327" y="311362"/>
                    </a:cubicBezTo>
                    <a:cubicBezTo>
                      <a:pt x="2041936" y="306972"/>
                      <a:pt x="2023043" y="310963"/>
                      <a:pt x="2021046" y="318148"/>
                    </a:cubicBezTo>
                    <a:cubicBezTo>
                      <a:pt x="2019051" y="325200"/>
                      <a:pt x="2007609" y="312959"/>
                      <a:pt x="2003218" y="315354"/>
                    </a:cubicBezTo>
                    <a:cubicBezTo>
                      <a:pt x="1998827" y="317749"/>
                      <a:pt x="1994171" y="320543"/>
                      <a:pt x="1985788" y="324002"/>
                    </a:cubicBezTo>
                    <a:cubicBezTo>
                      <a:pt x="1977539" y="327594"/>
                      <a:pt x="1963303" y="320011"/>
                      <a:pt x="1960110" y="326397"/>
                    </a:cubicBezTo>
                    <a:cubicBezTo>
                      <a:pt x="1956917" y="332783"/>
                      <a:pt x="1975943" y="334646"/>
                      <a:pt x="1976341" y="337440"/>
                    </a:cubicBezTo>
                    <a:cubicBezTo>
                      <a:pt x="1976741" y="340234"/>
                      <a:pt x="1933233" y="339835"/>
                      <a:pt x="1932035" y="344226"/>
                    </a:cubicBezTo>
                    <a:cubicBezTo>
                      <a:pt x="1930838" y="348617"/>
                      <a:pt x="1916203" y="348617"/>
                      <a:pt x="1898374" y="349016"/>
                    </a:cubicBezTo>
                    <a:cubicBezTo>
                      <a:pt x="1880544" y="349415"/>
                      <a:pt x="1887730" y="358063"/>
                      <a:pt x="1873493" y="360857"/>
                    </a:cubicBezTo>
                    <a:cubicBezTo>
                      <a:pt x="1859257" y="363651"/>
                      <a:pt x="1853004" y="364050"/>
                      <a:pt x="1848213" y="371102"/>
                    </a:cubicBezTo>
                    <a:cubicBezTo>
                      <a:pt x="1843424" y="378287"/>
                      <a:pt x="1832380" y="379351"/>
                      <a:pt x="1827590" y="373896"/>
                    </a:cubicBezTo>
                    <a:cubicBezTo>
                      <a:pt x="1822801" y="368308"/>
                      <a:pt x="1809762" y="376690"/>
                      <a:pt x="1816946" y="377489"/>
                    </a:cubicBezTo>
                    <a:cubicBezTo>
                      <a:pt x="1823998" y="378287"/>
                      <a:pt x="1817345" y="385472"/>
                      <a:pt x="1812955" y="383875"/>
                    </a:cubicBezTo>
                    <a:cubicBezTo>
                      <a:pt x="1808564" y="382278"/>
                      <a:pt x="1795924" y="391459"/>
                      <a:pt x="1803109" y="390661"/>
                    </a:cubicBezTo>
                    <a:cubicBezTo>
                      <a:pt x="1810294" y="389862"/>
                      <a:pt x="1813753" y="395850"/>
                      <a:pt x="1810294" y="400107"/>
                    </a:cubicBezTo>
                    <a:cubicBezTo>
                      <a:pt x="1806701" y="404498"/>
                      <a:pt x="1791268" y="394918"/>
                      <a:pt x="1787409" y="398910"/>
                    </a:cubicBezTo>
                    <a:cubicBezTo>
                      <a:pt x="1783417" y="402901"/>
                      <a:pt x="1794993" y="407957"/>
                      <a:pt x="1802045" y="407159"/>
                    </a:cubicBezTo>
                    <a:cubicBezTo>
                      <a:pt x="1809229" y="406361"/>
                      <a:pt x="1813088" y="411151"/>
                      <a:pt x="1813887" y="416206"/>
                    </a:cubicBezTo>
                    <a:cubicBezTo>
                      <a:pt x="1814685" y="421395"/>
                      <a:pt x="1797255" y="413013"/>
                      <a:pt x="1793663" y="417404"/>
                    </a:cubicBezTo>
                    <a:cubicBezTo>
                      <a:pt x="1790070" y="421795"/>
                      <a:pt x="1796457" y="423790"/>
                      <a:pt x="1803908" y="424589"/>
                    </a:cubicBezTo>
                    <a:cubicBezTo>
                      <a:pt x="1811491" y="425387"/>
                      <a:pt x="1805903" y="428181"/>
                      <a:pt x="1812689" y="434035"/>
                    </a:cubicBezTo>
                    <a:cubicBezTo>
                      <a:pt x="1813221" y="434434"/>
                      <a:pt x="1813620" y="434967"/>
                      <a:pt x="1814019" y="435366"/>
                    </a:cubicBezTo>
                    <a:cubicBezTo>
                      <a:pt x="1818143" y="440289"/>
                      <a:pt x="1810427" y="442018"/>
                      <a:pt x="1811225" y="446675"/>
                    </a:cubicBezTo>
                    <a:cubicBezTo>
                      <a:pt x="1812024" y="451864"/>
                      <a:pt x="1803641" y="453727"/>
                      <a:pt x="1803641" y="449070"/>
                    </a:cubicBezTo>
                    <a:cubicBezTo>
                      <a:pt x="1803641" y="444280"/>
                      <a:pt x="1782752" y="442684"/>
                      <a:pt x="1778361" y="447873"/>
                    </a:cubicBezTo>
                    <a:cubicBezTo>
                      <a:pt x="1773971" y="453062"/>
                      <a:pt x="1770910" y="456920"/>
                      <a:pt x="1765722" y="452263"/>
                    </a:cubicBezTo>
                    <a:cubicBezTo>
                      <a:pt x="1760533" y="447473"/>
                      <a:pt x="1745498" y="453461"/>
                      <a:pt x="1726205" y="454259"/>
                    </a:cubicBezTo>
                    <a:cubicBezTo>
                      <a:pt x="1706780" y="455057"/>
                      <a:pt x="1666865" y="456654"/>
                      <a:pt x="1657019" y="460246"/>
                    </a:cubicBezTo>
                    <a:cubicBezTo>
                      <a:pt x="1647173" y="463839"/>
                      <a:pt x="1638791" y="477676"/>
                      <a:pt x="1647971" y="486724"/>
                    </a:cubicBezTo>
                    <a:cubicBezTo>
                      <a:pt x="1657019" y="495771"/>
                      <a:pt x="1648370" y="499763"/>
                      <a:pt x="1648370" y="505750"/>
                    </a:cubicBezTo>
                    <a:cubicBezTo>
                      <a:pt x="1648370" y="511737"/>
                      <a:pt x="1672054" y="523978"/>
                      <a:pt x="1684827" y="525175"/>
                    </a:cubicBezTo>
                    <a:cubicBezTo>
                      <a:pt x="1697466" y="526373"/>
                      <a:pt x="1707711" y="541807"/>
                      <a:pt x="1700260" y="551253"/>
                    </a:cubicBezTo>
                    <a:cubicBezTo>
                      <a:pt x="1692810" y="560700"/>
                      <a:pt x="1669792" y="548459"/>
                      <a:pt x="1654757" y="536618"/>
                    </a:cubicBezTo>
                    <a:cubicBezTo>
                      <a:pt x="1639722" y="524776"/>
                      <a:pt x="1604863" y="519986"/>
                      <a:pt x="1593420" y="520785"/>
                    </a:cubicBezTo>
                    <a:cubicBezTo>
                      <a:pt x="1581978" y="521583"/>
                      <a:pt x="1588631" y="510540"/>
                      <a:pt x="1573995" y="510939"/>
                    </a:cubicBezTo>
                    <a:cubicBezTo>
                      <a:pt x="1559359" y="511338"/>
                      <a:pt x="1547119" y="524377"/>
                      <a:pt x="1556964" y="524377"/>
                    </a:cubicBezTo>
                    <a:cubicBezTo>
                      <a:pt x="1566810" y="524377"/>
                      <a:pt x="1573197" y="523579"/>
                      <a:pt x="1568007" y="528369"/>
                    </a:cubicBezTo>
                    <a:cubicBezTo>
                      <a:pt x="1562819" y="533158"/>
                      <a:pt x="1570802" y="531961"/>
                      <a:pt x="1582643" y="537017"/>
                    </a:cubicBezTo>
                    <a:cubicBezTo>
                      <a:pt x="1594485" y="542206"/>
                      <a:pt x="1572798" y="549258"/>
                      <a:pt x="1560424" y="541008"/>
                    </a:cubicBezTo>
                    <a:cubicBezTo>
                      <a:pt x="1548183" y="532759"/>
                      <a:pt x="1535144" y="540609"/>
                      <a:pt x="1531552" y="546996"/>
                    </a:cubicBezTo>
                    <a:cubicBezTo>
                      <a:pt x="1527959" y="553382"/>
                      <a:pt x="1545788" y="571477"/>
                      <a:pt x="1567076" y="574670"/>
                    </a:cubicBezTo>
                    <a:cubicBezTo>
                      <a:pt x="1588365" y="577864"/>
                      <a:pt x="1581313" y="584516"/>
                      <a:pt x="1591159" y="588109"/>
                    </a:cubicBezTo>
                    <a:cubicBezTo>
                      <a:pt x="1601004" y="591701"/>
                      <a:pt x="1593953" y="595693"/>
                      <a:pt x="1587167" y="596092"/>
                    </a:cubicBezTo>
                    <a:cubicBezTo>
                      <a:pt x="1580382" y="596491"/>
                      <a:pt x="1566943" y="585847"/>
                      <a:pt x="1556299" y="580259"/>
                    </a:cubicBezTo>
                    <a:cubicBezTo>
                      <a:pt x="1545655" y="574670"/>
                      <a:pt x="1516783" y="582653"/>
                      <a:pt x="1510796" y="576267"/>
                    </a:cubicBezTo>
                    <a:cubicBezTo>
                      <a:pt x="1504808" y="569881"/>
                      <a:pt x="1514787" y="563627"/>
                      <a:pt x="1509199" y="558837"/>
                    </a:cubicBezTo>
                    <a:cubicBezTo>
                      <a:pt x="1503611" y="554048"/>
                      <a:pt x="1508401" y="543403"/>
                      <a:pt x="1515586" y="532360"/>
                    </a:cubicBezTo>
                    <a:cubicBezTo>
                      <a:pt x="1522770" y="521317"/>
                      <a:pt x="1514388" y="502291"/>
                      <a:pt x="1504143" y="499097"/>
                    </a:cubicBezTo>
                    <a:cubicBezTo>
                      <a:pt x="1493898" y="495904"/>
                      <a:pt x="1494697" y="506681"/>
                      <a:pt x="1497091" y="509741"/>
                    </a:cubicBezTo>
                    <a:cubicBezTo>
                      <a:pt x="1499486" y="512935"/>
                      <a:pt x="1498289" y="527969"/>
                      <a:pt x="1490306" y="537815"/>
                    </a:cubicBezTo>
                    <a:cubicBezTo>
                      <a:pt x="1482323" y="547661"/>
                      <a:pt x="1458240" y="547661"/>
                      <a:pt x="1458240" y="554447"/>
                    </a:cubicBezTo>
                    <a:cubicBezTo>
                      <a:pt x="1458240" y="561232"/>
                      <a:pt x="1442008" y="566288"/>
                      <a:pt x="1447596" y="571078"/>
                    </a:cubicBezTo>
                    <a:cubicBezTo>
                      <a:pt x="1453185" y="575868"/>
                      <a:pt x="1474872" y="600349"/>
                      <a:pt x="1478065" y="607800"/>
                    </a:cubicBezTo>
                    <a:cubicBezTo>
                      <a:pt x="1481258" y="615251"/>
                      <a:pt x="1458640" y="639067"/>
                      <a:pt x="1462232" y="652905"/>
                    </a:cubicBezTo>
                    <a:cubicBezTo>
                      <a:pt x="1465824" y="666742"/>
                      <a:pt x="1459039" y="673128"/>
                      <a:pt x="1463429" y="679781"/>
                    </a:cubicBezTo>
                    <a:cubicBezTo>
                      <a:pt x="1467820" y="686566"/>
                      <a:pt x="1477666" y="680579"/>
                      <a:pt x="1484052" y="683373"/>
                    </a:cubicBezTo>
                    <a:cubicBezTo>
                      <a:pt x="1490439" y="686167"/>
                      <a:pt x="1500684" y="679382"/>
                      <a:pt x="1515319" y="676588"/>
                    </a:cubicBezTo>
                    <a:cubicBezTo>
                      <a:pt x="1529955" y="673794"/>
                      <a:pt x="1556831" y="689227"/>
                      <a:pt x="1566677" y="694017"/>
                    </a:cubicBezTo>
                    <a:cubicBezTo>
                      <a:pt x="1576523" y="698807"/>
                      <a:pt x="1571467" y="706657"/>
                      <a:pt x="1576523" y="714507"/>
                    </a:cubicBezTo>
                    <a:cubicBezTo>
                      <a:pt x="1581712" y="722490"/>
                      <a:pt x="1564681" y="722490"/>
                      <a:pt x="1564282" y="734332"/>
                    </a:cubicBezTo>
                    <a:cubicBezTo>
                      <a:pt x="1563883" y="746173"/>
                      <a:pt x="1593953" y="751362"/>
                      <a:pt x="1595150" y="754822"/>
                    </a:cubicBezTo>
                    <a:cubicBezTo>
                      <a:pt x="1596347" y="758414"/>
                      <a:pt x="1573729" y="755620"/>
                      <a:pt x="1565081" y="752427"/>
                    </a:cubicBezTo>
                    <a:cubicBezTo>
                      <a:pt x="1556432" y="749234"/>
                      <a:pt x="1555634" y="737791"/>
                      <a:pt x="1552840" y="735396"/>
                    </a:cubicBezTo>
                    <a:cubicBezTo>
                      <a:pt x="1550046" y="733001"/>
                      <a:pt x="1558827" y="723555"/>
                      <a:pt x="1559492" y="715971"/>
                    </a:cubicBezTo>
                    <a:cubicBezTo>
                      <a:pt x="1560291" y="708387"/>
                      <a:pt x="1549647" y="704129"/>
                      <a:pt x="1546054" y="698940"/>
                    </a:cubicBezTo>
                    <a:cubicBezTo>
                      <a:pt x="1542462" y="693751"/>
                      <a:pt x="1536208" y="686300"/>
                      <a:pt x="1529024" y="687897"/>
                    </a:cubicBezTo>
                    <a:cubicBezTo>
                      <a:pt x="1521839" y="689494"/>
                      <a:pt x="1495761" y="691889"/>
                      <a:pt x="1487911" y="698940"/>
                    </a:cubicBezTo>
                    <a:cubicBezTo>
                      <a:pt x="1479928" y="706125"/>
                      <a:pt x="1489108" y="726216"/>
                      <a:pt x="1493499" y="736061"/>
                    </a:cubicBezTo>
                    <a:cubicBezTo>
                      <a:pt x="1497890" y="745907"/>
                      <a:pt x="1470614" y="759745"/>
                      <a:pt x="1471279" y="767728"/>
                    </a:cubicBezTo>
                    <a:cubicBezTo>
                      <a:pt x="1472078" y="775711"/>
                      <a:pt x="1463030" y="779170"/>
                      <a:pt x="1451056" y="785556"/>
                    </a:cubicBezTo>
                    <a:cubicBezTo>
                      <a:pt x="1439214" y="791810"/>
                      <a:pt x="1426175" y="796600"/>
                      <a:pt x="1426574" y="806978"/>
                    </a:cubicBezTo>
                    <a:cubicBezTo>
                      <a:pt x="1426974" y="817223"/>
                      <a:pt x="1410741" y="811768"/>
                      <a:pt x="1402492" y="806978"/>
                    </a:cubicBezTo>
                    <a:cubicBezTo>
                      <a:pt x="1394243" y="802188"/>
                      <a:pt x="1383466" y="809772"/>
                      <a:pt x="1371624" y="809373"/>
                    </a:cubicBezTo>
                    <a:cubicBezTo>
                      <a:pt x="1359783" y="808974"/>
                      <a:pt x="1359783" y="799128"/>
                      <a:pt x="1350203" y="802587"/>
                    </a:cubicBezTo>
                    <a:cubicBezTo>
                      <a:pt x="1340756" y="806179"/>
                      <a:pt x="1334370" y="798196"/>
                      <a:pt x="1337164" y="791145"/>
                    </a:cubicBezTo>
                    <a:cubicBezTo>
                      <a:pt x="1339958" y="784093"/>
                      <a:pt x="1350602" y="789548"/>
                      <a:pt x="1351400" y="794737"/>
                    </a:cubicBezTo>
                    <a:cubicBezTo>
                      <a:pt x="1352199" y="799926"/>
                      <a:pt x="1358851" y="797531"/>
                      <a:pt x="1366834" y="793140"/>
                    </a:cubicBezTo>
                    <a:cubicBezTo>
                      <a:pt x="1374684" y="788750"/>
                      <a:pt x="1370826" y="798729"/>
                      <a:pt x="1382268" y="799527"/>
                    </a:cubicBezTo>
                    <a:cubicBezTo>
                      <a:pt x="1393711" y="800325"/>
                      <a:pt x="1387457" y="793540"/>
                      <a:pt x="1396106" y="794338"/>
                    </a:cubicBezTo>
                    <a:cubicBezTo>
                      <a:pt x="1404754" y="795136"/>
                      <a:pt x="1405153" y="792342"/>
                      <a:pt x="1402492" y="787951"/>
                    </a:cubicBezTo>
                    <a:cubicBezTo>
                      <a:pt x="1399698" y="783561"/>
                      <a:pt x="1408878" y="780501"/>
                      <a:pt x="1414334" y="778106"/>
                    </a:cubicBezTo>
                    <a:cubicBezTo>
                      <a:pt x="1420587" y="775445"/>
                      <a:pt x="1417527" y="766663"/>
                      <a:pt x="1422583" y="763869"/>
                    </a:cubicBezTo>
                    <a:cubicBezTo>
                      <a:pt x="1427772" y="761075"/>
                      <a:pt x="1424179" y="755487"/>
                      <a:pt x="1429634" y="755088"/>
                    </a:cubicBezTo>
                    <a:cubicBezTo>
                      <a:pt x="1435223" y="754689"/>
                      <a:pt x="1437618" y="746440"/>
                      <a:pt x="1442674" y="746440"/>
                    </a:cubicBezTo>
                    <a:cubicBezTo>
                      <a:pt x="1447862" y="746440"/>
                      <a:pt x="1450523" y="738190"/>
                      <a:pt x="1447463" y="733800"/>
                    </a:cubicBezTo>
                    <a:cubicBezTo>
                      <a:pt x="1444270" y="729409"/>
                      <a:pt x="1449459" y="717567"/>
                      <a:pt x="1454648" y="715971"/>
                    </a:cubicBezTo>
                    <a:cubicBezTo>
                      <a:pt x="1459837" y="714374"/>
                      <a:pt x="1460236" y="709584"/>
                      <a:pt x="1455446" y="706125"/>
                    </a:cubicBezTo>
                    <a:cubicBezTo>
                      <a:pt x="1450657" y="702533"/>
                      <a:pt x="1433227" y="690691"/>
                      <a:pt x="1434424" y="683240"/>
                    </a:cubicBezTo>
                    <a:cubicBezTo>
                      <a:pt x="1435622" y="675789"/>
                      <a:pt x="1431231" y="661819"/>
                      <a:pt x="1433626" y="655965"/>
                    </a:cubicBezTo>
                    <a:cubicBezTo>
                      <a:pt x="1436021" y="649977"/>
                      <a:pt x="1434025" y="637737"/>
                      <a:pt x="1433227" y="630685"/>
                    </a:cubicBezTo>
                    <a:cubicBezTo>
                      <a:pt x="1432429" y="623500"/>
                      <a:pt x="1437618" y="615650"/>
                      <a:pt x="1440012" y="602611"/>
                    </a:cubicBezTo>
                    <a:cubicBezTo>
                      <a:pt x="1442408" y="589572"/>
                      <a:pt x="1426175" y="575735"/>
                      <a:pt x="1418325" y="572142"/>
                    </a:cubicBezTo>
                    <a:cubicBezTo>
                      <a:pt x="1410475" y="568550"/>
                      <a:pt x="1415531" y="561498"/>
                      <a:pt x="1426974" y="551919"/>
                    </a:cubicBezTo>
                    <a:cubicBezTo>
                      <a:pt x="1438416" y="542472"/>
                      <a:pt x="1439214" y="512802"/>
                      <a:pt x="1438416" y="506415"/>
                    </a:cubicBezTo>
                    <a:cubicBezTo>
                      <a:pt x="1437618" y="500029"/>
                      <a:pt x="1414334" y="494574"/>
                      <a:pt x="1405153" y="495372"/>
                    </a:cubicBezTo>
                    <a:cubicBezTo>
                      <a:pt x="1396106" y="496170"/>
                      <a:pt x="1362444" y="494574"/>
                      <a:pt x="1354061" y="492977"/>
                    </a:cubicBezTo>
                    <a:cubicBezTo>
                      <a:pt x="1345812" y="491380"/>
                      <a:pt x="1343018" y="500029"/>
                      <a:pt x="1339027" y="508012"/>
                    </a:cubicBezTo>
                    <a:cubicBezTo>
                      <a:pt x="1335035" y="515995"/>
                      <a:pt x="1326387" y="528236"/>
                      <a:pt x="1321198" y="545931"/>
                    </a:cubicBezTo>
                    <a:cubicBezTo>
                      <a:pt x="1316009" y="563760"/>
                      <a:pt x="1295120" y="569215"/>
                      <a:pt x="1285673" y="573207"/>
                    </a:cubicBezTo>
                    <a:cubicBezTo>
                      <a:pt x="1276226" y="577198"/>
                      <a:pt x="1270239" y="590237"/>
                      <a:pt x="1274630" y="596491"/>
                    </a:cubicBezTo>
                    <a:cubicBezTo>
                      <a:pt x="1279021" y="602877"/>
                      <a:pt x="1285274" y="597688"/>
                      <a:pt x="1289665" y="600083"/>
                    </a:cubicBezTo>
                    <a:cubicBezTo>
                      <a:pt x="1294055" y="602478"/>
                      <a:pt x="1289266" y="619110"/>
                      <a:pt x="1286472" y="621504"/>
                    </a:cubicBezTo>
                    <a:cubicBezTo>
                      <a:pt x="1283677" y="623899"/>
                      <a:pt x="1291660" y="629754"/>
                      <a:pt x="1284875" y="634144"/>
                    </a:cubicBezTo>
                    <a:cubicBezTo>
                      <a:pt x="1278089" y="638535"/>
                      <a:pt x="1271836" y="647582"/>
                      <a:pt x="1275827" y="652372"/>
                    </a:cubicBezTo>
                    <a:cubicBezTo>
                      <a:pt x="1279819" y="657162"/>
                      <a:pt x="1299111" y="659557"/>
                      <a:pt x="1307494" y="664214"/>
                    </a:cubicBezTo>
                    <a:cubicBezTo>
                      <a:pt x="1315743" y="669004"/>
                      <a:pt x="1312683" y="677652"/>
                      <a:pt x="1318936" y="685901"/>
                    </a:cubicBezTo>
                    <a:cubicBezTo>
                      <a:pt x="1325189" y="694150"/>
                      <a:pt x="1331975" y="689094"/>
                      <a:pt x="1335168" y="694150"/>
                    </a:cubicBezTo>
                    <a:cubicBezTo>
                      <a:pt x="1338361" y="699339"/>
                      <a:pt x="1323726" y="719829"/>
                      <a:pt x="1318537" y="720628"/>
                    </a:cubicBezTo>
                    <a:cubicBezTo>
                      <a:pt x="1313348" y="721426"/>
                      <a:pt x="1292459" y="699739"/>
                      <a:pt x="1286072" y="694949"/>
                    </a:cubicBezTo>
                    <a:cubicBezTo>
                      <a:pt x="1279686" y="690159"/>
                      <a:pt x="1255205" y="682708"/>
                      <a:pt x="1242964" y="676321"/>
                    </a:cubicBezTo>
                    <a:cubicBezTo>
                      <a:pt x="1230723" y="669935"/>
                      <a:pt x="1220744" y="670733"/>
                      <a:pt x="1207306" y="661686"/>
                    </a:cubicBezTo>
                    <a:cubicBezTo>
                      <a:pt x="1193868" y="652638"/>
                      <a:pt x="1182426" y="648248"/>
                      <a:pt x="1157811" y="648647"/>
                    </a:cubicBezTo>
                    <a:cubicBezTo>
                      <a:pt x="1133330" y="649046"/>
                      <a:pt x="1117496" y="643059"/>
                      <a:pt x="1109114" y="644256"/>
                    </a:cubicBezTo>
                    <a:cubicBezTo>
                      <a:pt x="1100865" y="645454"/>
                      <a:pt x="1103925" y="636007"/>
                      <a:pt x="1089290" y="629621"/>
                    </a:cubicBezTo>
                    <a:cubicBezTo>
                      <a:pt x="1074654" y="623234"/>
                      <a:pt x="1065207" y="614586"/>
                      <a:pt x="1056825" y="618976"/>
                    </a:cubicBezTo>
                    <a:cubicBezTo>
                      <a:pt x="1048576" y="623367"/>
                      <a:pt x="1051636" y="639200"/>
                      <a:pt x="1064409" y="641063"/>
                    </a:cubicBezTo>
                    <a:cubicBezTo>
                      <a:pt x="1077049" y="643059"/>
                      <a:pt x="1070663" y="649711"/>
                      <a:pt x="1084234" y="648913"/>
                    </a:cubicBezTo>
                    <a:cubicBezTo>
                      <a:pt x="1097672" y="648115"/>
                      <a:pt x="1101663" y="652905"/>
                      <a:pt x="1101264" y="661154"/>
                    </a:cubicBezTo>
                    <a:cubicBezTo>
                      <a:pt x="1100865" y="669403"/>
                      <a:pt x="1107651" y="677785"/>
                      <a:pt x="1113505" y="683373"/>
                    </a:cubicBezTo>
                    <a:cubicBezTo>
                      <a:pt x="1119492" y="688961"/>
                      <a:pt x="1115900" y="698009"/>
                      <a:pt x="1105123" y="698009"/>
                    </a:cubicBezTo>
                    <a:cubicBezTo>
                      <a:pt x="1094479" y="698009"/>
                      <a:pt x="1082238" y="699605"/>
                      <a:pt x="1086895" y="707056"/>
                    </a:cubicBezTo>
                    <a:cubicBezTo>
                      <a:pt x="1091685" y="714640"/>
                      <a:pt x="1083701" y="716503"/>
                      <a:pt x="1073057" y="712645"/>
                    </a:cubicBezTo>
                    <a:cubicBezTo>
                      <a:pt x="1062413" y="708653"/>
                      <a:pt x="1068667" y="701202"/>
                      <a:pt x="1073057" y="696811"/>
                    </a:cubicBezTo>
                    <a:cubicBezTo>
                      <a:pt x="1077448" y="692421"/>
                      <a:pt x="1063611" y="686966"/>
                      <a:pt x="1056825" y="684571"/>
                    </a:cubicBezTo>
                    <a:cubicBezTo>
                      <a:pt x="1050173" y="682176"/>
                      <a:pt x="1023163" y="702000"/>
                      <a:pt x="1015712" y="705194"/>
                    </a:cubicBezTo>
                    <a:cubicBezTo>
                      <a:pt x="1008128" y="708387"/>
                      <a:pt x="989635" y="700404"/>
                      <a:pt x="970608" y="705194"/>
                    </a:cubicBezTo>
                    <a:cubicBezTo>
                      <a:pt x="951582" y="709983"/>
                      <a:pt x="952779" y="725018"/>
                      <a:pt x="945727" y="723422"/>
                    </a:cubicBezTo>
                    <a:cubicBezTo>
                      <a:pt x="938543" y="721825"/>
                      <a:pt x="917654" y="725417"/>
                      <a:pt x="909671" y="720628"/>
                    </a:cubicBezTo>
                    <a:cubicBezTo>
                      <a:pt x="901821" y="715838"/>
                      <a:pt x="908074" y="713177"/>
                      <a:pt x="916456" y="713576"/>
                    </a:cubicBezTo>
                    <a:cubicBezTo>
                      <a:pt x="924838" y="713975"/>
                      <a:pt x="927499" y="711181"/>
                      <a:pt x="922843" y="705726"/>
                    </a:cubicBezTo>
                    <a:cubicBezTo>
                      <a:pt x="918053" y="700138"/>
                      <a:pt x="929229" y="691489"/>
                      <a:pt x="928830" y="687498"/>
                    </a:cubicBezTo>
                    <a:cubicBezTo>
                      <a:pt x="928431" y="683506"/>
                      <a:pt x="897563" y="693884"/>
                      <a:pt x="892507" y="698142"/>
                    </a:cubicBezTo>
                    <a:cubicBezTo>
                      <a:pt x="887318" y="702533"/>
                      <a:pt x="892906" y="710383"/>
                      <a:pt x="887318" y="713177"/>
                    </a:cubicBezTo>
                    <a:cubicBezTo>
                      <a:pt x="881730" y="715971"/>
                      <a:pt x="881863" y="708387"/>
                      <a:pt x="875476" y="705992"/>
                    </a:cubicBezTo>
                    <a:cubicBezTo>
                      <a:pt x="869223" y="703597"/>
                      <a:pt x="822921" y="714241"/>
                      <a:pt x="814140" y="724220"/>
                    </a:cubicBezTo>
                    <a:cubicBezTo>
                      <a:pt x="805359" y="734066"/>
                      <a:pt x="788461" y="734465"/>
                      <a:pt x="788461" y="740053"/>
                    </a:cubicBezTo>
                    <a:cubicBezTo>
                      <a:pt x="788461" y="745641"/>
                      <a:pt x="767439" y="745242"/>
                      <a:pt x="759190" y="749100"/>
                    </a:cubicBezTo>
                    <a:cubicBezTo>
                      <a:pt x="750808" y="753092"/>
                      <a:pt x="756395" y="769324"/>
                      <a:pt x="753202" y="777174"/>
                    </a:cubicBezTo>
                    <a:cubicBezTo>
                      <a:pt x="750009" y="785024"/>
                      <a:pt x="717545" y="782762"/>
                      <a:pt x="707699" y="783162"/>
                    </a:cubicBezTo>
                    <a:cubicBezTo>
                      <a:pt x="697853" y="783561"/>
                      <a:pt x="694261" y="764135"/>
                      <a:pt x="686278" y="762938"/>
                    </a:cubicBezTo>
                    <a:cubicBezTo>
                      <a:pt x="678428" y="761740"/>
                      <a:pt x="683085" y="750697"/>
                      <a:pt x="685479" y="745907"/>
                    </a:cubicBezTo>
                    <a:cubicBezTo>
                      <a:pt x="687874" y="741117"/>
                      <a:pt x="694128" y="745109"/>
                      <a:pt x="704106" y="738723"/>
                    </a:cubicBezTo>
                    <a:cubicBezTo>
                      <a:pt x="713953" y="732336"/>
                      <a:pt x="723931" y="741916"/>
                      <a:pt x="727790" y="737525"/>
                    </a:cubicBezTo>
                    <a:cubicBezTo>
                      <a:pt x="731781" y="733134"/>
                      <a:pt x="712755" y="721692"/>
                      <a:pt x="711557" y="711846"/>
                    </a:cubicBezTo>
                    <a:cubicBezTo>
                      <a:pt x="710360" y="702000"/>
                      <a:pt x="689338" y="699206"/>
                      <a:pt x="677496" y="702400"/>
                    </a:cubicBezTo>
                    <a:cubicBezTo>
                      <a:pt x="665655" y="705593"/>
                      <a:pt x="652616" y="702799"/>
                      <a:pt x="644233" y="698807"/>
                    </a:cubicBezTo>
                    <a:cubicBezTo>
                      <a:pt x="635851" y="694816"/>
                      <a:pt x="636649" y="705992"/>
                      <a:pt x="649023" y="709052"/>
                    </a:cubicBezTo>
                    <a:cubicBezTo>
                      <a:pt x="661264" y="712245"/>
                      <a:pt x="655011" y="721692"/>
                      <a:pt x="656873" y="727679"/>
                    </a:cubicBezTo>
                    <a:cubicBezTo>
                      <a:pt x="658869" y="733667"/>
                      <a:pt x="653680" y="747105"/>
                      <a:pt x="646628" y="757350"/>
                    </a:cubicBezTo>
                    <a:cubicBezTo>
                      <a:pt x="639444" y="767595"/>
                      <a:pt x="644633" y="767195"/>
                      <a:pt x="655410" y="766796"/>
                    </a:cubicBezTo>
                    <a:cubicBezTo>
                      <a:pt x="666054" y="766397"/>
                      <a:pt x="665256" y="780234"/>
                      <a:pt x="665256" y="790479"/>
                    </a:cubicBezTo>
                    <a:cubicBezTo>
                      <a:pt x="665256" y="800724"/>
                      <a:pt x="656873" y="803518"/>
                      <a:pt x="656873" y="811102"/>
                    </a:cubicBezTo>
                    <a:cubicBezTo>
                      <a:pt x="656873" y="818686"/>
                      <a:pt x="648225" y="807510"/>
                      <a:pt x="645431" y="810703"/>
                    </a:cubicBezTo>
                    <a:cubicBezTo>
                      <a:pt x="642637" y="813896"/>
                      <a:pt x="639177" y="809107"/>
                      <a:pt x="637581" y="802853"/>
                    </a:cubicBezTo>
                    <a:cubicBezTo>
                      <a:pt x="635984" y="796600"/>
                      <a:pt x="619752" y="800059"/>
                      <a:pt x="610705" y="797664"/>
                    </a:cubicBezTo>
                    <a:cubicBezTo>
                      <a:pt x="601657" y="795269"/>
                      <a:pt x="598065" y="799261"/>
                      <a:pt x="593674" y="805913"/>
                    </a:cubicBezTo>
                    <a:cubicBezTo>
                      <a:pt x="589283" y="812699"/>
                      <a:pt x="576644" y="815360"/>
                      <a:pt x="569991" y="816158"/>
                    </a:cubicBezTo>
                    <a:cubicBezTo>
                      <a:pt x="562540" y="817090"/>
                      <a:pt x="551364" y="829996"/>
                      <a:pt x="544312" y="834785"/>
                    </a:cubicBezTo>
                    <a:cubicBezTo>
                      <a:pt x="537127" y="839575"/>
                      <a:pt x="536063" y="848623"/>
                      <a:pt x="545909" y="858069"/>
                    </a:cubicBezTo>
                    <a:cubicBezTo>
                      <a:pt x="555888" y="867516"/>
                      <a:pt x="557750" y="873902"/>
                      <a:pt x="556952" y="879091"/>
                    </a:cubicBezTo>
                    <a:cubicBezTo>
                      <a:pt x="556154" y="884280"/>
                      <a:pt x="529277" y="882684"/>
                      <a:pt x="524887" y="877096"/>
                    </a:cubicBezTo>
                    <a:cubicBezTo>
                      <a:pt x="520496" y="871508"/>
                      <a:pt x="503066" y="869645"/>
                      <a:pt x="497212" y="870709"/>
                    </a:cubicBezTo>
                    <a:cubicBezTo>
                      <a:pt x="491225" y="871907"/>
                      <a:pt x="475126" y="852880"/>
                      <a:pt x="466743" y="852481"/>
                    </a:cubicBezTo>
                    <a:cubicBezTo>
                      <a:pt x="458494" y="852082"/>
                      <a:pt x="453305" y="862327"/>
                      <a:pt x="450511" y="867516"/>
                    </a:cubicBezTo>
                    <a:cubicBezTo>
                      <a:pt x="447717" y="872705"/>
                      <a:pt x="454503" y="874302"/>
                      <a:pt x="458361" y="882950"/>
                    </a:cubicBezTo>
                    <a:cubicBezTo>
                      <a:pt x="462353" y="891598"/>
                      <a:pt x="476988" y="891997"/>
                      <a:pt x="484439" y="891997"/>
                    </a:cubicBezTo>
                    <a:cubicBezTo>
                      <a:pt x="491890" y="891997"/>
                      <a:pt x="489229" y="903440"/>
                      <a:pt x="486834" y="908230"/>
                    </a:cubicBezTo>
                    <a:cubicBezTo>
                      <a:pt x="484439" y="913019"/>
                      <a:pt x="470602" y="916479"/>
                      <a:pt x="466610" y="911423"/>
                    </a:cubicBezTo>
                    <a:cubicBezTo>
                      <a:pt x="462619" y="906234"/>
                      <a:pt x="445987" y="911423"/>
                      <a:pt x="445588" y="905036"/>
                    </a:cubicBezTo>
                    <a:cubicBezTo>
                      <a:pt x="445189" y="898783"/>
                      <a:pt x="433347" y="889203"/>
                      <a:pt x="421107" y="891199"/>
                    </a:cubicBezTo>
                    <a:cubicBezTo>
                      <a:pt x="408866" y="893195"/>
                      <a:pt x="406471" y="885212"/>
                      <a:pt x="407269" y="875765"/>
                    </a:cubicBezTo>
                    <a:cubicBezTo>
                      <a:pt x="408068" y="866319"/>
                      <a:pt x="400617" y="860730"/>
                      <a:pt x="400883" y="856340"/>
                    </a:cubicBezTo>
                    <a:cubicBezTo>
                      <a:pt x="401282" y="851949"/>
                      <a:pt x="395295" y="843301"/>
                      <a:pt x="401681" y="838910"/>
                    </a:cubicBezTo>
                    <a:cubicBezTo>
                      <a:pt x="408068" y="834519"/>
                      <a:pt x="403278" y="827867"/>
                      <a:pt x="403677" y="821879"/>
                    </a:cubicBezTo>
                    <a:cubicBezTo>
                      <a:pt x="404076" y="815892"/>
                      <a:pt x="393033" y="806845"/>
                      <a:pt x="383054" y="806845"/>
                    </a:cubicBezTo>
                    <a:cubicBezTo>
                      <a:pt x="373208" y="806845"/>
                      <a:pt x="375204" y="796999"/>
                      <a:pt x="366822" y="795003"/>
                    </a:cubicBezTo>
                    <a:cubicBezTo>
                      <a:pt x="358573" y="793007"/>
                      <a:pt x="341941" y="779170"/>
                      <a:pt x="340744" y="773316"/>
                    </a:cubicBezTo>
                    <a:cubicBezTo>
                      <a:pt x="339546" y="767329"/>
                      <a:pt x="326906" y="766530"/>
                      <a:pt x="331297" y="764667"/>
                    </a:cubicBezTo>
                    <a:cubicBezTo>
                      <a:pt x="335688" y="762672"/>
                      <a:pt x="345534" y="765466"/>
                      <a:pt x="352718" y="772518"/>
                    </a:cubicBezTo>
                    <a:cubicBezTo>
                      <a:pt x="359770" y="779569"/>
                      <a:pt x="371346" y="785956"/>
                      <a:pt x="389840" y="788351"/>
                    </a:cubicBezTo>
                    <a:cubicBezTo>
                      <a:pt x="408467" y="790745"/>
                      <a:pt x="415918" y="799394"/>
                      <a:pt x="436541" y="802986"/>
                    </a:cubicBezTo>
                    <a:cubicBezTo>
                      <a:pt x="457164" y="806579"/>
                      <a:pt x="469404" y="808974"/>
                      <a:pt x="499075" y="813231"/>
                    </a:cubicBezTo>
                    <a:cubicBezTo>
                      <a:pt x="528745" y="817622"/>
                      <a:pt x="568261" y="787552"/>
                      <a:pt x="576644" y="779170"/>
                    </a:cubicBezTo>
                    <a:cubicBezTo>
                      <a:pt x="584893" y="770921"/>
                      <a:pt x="574249" y="753890"/>
                      <a:pt x="574249" y="747504"/>
                    </a:cubicBezTo>
                    <a:cubicBezTo>
                      <a:pt x="574249" y="741117"/>
                      <a:pt x="560811" y="740319"/>
                      <a:pt x="558815" y="735662"/>
                    </a:cubicBezTo>
                    <a:cubicBezTo>
                      <a:pt x="556819" y="730872"/>
                      <a:pt x="548171" y="722224"/>
                      <a:pt x="536595" y="722224"/>
                    </a:cubicBezTo>
                    <a:cubicBezTo>
                      <a:pt x="525020" y="722224"/>
                      <a:pt x="523556" y="709185"/>
                      <a:pt x="514509" y="709983"/>
                    </a:cubicBezTo>
                    <a:cubicBezTo>
                      <a:pt x="505461" y="710782"/>
                      <a:pt x="499075" y="705992"/>
                      <a:pt x="475391" y="690159"/>
                    </a:cubicBezTo>
                    <a:cubicBezTo>
                      <a:pt x="451708" y="674326"/>
                      <a:pt x="418845" y="662883"/>
                      <a:pt x="412858" y="665677"/>
                    </a:cubicBezTo>
                    <a:cubicBezTo>
                      <a:pt x="406870" y="668471"/>
                      <a:pt x="403012" y="670068"/>
                      <a:pt x="399020" y="664081"/>
                    </a:cubicBezTo>
                    <a:cubicBezTo>
                      <a:pt x="395029" y="658093"/>
                      <a:pt x="385981" y="658892"/>
                      <a:pt x="379595" y="663682"/>
                    </a:cubicBezTo>
                    <a:cubicBezTo>
                      <a:pt x="373208" y="668471"/>
                      <a:pt x="366955" y="659291"/>
                      <a:pt x="355114" y="662085"/>
                    </a:cubicBezTo>
                    <a:cubicBezTo>
                      <a:pt x="343272" y="664879"/>
                      <a:pt x="336885" y="656896"/>
                      <a:pt x="340079" y="653437"/>
                    </a:cubicBezTo>
                    <a:cubicBezTo>
                      <a:pt x="343272" y="649844"/>
                      <a:pt x="360701" y="653038"/>
                      <a:pt x="359903" y="647183"/>
                    </a:cubicBezTo>
                    <a:cubicBezTo>
                      <a:pt x="359105" y="641196"/>
                      <a:pt x="352852" y="647183"/>
                      <a:pt x="342074" y="639999"/>
                    </a:cubicBezTo>
                    <a:cubicBezTo>
                      <a:pt x="331430" y="632814"/>
                      <a:pt x="325443" y="637604"/>
                      <a:pt x="323048" y="643591"/>
                    </a:cubicBezTo>
                    <a:cubicBezTo>
                      <a:pt x="320653" y="649578"/>
                      <a:pt x="312404" y="647982"/>
                      <a:pt x="306816" y="642793"/>
                    </a:cubicBezTo>
                    <a:cubicBezTo>
                      <a:pt x="306284" y="642260"/>
                      <a:pt x="305619" y="641861"/>
                      <a:pt x="304953" y="641462"/>
                    </a:cubicBezTo>
                    <a:cubicBezTo>
                      <a:pt x="303091" y="651308"/>
                      <a:pt x="297236" y="652372"/>
                      <a:pt x="291382" y="651042"/>
                    </a:cubicBezTo>
                    <a:cubicBezTo>
                      <a:pt x="284197" y="649445"/>
                      <a:pt x="277145" y="661287"/>
                      <a:pt x="269295" y="661287"/>
                    </a:cubicBezTo>
                    <a:cubicBezTo>
                      <a:pt x="261445" y="661287"/>
                      <a:pt x="252664" y="669935"/>
                      <a:pt x="251067" y="677120"/>
                    </a:cubicBezTo>
                    <a:cubicBezTo>
                      <a:pt x="249471" y="684305"/>
                      <a:pt x="240822" y="680313"/>
                      <a:pt x="240822" y="684970"/>
                    </a:cubicBezTo>
                    <a:cubicBezTo>
                      <a:pt x="240822" y="689760"/>
                      <a:pt x="240822" y="694416"/>
                      <a:pt x="236831" y="699206"/>
                    </a:cubicBezTo>
                    <a:cubicBezTo>
                      <a:pt x="232840" y="703996"/>
                      <a:pt x="236831" y="706391"/>
                      <a:pt x="240822" y="714241"/>
                    </a:cubicBezTo>
                    <a:cubicBezTo>
                      <a:pt x="244814" y="722224"/>
                      <a:pt x="253462" y="721426"/>
                      <a:pt x="257454" y="723688"/>
                    </a:cubicBezTo>
                    <a:cubicBezTo>
                      <a:pt x="261445" y="726083"/>
                      <a:pt x="276480" y="738723"/>
                      <a:pt x="276480" y="743512"/>
                    </a:cubicBezTo>
                    <a:cubicBezTo>
                      <a:pt x="276480" y="748302"/>
                      <a:pt x="264639" y="760144"/>
                      <a:pt x="259849" y="763337"/>
                    </a:cubicBezTo>
                    <a:cubicBezTo>
                      <a:pt x="255059" y="766530"/>
                      <a:pt x="248805" y="774380"/>
                      <a:pt x="251866" y="779170"/>
                    </a:cubicBezTo>
                    <a:cubicBezTo>
                      <a:pt x="255059" y="783960"/>
                      <a:pt x="268497" y="803651"/>
                      <a:pt x="277145" y="819485"/>
                    </a:cubicBezTo>
                    <a:cubicBezTo>
                      <a:pt x="285927" y="835318"/>
                      <a:pt x="273952" y="828133"/>
                      <a:pt x="268497" y="835318"/>
                    </a:cubicBezTo>
                    <a:cubicBezTo>
                      <a:pt x="262909" y="842502"/>
                      <a:pt x="270892" y="851151"/>
                      <a:pt x="272489" y="855941"/>
                    </a:cubicBezTo>
                    <a:cubicBezTo>
                      <a:pt x="274085" y="860730"/>
                      <a:pt x="265437" y="859932"/>
                      <a:pt x="266235" y="863791"/>
                    </a:cubicBezTo>
                    <a:cubicBezTo>
                      <a:pt x="267033" y="867782"/>
                      <a:pt x="278875" y="869379"/>
                      <a:pt x="279673" y="872572"/>
                    </a:cubicBezTo>
                    <a:cubicBezTo>
                      <a:pt x="280472" y="875765"/>
                      <a:pt x="271823" y="879757"/>
                      <a:pt x="275682" y="886010"/>
                    </a:cubicBezTo>
                    <a:cubicBezTo>
                      <a:pt x="279673" y="892397"/>
                      <a:pt x="289120" y="892264"/>
                      <a:pt x="289918" y="900247"/>
                    </a:cubicBezTo>
                    <a:cubicBezTo>
                      <a:pt x="290716" y="908097"/>
                      <a:pt x="272489" y="908895"/>
                      <a:pt x="273287" y="915281"/>
                    </a:cubicBezTo>
                    <a:cubicBezTo>
                      <a:pt x="274085" y="921535"/>
                      <a:pt x="296970" y="929518"/>
                      <a:pt x="307348" y="941359"/>
                    </a:cubicBezTo>
                    <a:cubicBezTo>
                      <a:pt x="317593" y="953201"/>
                      <a:pt x="316795" y="956394"/>
                      <a:pt x="314533" y="962781"/>
                    </a:cubicBezTo>
                    <a:cubicBezTo>
                      <a:pt x="309743" y="975553"/>
                      <a:pt x="281270" y="986464"/>
                      <a:pt x="275017" y="1000700"/>
                    </a:cubicBezTo>
                    <a:cubicBezTo>
                      <a:pt x="268763" y="1014937"/>
                      <a:pt x="244947" y="1022787"/>
                      <a:pt x="233904" y="1033963"/>
                    </a:cubicBezTo>
                    <a:cubicBezTo>
                      <a:pt x="229380" y="1038487"/>
                      <a:pt x="224856" y="1044607"/>
                      <a:pt x="221131" y="1050195"/>
                    </a:cubicBezTo>
                    <a:cubicBezTo>
                      <a:pt x="225788" y="1048998"/>
                      <a:pt x="229513" y="1047534"/>
                      <a:pt x="232307" y="1046204"/>
                    </a:cubicBezTo>
                    <a:cubicBezTo>
                      <a:pt x="238694" y="1043010"/>
                      <a:pt x="242951" y="1058444"/>
                      <a:pt x="249338" y="1063633"/>
                    </a:cubicBezTo>
                    <a:cubicBezTo>
                      <a:pt x="255724" y="1068822"/>
                      <a:pt x="268364" y="1064033"/>
                      <a:pt x="272622" y="1068822"/>
                    </a:cubicBezTo>
                    <a:cubicBezTo>
                      <a:pt x="277012" y="1073612"/>
                      <a:pt x="269029" y="1074011"/>
                      <a:pt x="259982" y="1072415"/>
                    </a:cubicBezTo>
                    <a:cubicBezTo>
                      <a:pt x="250934" y="1070818"/>
                      <a:pt x="248539" y="1076406"/>
                      <a:pt x="234303" y="1081063"/>
                    </a:cubicBezTo>
                    <a:cubicBezTo>
                      <a:pt x="223659" y="1084656"/>
                      <a:pt x="224723" y="1088381"/>
                      <a:pt x="221131" y="1091441"/>
                    </a:cubicBezTo>
                    <a:cubicBezTo>
                      <a:pt x="227517" y="1100755"/>
                      <a:pt x="219002" y="1101952"/>
                      <a:pt x="215676" y="1109004"/>
                    </a:cubicBezTo>
                    <a:cubicBezTo>
                      <a:pt x="212084" y="1116721"/>
                      <a:pt x="207294" y="1117918"/>
                      <a:pt x="206761" y="1122708"/>
                    </a:cubicBezTo>
                    <a:cubicBezTo>
                      <a:pt x="206229" y="1127498"/>
                      <a:pt x="207959" y="1131090"/>
                      <a:pt x="208491" y="1138142"/>
                    </a:cubicBezTo>
                    <a:cubicBezTo>
                      <a:pt x="209023" y="1145327"/>
                      <a:pt x="210221" y="1146391"/>
                      <a:pt x="214478" y="1152379"/>
                    </a:cubicBezTo>
                    <a:cubicBezTo>
                      <a:pt x="218603" y="1158366"/>
                      <a:pt x="210886" y="1158366"/>
                      <a:pt x="207294" y="1161293"/>
                    </a:cubicBezTo>
                    <a:cubicBezTo>
                      <a:pt x="203701" y="1164220"/>
                      <a:pt x="206096" y="1170740"/>
                      <a:pt x="210886" y="1175529"/>
                    </a:cubicBezTo>
                    <a:cubicBezTo>
                      <a:pt x="215676" y="1180319"/>
                      <a:pt x="215676" y="1186174"/>
                      <a:pt x="213813" y="1190298"/>
                    </a:cubicBezTo>
                    <a:cubicBezTo>
                      <a:pt x="212084" y="1194423"/>
                      <a:pt x="217938" y="1201608"/>
                      <a:pt x="222062" y="1205732"/>
                    </a:cubicBezTo>
                    <a:cubicBezTo>
                      <a:pt x="226187" y="1209857"/>
                      <a:pt x="225655" y="1221166"/>
                      <a:pt x="229114" y="1224093"/>
                    </a:cubicBezTo>
                    <a:cubicBezTo>
                      <a:pt x="232706" y="1227020"/>
                      <a:pt x="236831" y="1230080"/>
                      <a:pt x="243350" y="1228218"/>
                    </a:cubicBezTo>
                    <a:cubicBezTo>
                      <a:pt x="249870" y="1226488"/>
                      <a:pt x="253995" y="1229415"/>
                      <a:pt x="256922" y="1234737"/>
                    </a:cubicBezTo>
                    <a:cubicBezTo>
                      <a:pt x="259849" y="1240059"/>
                      <a:pt x="264639" y="1237664"/>
                      <a:pt x="271158" y="1234737"/>
                    </a:cubicBezTo>
                    <a:cubicBezTo>
                      <a:pt x="277678" y="1231810"/>
                      <a:pt x="292446" y="1240059"/>
                      <a:pt x="296039" y="1241789"/>
                    </a:cubicBezTo>
                    <a:cubicBezTo>
                      <a:pt x="299631" y="1243519"/>
                      <a:pt x="297769" y="1253630"/>
                      <a:pt x="298434" y="1260150"/>
                    </a:cubicBezTo>
                    <a:cubicBezTo>
                      <a:pt x="299099" y="1266670"/>
                      <a:pt x="294841" y="1275052"/>
                      <a:pt x="301361" y="1279176"/>
                    </a:cubicBezTo>
                    <a:cubicBezTo>
                      <a:pt x="307880" y="1283301"/>
                      <a:pt x="306150" y="1292881"/>
                      <a:pt x="313868" y="1295808"/>
                    </a:cubicBezTo>
                    <a:cubicBezTo>
                      <a:pt x="321584" y="1298735"/>
                      <a:pt x="324512" y="1309512"/>
                      <a:pt x="329302" y="1310709"/>
                    </a:cubicBezTo>
                    <a:cubicBezTo>
                      <a:pt x="334091" y="1311907"/>
                      <a:pt x="343006" y="1318959"/>
                      <a:pt x="344070" y="1324414"/>
                    </a:cubicBezTo>
                    <a:cubicBezTo>
                      <a:pt x="345267" y="1329736"/>
                      <a:pt x="335821" y="1334526"/>
                      <a:pt x="330366" y="1336920"/>
                    </a:cubicBezTo>
                    <a:cubicBezTo>
                      <a:pt x="325044" y="1339315"/>
                      <a:pt x="314932" y="1329736"/>
                      <a:pt x="311340" y="1333993"/>
                    </a:cubicBezTo>
                    <a:cubicBezTo>
                      <a:pt x="307747" y="1338118"/>
                      <a:pt x="312537" y="1345835"/>
                      <a:pt x="315464" y="1358874"/>
                    </a:cubicBezTo>
                    <a:cubicBezTo>
                      <a:pt x="318391" y="1371913"/>
                      <a:pt x="320786" y="1373110"/>
                      <a:pt x="326774" y="1373110"/>
                    </a:cubicBezTo>
                    <a:cubicBezTo>
                      <a:pt x="332761" y="1373110"/>
                      <a:pt x="335023" y="1368986"/>
                      <a:pt x="339280" y="1366591"/>
                    </a:cubicBezTo>
                    <a:cubicBezTo>
                      <a:pt x="343405" y="1364196"/>
                      <a:pt x="352985" y="1367788"/>
                      <a:pt x="357109" y="1366059"/>
                    </a:cubicBezTo>
                    <a:cubicBezTo>
                      <a:pt x="361234" y="1364329"/>
                      <a:pt x="376135" y="1363664"/>
                      <a:pt x="379063" y="1368454"/>
                    </a:cubicBezTo>
                    <a:cubicBezTo>
                      <a:pt x="381990" y="1373243"/>
                      <a:pt x="385050" y="1384420"/>
                      <a:pt x="382655" y="1388677"/>
                    </a:cubicBezTo>
                    <a:cubicBezTo>
                      <a:pt x="380260" y="1392802"/>
                      <a:pt x="385582" y="1397592"/>
                      <a:pt x="388642" y="1403446"/>
                    </a:cubicBezTo>
                    <a:cubicBezTo>
                      <a:pt x="391569" y="1409433"/>
                      <a:pt x="404076" y="1406373"/>
                      <a:pt x="408201" y="1408236"/>
                    </a:cubicBezTo>
                    <a:cubicBezTo>
                      <a:pt x="412325" y="1409966"/>
                      <a:pt x="421905" y="1423005"/>
                      <a:pt x="420042" y="1428992"/>
                    </a:cubicBezTo>
                    <a:cubicBezTo>
                      <a:pt x="418313" y="1434979"/>
                      <a:pt x="426030" y="1436177"/>
                      <a:pt x="430154" y="1434314"/>
                    </a:cubicBezTo>
                    <a:cubicBezTo>
                      <a:pt x="434279" y="1432584"/>
                      <a:pt x="438403" y="1437241"/>
                      <a:pt x="443193" y="1440301"/>
                    </a:cubicBezTo>
                    <a:cubicBezTo>
                      <a:pt x="447983" y="1443228"/>
                      <a:pt x="452108" y="1442031"/>
                      <a:pt x="456898" y="1439104"/>
                    </a:cubicBezTo>
                    <a:cubicBezTo>
                      <a:pt x="461687" y="1436177"/>
                      <a:pt x="469404" y="1433782"/>
                      <a:pt x="471666" y="1437906"/>
                    </a:cubicBezTo>
                    <a:cubicBezTo>
                      <a:pt x="474061" y="1442031"/>
                      <a:pt x="483508" y="1449748"/>
                      <a:pt x="483508" y="1452143"/>
                    </a:cubicBezTo>
                    <a:cubicBezTo>
                      <a:pt x="483508" y="1454538"/>
                      <a:pt x="498409" y="1452143"/>
                      <a:pt x="505461" y="1455735"/>
                    </a:cubicBezTo>
                    <a:cubicBezTo>
                      <a:pt x="512646" y="1459328"/>
                      <a:pt x="520363" y="1457465"/>
                      <a:pt x="528080" y="1461722"/>
                    </a:cubicBezTo>
                    <a:cubicBezTo>
                      <a:pt x="535797" y="1465847"/>
                      <a:pt x="542849" y="1466512"/>
                      <a:pt x="543514" y="1471169"/>
                    </a:cubicBezTo>
                    <a:cubicBezTo>
                      <a:pt x="544046" y="1475959"/>
                      <a:pt x="535797" y="1480084"/>
                      <a:pt x="535797" y="1482478"/>
                    </a:cubicBezTo>
                    <a:cubicBezTo>
                      <a:pt x="535797" y="1484873"/>
                      <a:pt x="542316" y="1486603"/>
                      <a:pt x="542316" y="1490195"/>
                    </a:cubicBezTo>
                    <a:cubicBezTo>
                      <a:pt x="542316" y="1493788"/>
                      <a:pt x="534067" y="1493788"/>
                      <a:pt x="532870" y="1496715"/>
                    </a:cubicBezTo>
                    <a:cubicBezTo>
                      <a:pt x="531672" y="1499642"/>
                      <a:pt x="537660" y="1503900"/>
                      <a:pt x="538857" y="1506827"/>
                    </a:cubicBezTo>
                    <a:cubicBezTo>
                      <a:pt x="540055" y="1509754"/>
                      <a:pt x="534067" y="1519866"/>
                      <a:pt x="534067" y="1522793"/>
                    </a:cubicBezTo>
                    <a:cubicBezTo>
                      <a:pt x="534067" y="1525720"/>
                      <a:pt x="516238" y="1522261"/>
                      <a:pt x="512114" y="1522261"/>
                    </a:cubicBezTo>
                    <a:cubicBezTo>
                      <a:pt x="507989" y="1522261"/>
                      <a:pt x="495482" y="1535965"/>
                      <a:pt x="491358" y="1536497"/>
                    </a:cubicBezTo>
                    <a:cubicBezTo>
                      <a:pt x="487766" y="1537029"/>
                      <a:pt x="489495" y="1543549"/>
                      <a:pt x="490825" y="1549137"/>
                    </a:cubicBezTo>
                    <a:cubicBezTo>
                      <a:pt x="503598" y="1546742"/>
                      <a:pt x="516771" y="1545678"/>
                      <a:pt x="518101" y="1548472"/>
                    </a:cubicBezTo>
                    <a:cubicBezTo>
                      <a:pt x="520496" y="1553262"/>
                      <a:pt x="490426" y="1565902"/>
                      <a:pt x="484838" y="1567897"/>
                    </a:cubicBezTo>
                    <a:cubicBezTo>
                      <a:pt x="479250" y="1569893"/>
                      <a:pt x="495482" y="1578142"/>
                      <a:pt x="495083" y="1582932"/>
                    </a:cubicBezTo>
                    <a:cubicBezTo>
                      <a:pt x="494684" y="1587722"/>
                      <a:pt x="477654" y="1588919"/>
                      <a:pt x="479250" y="1598366"/>
                    </a:cubicBezTo>
                    <a:cubicBezTo>
                      <a:pt x="480847" y="1607813"/>
                      <a:pt x="473662" y="1609808"/>
                      <a:pt x="464614" y="1609808"/>
                    </a:cubicBezTo>
                    <a:cubicBezTo>
                      <a:pt x="455567" y="1609808"/>
                      <a:pt x="453172" y="1615396"/>
                      <a:pt x="457430" y="1616062"/>
                    </a:cubicBezTo>
                    <a:cubicBezTo>
                      <a:pt x="461820" y="1616860"/>
                      <a:pt x="461421" y="1628702"/>
                      <a:pt x="478452" y="1633092"/>
                    </a:cubicBezTo>
                    <a:cubicBezTo>
                      <a:pt x="495482" y="1637483"/>
                      <a:pt x="513710" y="1653316"/>
                      <a:pt x="528346" y="1669016"/>
                    </a:cubicBezTo>
                    <a:cubicBezTo>
                      <a:pt x="530342" y="1671278"/>
                      <a:pt x="532737" y="1673008"/>
                      <a:pt x="535265" y="1674471"/>
                    </a:cubicBezTo>
                    <a:cubicBezTo>
                      <a:pt x="539522" y="1671943"/>
                      <a:pt x="543114" y="1670080"/>
                      <a:pt x="545243" y="1669815"/>
                    </a:cubicBezTo>
                    <a:cubicBezTo>
                      <a:pt x="553626" y="1668617"/>
                      <a:pt x="568926" y="1673407"/>
                      <a:pt x="577309" y="1679261"/>
                    </a:cubicBezTo>
                    <a:cubicBezTo>
                      <a:pt x="585691" y="1685248"/>
                      <a:pt x="615228" y="1678064"/>
                      <a:pt x="618821" y="1682853"/>
                    </a:cubicBezTo>
                    <a:cubicBezTo>
                      <a:pt x="622413" y="1687643"/>
                      <a:pt x="629465" y="1693498"/>
                      <a:pt x="635452" y="1693498"/>
                    </a:cubicBezTo>
                    <a:cubicBezTo>
                      <a:pt x="641439" y="1693498"/>
                      <a:pt x="647294" y="1705339"/>
                      <a:pt x="652083" y="1701747"/>
                    </a:cubicBezTo>
                    <a:cubicBezTo>
                      <a:pt x="656873" y="1698154"/>
                      <a:pt x="674569" y="1698154"/>
                      <a:pt x="679359" y="1698154"/>
                    </a:cubicBezTo>
                    <a:cubicBezTo>
                      <a:pt x="684149" y="1698154"/>
                      <a:pt x="684149" y="1701747"/>
                      <a:pt x="688806" y="1701747"/>
                    </a:cubicBezTo>
                    <a:cubicBezTo>
                      <a:pt x="693596" y="1701747"/>
                      <a:pt x="693596" y="1719576"/>
                      <a:pt x="697188" y="1718378"/>
                    </a:cubicBezTo>
                    <a:cubicBezTo>
                      <a:pt x="700780" y="1717181"/>
                      <a:pt x="713819" y="1729022"/>
                      <a:pt x="722068" y="1730220"/>
                    </a:cubicBezTo>
                    <a:cubicBezTo>
                      <a:pt x="730318" y="1731417"/>
                      <a:pt x="738700" y="1745654"/>
                      <a:pt x="742292" y="1744456"/>
                    </a:cubicBezTo>
                    <a:cubicBezTo>
                      <a:pt x="745885" y="1743259"/>
                      <a:pt x="751739" y="1750443"/>
                      <a:pt x="754134" y="1744456"/>
                    </a:cubicBezTo>
                    <a:cubicBezTo>
                      <a:pt x="756395" y="1738868"/>
                      <a:pt x="768104" y="1741529"/>
                      <a:pt x="771430" y="1731816"/>
                    </a:cubicBezTo>
                    <a:cubicBezTo>
                      <a:pt x="756395" y="1713455"/>
                      <a:pt x="740296" y="1692965"/>
                      <a:pt x="740696" y="1685115"/>
                    </a:cubicBezTo>
                    <a:cubicBezTo>
                      <a:pt x="741494" y="1671677"/>
                      <a:pt x="747082" y="1663029"/>
                      <a:pt x="730451" y="1648792"/>
                    </a:cubicBezTo>
                    <a:cubicBezTo>
                      <a:pt x="713819" y="1634556"/>
                      <a:pt x="732047" y="1625109"/>
                      <a:pt x="743889" y="1610074"/>
                    </a:cubicBezTo>
                    <a:cubicBezTo>
                      <a:pt x="754533" y="1596636"/>
                      <a:pt x="777019" y="1590782"/>
                      <a:pt x="791388" y="1581202"/>
                    </a:cubicBezTo>
                    <a:cubicBezTo>
                      <a:pt x="788461" y="1579207"/>
                      <a:pt x="785534" y="1577344"/>
                      <a:pt x="782740" y="1576013"/>
                    </a:cubicBezTo>
                    <a:cubicBezTo>
                      <a:pt x="772096" y="1571224"/>
                      <a:pt x="768503" y="1566567"/>
                      <a:pt x="776753" y="1564172"/>
                    </a:cubicBezTo>
                    <a:cubicBezTo>
                      <a:pt x="785002" y="1561777"/>
                      <a:pt x="781542" y="1556987"/>
                      <a:pt x="773160" y="1547540"/>
                    </a:cubicBezTo>
                    <a:cubicBezTo>
                      <a:pt x="764911" y="1538094"/>
                      <a:pt x="761319" y="1528514"/>
                      <a:pt x="756529" y="1528514"/>
                    </a:cubicBezTo>
                    <a:cubicBezTo>
                      <a:pt x="751739" y="1528514"/>
                      <a:pt x="744687" y="1527317"/>
                      <a:pt x="737502" y="1529712"/>
                    </a:cubicBezTo>
                    <a:cubicBezTo>
                      <a:pt x="730318" y="1532107"/>
                      <a:pt x="731515" y="1523724"/>
                      <a:pt x="732712" y="1515475"/>
                    </a:cubicBezTo>
                    <a:cubicBezTo>
                      <a:pt x="733910" y="1507226"/>
                      <a:pt x="719674" y="1508290"/>
                      <a:pt x="717279" y="1504831"/>
                    </a:cubicBezTo>
                    <a:cubicBezTo>
                      <a:pt x="714884" y="1501239"/>
                      <a:pt x="720871" y="1489397"/>
                      <a:pt x="723266" y="1488200"/>
                    </a:cubicBezTo>
                    <a:cubicBezTo>
                      <a:pt x="725661" y="1487002"/>
                      <a:pt x="732712" y="1483410"/>
                      <a:pt x="732712" y="1479950"/>
                    </a:cubicBezTo>
                    <a:cubicBezTo>
                      <a:pt x="732712" y="1476358"/>
                      <a:pt x="719674" y="1475161"/>
                      <a:pt x="724330" y="1466911"/>
                    </a:cubicBezTo>
                    <a:cubicBezTo>
                      <a:pt x="729120" y="1458662"/>
                      <a:pt x="738567" y="1458662"/>
                      <a:pt x="738567" y="1450280"/>
                    </a:cubicBezTo>
                    <a:cubicBezTo>
                      <a:pt x="738567" y="1442031"/>
                      <a:pt x="745752" y="1434846"/>
                      <a:pt x="754001" y="1440833"/>
                    </a:cubicBezTo>
                    <a:cubicBezTo>
                      <a:pt x="762250" y="1446821"/>
                      <a:pt x="765842" y="1462255"/>
                      <a:pt x="775422" y="1458662"/>
                    </a:cubicBezTo>
                    <a:cubicBezTo>
                      <a:pt x="784869" y="1455070"/>
                      <a:pt x="779014" y="1446821"/>
                      <a:pt x="777817" y="1442031"/>
                    </a:cubicBezTo>
                    <a:cubicBezTo>
                      <a:pt x="776619" y="1437241"/>
                      <a:pt x="774225" y="1430189"/>
                      <a:pt x="785002" y="1427794"/>
                    </a:cubicBezTo>
                    <a:cubicBezTo>
                      <a:pt x="795646" y="1425400"/>
                      <a:pt x="790989" y="1414755"/>
                      <a:pt x="799238" y="1414755"/>
                    </a:cubicBezTo>
                    <a:cubicBezTo>
                      <a:pt x="807487" y="1414755"/>
                      <a:pt x="822921" y="1404111"/>
                      <a:pt x="827711" y="1401716"/>
                    </a:cubicBezTo>
                    <a:cubicBezTo>
                      <a:pt x="832501" y="1399322"/>
                      <a:pt x="843145" y="1393467"/>
                      <a:pt x="847935" y="1395729"/>
                    </a:cubicBezTo>
                    <a:cubicBezTo>
                      <a:pt x="852725" y="1398124"/>
                      <a:pt x="858579" y="1404111"/>
                      <a:pt x="862171" y="1395729"/>
                    </a:cubicBezTo>
                    <a:cubicBezTo>
                      <a:pt x="865764" y="1387480"/>
                      <a:pt x="880000" y="1390939"/>
                      <a:pt x="881198" y="1395729"/>
                    </a:cubicBezTo>
                    <a:cubicBezTo>
                      <a:pt x="882395" y="1400519"/>
                      <a:pt x="904881" y="1400519"/>
                      <a:pt x="912065" y="1405176"/>
                    </a:cubicBezTo>
                    <a:cubicBezTo>
                      <a:pt x="919250" y="1409966"/>
                      <a:pt x="934551" y="1419412"/>
                      <a:pt x="934551" y="1424202"/>
                    </a:cubicBezTo>
                    <a:cubicBezTo>
                      <a:pt x="934551" y="1428992"/>
                      <a:pt x="941736" y="1436044"/>
                      <a:pt x="941736" y="1427794"/>
                    </a:cubicBezTo>
                    <a:cubicBezTo>
                      <a:pt x="941736" y="1419412"/>
                      <a:pt x="947723" y="1421807"/>
                      <a:pt x="957170" y="1427794"/>
                    </a:cubicBezTo>
                    <a:cubicBezTo>
                      <a:pt x="966617" y="1433782"/>
                      <a:pt x="979788" y="1431387"/>
                      <a:pt x="982050" y="1425400"/>
                    </a:cubicBezTo>
                    <a:cubicBezTo>
                      <a:pt x="984445" y="1419412"/>
                      <a:pt x="1002274" y="1412360"/>
                      <a:pt x="1008128" y="1417150"/>
                    </a:cubicBezTo>
                    <a:cubicBezTo>
                      <a:pt x="1014116" y="1421940"/>
                      <a:pt x="1016378" y="1425400"/>
                      <a:pt x="1023562" y="1418348"/>
                    </a:cubicBezTo>
                    <a:cubicBezTo>
                      <a:pt x="1030614" y="1411163"/>
                      <a:pt x="1047245" y="1412360"/>
                      <a:pt x="1049640" y="1419545"/>
                    </a:cubicBezTo>
                    <a:cubicBezTo>
                      <a:pt x="1052035" y="1426730"/>
                      <a:pt x="1060285" y="1427927"/>
                      <a:pt x="1067469" y="1427927"/>
                    </a:cubicBezTo>
                    <a:cubicBezTo>
                      <a:pt x="1074521" y="1427927"/>
                      <a:pt x="1075718" y="1438572"/>
                      <a:pt x="1080508" y="1436177"/>
                    </a:cubicBezTo>
                    <a:cubicBezTo>
                      <a:pt x="1085298" y="1433782"/>
                      <a:pt x="1084101" y="1421940"/>
                      <a:pt x="1089955" y="1423138"/>
                    </a:cubicBezTo>
                    <a:cubicBezTo>
                      <a:pt x="1095942" y="1424335"/>
                      <a:pt x="1100599" y="1431387"/>
                      <a:pt x="1110179" y="1431387"/>
                    </a:cubicBezTo>
                    <a:cubicBezTo>
                      <a:pt x="1119625" y="1431387"/>
                      <a:pt x="1126810" y="1428992"/>
                      <a:pt x="1126810" y="1421940"/>
                    </a:cubicBezTo>
                    <a:cubicBezTo>
                      <a:pt x="1126810" y="1414755"/>
                      <a:pt x="1125612" y="1402914"/>
                      <a:pt x="1119759" y="1402914"/>
                    </a:cubicBezTo>
                    <a:cubicBezTo>
                      <a:pt x="1113771" y="1402914"/>
                      <a:pt x="1107917" y="1396927"/>
                      <a:pt x="1100732" y="1396927"/>
                    </a:cubicBezTo>
                    <a:cubicBezTo>
                      <a:pt x="1093547" y="1396927"/>
                      <a:pt x="1086496" y="1385085"/>
                      <a:pt x="1093547" y="1382690"/>
                    </a:cubicBezTo>
                    <a:cubicBezTo>
                      <a:pt x="1100732" y="1380295"/>
                      <a:pt x="1112574" y="1374441"/>
                      <a:pt x="1110179" y="1368454"/>
                    </a:cubicBezTo>
                    <a:cubicBezTo>
                      <a:pt x="1107784" y="1362466"/>
                      <a:pt x="1105389" y="1350625"/>
                      <a:pt x="1114968" y="1349427"/>
                    </a:cubicBezTo>
                    <a:cubicBezTo>
                      <a:pt x="1124415" y="1348230"/>
                      <a:pt x="1144639" y="1348230"/>
                      <a:pt x="1143442" y="1344637"/>
                    </a:cubicBezTo>
                    <a:cubicBezTo>
                      <a:pt x="1142244" y="1341045"/>
                      <a:pt x="1123218" y="1338650"/>
                      <a:pt x="1119759" y="1332796"/>
                    </a:cubicBezTo>
                    <a:cubicBezTo>
                      <a:pt x="1116166" y="1326809"/>
                      <a:pt x="1114968" y="1312572"/>
                      <a:pt x="1118561" y="1310310"/>
                    </a:cubicBezTo>
                    <a:cubicBezTo>
                      <a:pt x="1122153" y="1307915"/>
                      <a:pt x="1133995" y="1311508"/>
                      <a:pt x="1141180" y="1309113"/>
                    </a:cubicBezTo>
                    <a:cubicBezTo>
                      <a:pt x="1148231" y="1306718"/>
                      <a:pt x="1163665" y="1312705"/>
                      <a:pt x="1173245" y="1305520"/>
                    </a:cubicBezTo>
                    <a:cubicBezTo>
                      <a:pt x="1182691" y="1298469"/>
                      <a:pt x="1202916" y="1297271"/>
                      <a:pt x="1213559" y="1297271"/>
                    </a:cubicBezTo>
                    <a:cubicBezTo>
                      <a:pt x="1224203" y="1297271"/>
                      <a:pt x="1232586" y="1290086"/>
                      <a:pt x="1240835" y="1289022"/>
                    </a:cubicBezTo>
                    <a:cubicBezTo>
                      <a:pt x="1249084" y="1287825"/>
                      <a:pt x="1272900" y="1284232"/>
                      <a:pt x="1278754" y="1281837"/>
                    </a:cubicBezTo>
                    <a:cubicBezTo>
                      <a:pt x="1284742" y="1279442"/>
                      <a:pt x="1316674" y="1274786"/>
                      <a:pt x="1317871" y="1268798"/>
                    </a:cubicBezTo>
                    <a:cubicBezTo>
                      <a:pt x="1319069" y="1262811"/>
                      <a:pt x="1344615" y="1258154"/>
                      <a:pt x="1351134" y="1261081"/>
                    </a:cubicBezTo>
                    <a:cubicBezTo>
                      <a:pt x="1357654" y="1264008"/>
                      <a:pt x="1366036" y="1266403"/>
                      <a:pt x="1371890" y="1264008"/>
                    </a:cubicBezTo>
                    <a:cubicBezTo>
                      <a:pt x="1377878" y="1261613"/>
                      <a:pt x="1390251" y="1268133"/>
                      <a:pt x="1389054" y="1274653"/>
                    </a:cubicBezTo>
                    <a:cubicBezTo>
                      <a:pt x="1387857" y="1281172"/>
                      <a:pt x="1394376" y="1288224"/>
                      <a:pt x="1393844" y="1293679"/>
                    </a:cubicBezTo>
                    <a:cubicBezTo>
                      <a:pt x="1393178" y="1299001"/>
                      <a:pt x="1387324" y="1300864"/>
                      <a:pt x="1390916" y="1304988"/>
                    </a:cubicBezTo>
                    <a:cubicBezTo>
                      <a:pt x="1394509" y="1309113"/>
                      <a:pt x="1410475" y="1306186"/>
                      <a:pt x="1415265" y="1300864"/>
                    </a:cubicBezTo>
                    <a:cubicBezTo>
                      <a:pt x="1420055" y="1295542"/>
                      <a:pt x="1425377" y="1303259"/>
                      <a:pt x="1425377" y="1307383"/>
                    </a:cubicBezTo>
                    <a:cubicBezTo>
                      <a:pt x="1425377" y="1311508"/>
                      <a:pt x="1433094" y="1314568"/>
                      <a:pt x="1433094" y="1309113"/>
                    </a:cubicBezTo>
                    <a:cubicBezTo>
                      <a:pt x="1433094" y="1303791"/>
                      <a:pt x="1442540" y="1307383"/>
                      <a:pt x="1445601" y="1310842"/>
                    </a:cubicBezTo>
                    <a:cubicBezTo>
                      <a:pt x="1448528" y="1314435"/>
                      <a:pt x="1459837" y="1306718"/>
                      <a:pt x="1459837" y="1312572"/>
                    </a:cubicBezTo>
                    <a:cubicBezTo>
                      <a:pt x="1459837" y="1318559"/>
                      <a:pt x="1443206" y="1323216"/>
                      <a:pt x="1450390" y="1329736"/>
                    </a:cubicBezTo>
                    <a:cubicBezTo>
                      <a:pt x="1457442" y="1336255"/>
                      <a:pt x="1461700" y="1322019"/>
                      <a:pt x="1470614" y="1324946"/>
                    </a:cubicBezTo>
                    <a:cubicBezTo>
                      <a:pt x="1479529" y="1327873"/>
                      <a:pt x="1491370" y="1314834"/>
                      <a:pt x="1499753" y="1313104"/>
                    </a:cubicBezTo>
                    <a:cubicBezTo>
                      <a:pt x="1508002" y="1311375"/>
                      <a:pt x="1516916" y="1303658"/>
                      <a:pt x="1524101" y="1299400"/>
                    </a:cubicBezTo>
                    <a:cubicBezTo>
                      <a:pt x="1531286" y="1295276"/>
                      <a:pt x="1546586" y="1296473"/>
                      <a:pt x="1541930" y="1301130"/>
                    </a:cubicBezTo>
                    <a:cubicBezTo>
                      <a:pt x="1537140" y="1305920"/>
                      <a:pt x="1531818" y="1314834"/>
                      <a:pt x="1549647" y="1321354"/>
                    </a:cubicBezTo>
                    <a:cubicBezTo>
                      <a:pt x="1567476" y="1327873"/>
                      <a:pt x="1587566" y="1362333"/>
                      <a:pt x="1598875" y="1379497"/>
                    </a:cubicBezTo>
                    <a:cubicBezTo>
                      <a:pt x="1610185" y="1396660"/>
                      <a:pt x="1620829" y="1427528"/>
                      <a:pt x="1626816" y="1427528"/>
                    </a:cubicBezTo>
                    <a:cubicBezTo>
                      <a:pt x="1632804" y="1427528"/>
                      <a:pt x="1634533" y="1412094"/>
                      <a:pt x="1642250" y="1410365"/>
                    </a:cubicBezTo>
                    <a:cubicBezTo>
                      <a:pt x="1649967" y="1408635"/>
                      <a:pt x="1654757" y="1423404"/>
                      <a:pt x="1663006" y="1425133"/>
                    </a:cubicBezTo>
                    <a:cubicBezTo>
                      <a:pt x="1671255" y="1426863"/>
                      <a:pt x="1682565" y="1431653"/>
                      <a:pt x="1689084" y="1429258"/>
                    </a:cubicBezTo>
                    <a:cubicBezTo>
                      <a:pt x="1695604" y="1426863"/>
                      <a:pt x="1710372" y="1418614"/>
                      <a:pt x="1715828" y="1421541"/>
                    </a:cubicBezTo>
                    <a:cubicBezTo>
                      <a:pt x="1721149" y="1424468"/>
                      <a:pt x="1728334" y="1424468"/>
                      <a:pt x="1732991" y="1435778"/>
                    </a:cubicBezTo>
                    <a:cubicBezTo>
                      <a:pt x="1737781" y="1447087"/>
                      <a:pt x="1744833" y="1449482"/>
                      <a:pt x="1749623" y="1449482"/>
                    </a:cubicBezTo>
                    <a:cubicBezTo>
                      <a:pt x="1754412" y="1449482"/>
                      <a:pt x="1755344" y="1454804"/>
                      <a:pt x="1755344" y="1459594"/>
                    </a:cubicBezTo>
                    <a:cubicBezTo>
                      <a:pt x="1755344" y="1464384"/>
                      <a:pt x="1763992" y="1470637"/>
                      <a:pt x="1768782" y="1470637"/>
                    </a:cubicBezTo>
                    <a:cubicBezTo>
                      <a:pt x="1773572" y="1470637"/>
                      <a:pt x="1786212" y="1469040"/>
                      <a:pt x="1790203" y="1466645"/>
                    </a:cubicBezTo>
                    <a:cubicBezTo>
                      <a:pt x="1794194" y="1464250"/>
                      <a:pt x="1798984" y="1461989"/>
                      <a:pt x="1799650" y="1467444"/>
                    </a:cubicBezTo>
                    <a:cubicBezTo>
                      <a:pt x="1800448" y="1473032"/>
                      <a:pt x="1807633" y="1481680"/>
                      <a:pt x="1812289" y="1481680"/>
                    </a:cubicBezTo>
                    <a:cubicBezTo>
                      <a:pt x="1817080" y="1481680"/>
                      <a:pt x="1826526" y="1485672"/>
                      <a:pt x="1827324" y="1481680"/>
                    </a:cubicBezTo>
                    <a:cubicBezTo>
                      <a:pt x="1828122" y="1477689"/>
                      <a:pt x="1840762" y="1475427"/>
                      <a:pt x="1845552" y="1474495"/>
                    </a:cubicBezTo>
                    <a:cubicBezTo>
                      <a:pt x="1850342" y="1473697"/>
                      <a:pt x="1866974" y="1470504"/>
                      <a:pt x="1870034" y="1463452"/>
                    </a:cubicBezTo>
                    <a:cubicBezTo>
                      <a:pt x="1873227" y="1456400"/>
                      <a:pt x="1886665" y="1456400"/>
                      <a:pt x="1890657" y="1451611"/>
                    </a:cubicBezTo>
                    <a:cubicBezTo>
                      <a:pt x="1894648" y="1446821"/>
                      <a:pt x="1905691" y="1444559"/>
                      <a:pt x="1908086" y="1439769"/>
                    </a:cubicBezTo>
                    <a:cubicBezTo>
                      <a:pt x="1910481" y="1434979"/>
                      <a:pt x="1924718" y="1435778"/>
                      <a:pt x="1926314" y="1431919"/>
                    </a:cubicBezTo>
                    <a:cubicBezTo>
                      <a:pt x="1927911" y="1427927"/>
                      <a:pt x="1939752" y="1427129"/>
                      <a:pt x="1945340" y="1428726"/>
                    </a:cubicBezTo>
                    <a:cubicBezTo>
                      <a:pt x="1950929" y="1430322"/>
                      <a:pt x="1978603" y="1435911"/>
                      <a:pt x="1982462" y="1435112"/>
                    </a:cubicBezTo>
                    <a:cubicBezTo>
                      <a:pt x="1986453" y="1434314"/>
                      <a:pt x="1987252" y="1449349"/>
                      <a:pt x="1991110" y="1450147"/>
                    </a:cubicBezTo>
                    <a:cubicBezTo>
                      <a:pt x="1995102" y="1450945"/>
                      <a:pt x="2009339" y="1461989"/>
                      <a:pt x="2013330" y="1458928"/>
                    </a:cubicBezTo>
                    <a:cubicBezTo>
                      <a:pt x="2017321" y="1455735"/>
                      <a:pt x="2026768" y="1452542"/>
                      <a:pt x="2034751" y="1457332"/>
                    </a:cubicBezTo>
                    <a:cubicBezTo>
                      <a:pt x="2042601" y="1462122"/>
                      <a:pt x="2050584" y="1468375"/>
                      <a:pt x="2053777" y="1462920"/>
                    </a:cubicBezTo>
                    <a:cubicBezTo>
                      <a:pt x="2056970" y="1457332"/>
                      <a:pt x="2073602" y="1454937"/>
                      <a:pt x="2075997" y="1451877"/>
                    </a:cubicBezTo>
                    <a:cubicBezTo>
                      <a:pt x="2078391" y="1448683"/>
                      <a:pt x="2080787" y="1439237"/>
                      <a:pt x="2076795" y="1436044"/>
                    </a:cubicBezTo>
                    <a:cubicBezTo>
                      <a:pt x="2072804" y="1432850"/>
                      <a:pt x="2068945" y="1420211"/>
                      <a:pt x="2067349" y="1413957"/>
                    </a:cubicBezTo>
                    <a:cubicBezTo>
                      <a:pt x="2065752" y="1407571"/>
                      <a:pt x="2076795" y="1406107"/>
                      <a:pt x="2078391" y="1400519"/>
                    </a:cubicBezTo>
                    <a:cubicBezTo>
                      <a:pt x="2079989" y="1394931"/>
                      <a:pt x="2089435" y="1394133"/>
                      <a:pt x="2092628" y="1391072"/>
                    </a:cubicBezTo>
                    <a:cubicBezTo>
                      <a:pt x="2095822" y="1387879"/>
                      <a:pt x="2096620" y="1380827"/>
                      <a:pt x="2102075" y="1382424"/>
                    </a:cubicBezTo>
                    <a:cubicBezTo>
                      <a:pt x="2107530" y="1384021"/>
                      <a:pt x="2119505" y="1388012"/>
                      <a:pt x="2121766" y="1390274"/>
                    </a:cubicBezTo>
                    <a:cubicBezTo>
                      <a:pt x="2124161" y="1392669"/>
                      <a:pt x="2132810" y="1394266"/>
                      <a:pt x="2138398" y="1394266"/>
                    </a:cubicBezTo>
                    <a:cubicBezTo>
                      <a:pt x="2143986" y="1394266"/>
                      <a:pt x="2152634" y="1399055"/>
                      <a:pt x="2158222" y="1402116"/>
                    </a:cubicBezTo>
                    <a:cubicBezTo>
                      <a:pt x="2163811" y="1405309"/>
                      <a:pt x="2181241" y="1405309"/>
                      <a:pt x="2184301" y="1409966"/>
                    </a:cubicBezTo>
                    <a:cubicBezTo>
                      <a:pt x="2187494" y="1414755"/>
                      <a:pt x="2183502" y="1428194"/>
                      <a:pt x="2187494" y="1432850"/>
                    </a:cubicBezTo>
                    <a:cubicBezTo>
                      <a:pt x="2191485" y="1437640"/>
                      <a:pt x="2200932" y="1447885"/>
                      <a:pt x="2204125" y="1445490"/>
                    </a:cubicBezTo>
                    <a:cubicBezTo>
                      <a:pt x="2207318" y="1443095"/>
                      <a:pt x="2222353" y="1453340"/>
                      <a:pt x="2227809" y="1452542"/>
                    </a:cubicBezTo>
                    <a:cubicBezTo>
                      <a:pt x="2233396" y="1451744"/>
                      <a:pt x="2242045" y="1443095"/>
                      <a:pt x="2246835" y="1443095"/>
                    </a:cubicBezTo>
                    <a:cubicBezTo>
                      <a:pt x="2251624" y="1443095"/>
                      <a:pt x="2266659" y="1439104"/>
                      <a:pt x="2271316" y="1439902"/>
                    </a:cubicBezTo>
                    <a:cubicBezTo>
                      <a:pt x="2276106" y="1440700"/>
                      <a:pt x="2293403" y="1447087"/>
                      <a:pt x="2295797" y="1445490"/>
                    </a:cubicBezTo>
                    <a:cubicBezTo>
                      <a:pt x="2298192" y="1443894"/>
                      <a:pt x="2314025" y="1446289"/>
                      <a:pt x="2316287" y="1451078"/>
                    </a:cubicBezTo>
                    <a:cubicBezTo>
                      <a:pt x="2318683" y="1455868"/>
                      <a:pt x="2338374" y="1455868"/>
                      <a:pt x="2338374" y="1461323"/>
                    </a:cubicBezTo>
                    <a:cubicBezTo>
                      <a:pt x="2338374" y="1466911"/>
                      <a:pt x="2349417" y="1469972"/>
                      <a:pt x="2352611" y="1476358"/>
                    </a:cubicBezTo>
                    <a:cubicBezTo>
                      <a:pt x="2355804" y="1482745"/>
                      <a:pt x="2381882" y="1478753"/>
                      <a:pt x="2386672" y="1482745"/>
                    </a:cubicBezTo>
                    <a:cubicBezTo>
                      <a:pt x="2391461" y="1486736"/>
                      <a:pt x="2421531" y="1485938"/>
                      <a:pt x="2422196" y="1482745"/>
                    </a:cubicBezTo>
                    <a:cubicBezTo>
                      <a:pt x="2422994" y="1479551"/>
                      <a:pt x="2451467" y="1477955"/>
                      <a:pt x="2457055" y="1473963"/>
                    </a:cubicBezTo>
                    <a:cubicBezTo>
                      <a:pt x="2462643" y="1469972"/>
                      <a:pt x="2477545" y="1471568"/>
                      <a:pt x="2478476" y="1466113"/>
                    </a:cubicBezTo>
                    <a:cubicBezTo>
                      <a:pt x="2479275" y="1460525"/>
                      <a:pt x="2493511" y="1456667"/>
                      <a:pt x="2499765" y="1451877"/>
                    </a:cubicBezTo>
                    <a:cubicBezTo>
                      <a:pt x="2506151" y="1447087"/>
                      <a:pt x="2531431" y="1447885"/>
                      <a:pt x="2533028" y="1453473"/>
                    </a:cubicBezTo>
                    <a:cubicBezTo>
                      <a:pt x="2534624" y="1459061"/>
                      <a:pt x="2549659" y="1460525"/>
                      <a:pt x="2555912" y="1458263"/>
                    </a:cubicBezTo>
                    <a:cubicBezTo>
                      <a:pt x="2562299" y="1455868"/>
                      <a:pt x="2578798" y="1459061"/>
                      <a:pt x="2581192" y="1464650"/>
                    </a:cubicBezTo>
                    <a:cubicBezTo>
                      <a:pt x="2583587" y="1470238"/>
                      <a:pt x="2602480" y="1473298"/>
                      <a:pt x="2607270" y="1471834"/>
                    </a:cubicBezTo>
                    <a:cubicBezTo>
                      <a:pt x="2612060" y="1470238"/>
                      <a:pt x="2627095" y="1459195"/>
                      <a:pt x="2632550" y="1458396"/>
                    </a:cubicBezTo>
                    <a:cubicBezTo>
                      <a:pt x="2638138" y="1457598"/>
                      <a:pt x="2645988" y="1452010"/>
                      <a:pt x="2644392" y="1446555"/>
                    </a:cubicBezTo>
                    <a:cubicBezTo>
                      <a:pt x="2642795" y="1440966"/>
                      <a:pt x="2655435" y="1425266"/>
                      <a:pt x="2657032" y="1418880"/>
                    </a:cubicBezTo>
                    <a:cubicBezTo>
                      <a:pt x="2658628" y="1412494"/>
                      <a:pt x="2669671" y="1395197"/>
                      <a:pt x="2673663" y="1393600"/>
                    </a:cubicBezTo>
                    <a:cubicBezTo>
                      <a:pt x="2677654" y="1392004"/>
                      <a:pt x="2686302" y="1384952"/>
                      <a:pt x="2685504" y="1380162"/>
                    </a:cubicBezTo>
                    <a:cubicBezTo>
                      <a:pt x="2684706" y="1375372"/>
                      <a:pt x="2682311" y="1361136"/>
                      <a:pt x="2677654" y="1361136"/>
                    </a:cubicBezTo>
                    <a:cubicBezTo>
                      <a:pt x="2672865" y="1361136"/>
                      <a:pt x="2664216" y="1361934"/>
                      <a:pt x="2675260" y="1346899"/>
                    </a:cubicBezTo>
                    <a:cubicBezTo>
                      <a:pt x="2686302" y="1331865"/>
                      <a:pt x="2706128" y="1335856"/>
                      <a:pt x="2709321" y="1335856"/>
                    </a:cubicBezTo>
                    <a:cubicBezTo>
                      <a:pt x="2712514" y="1335856"/>
                      <a:pt x="2737794" y="1329470"/>
                      <a:pt x="2748836" y="1332663"/>
                    </a:cubicBezTo>
                    <a:cubicBezTo>
                      <a:pt x="2759880" y="1335856"/>
                      <a:pt x="2767064" y="1331066"/>
                      <a:pt x="2778906" y="1337453"/>
                    </a:cubicBezTo>
                    <a:cubicBezTo>
                      <a:pt x="2790748" y="1343706"/>
                      <a:pt x="2807379" y="1341444"/>
                      <a:pt x="2811371" y="1346899"/>
                    </a:cubicBezTo>
                    <a:cubicBezTo>
                      <a:pt x="2815362" y="1352487"/>
                      <a:pt x="2831195" y="1357144"/>
                      <a:pt x="2828800" y="1366724"/>
                    </a:cubicBezTo>
                    <a:cubicBezTo>
                      <a:pt x="2826405" y="1376171"/>
                      <a:pt x="2837449" y="1370716"/>
                      <a:pt x="2841440" y="1391205"/>
                    </a:cubicBezTo>
                    <a:cubicBezTo>
                      <a:pt x="2845432" y="1411828"/>
                      <a:pt x="2854879" y="1413425"/>
                      <a:pt x="2857273" y="1422872"/>
                    </a:cubicBezTo>
                    <a:cubicBezTo>
                      <a:pt x="2859668" y="1432318"/>
                      <a:pt x="2872308" y="1449748"/>
                      <a:pt x="2870712" y="1455336"/>
                    </a:cubicBezTo>
                    <a:cubicBezTo>
                      <a:pt x="2869115" y="1460924"/>
                      <a:pt x="2867519" y="1469573"/>
                      <a:pt x="2880956" y="1470371"/>
                    </a:cubicBezTo>
                    <a:cubicBezTo>
                      <a:pt x="2894394" y="1471169"/>
                      <a:pt x="2903975" y="1481414"/>
                      <a:pt x="2907034" y="1479817"/>
                    </a:cubicBezTo>
                    <a:cubicBezTo>
                      <a:pt x="2910228" y="1478221"/>
                      <a:pt x="2926061" y="1483809"/>
                      <a:pt x="2933911" y="1491659"/>
                    </a:cubicBezTo>
                    <a:cubicBezTo>
                      <a:pt x="2941894" y="1499509"/>
                      <a:pt x="2953736" y="1495651"/>
                      <a:pt x="2952937" y="1504299"/>
                    </a:cubicBezTo>
                    <a:cubicBezTo>
                      <a:pt x="2952139" y="1512947"/>
                      <a:pt x="2959323" y="1520132"/>
                      <a:pt x="2958525" y="1527184"/>
                    </a:cubicBezTo>
                    <a:cubicBezTo>
                      <a:pt x="2957727" y="1534368"/>
                      <a:pt x="2973560" y="1539025"/>
                      <a:pt x="2984604" y="1537429"/>
                    </a:cubicBezTo>
                    <a:cubicBezTo>
                      <a:pt x="2995646" y="1535832"/>
                      <a:pt x="3003630" y="1541420"/>
                      <a:pt x="3008286" y="1531840"/>
                    </a:cubicBezTo>
                    <a:cubicBezTo>
                      <a:pt x="3013076" y="1522394"/>
                      <a:pt x="3028909" y="1526252"/>
                      <a:pt x="3034365" y="1522394"/>
                    </a:cubicBezTo>
                    <a:cubicBezTo>
                      <a:pt x="3039952" y="1518402"/>
                      <a:pt x="3056584" y="1513745"/>
                      <a:pt x="3055786" y="1527982"/>
                    </a:cubicBezTo>
                    <a:cubicBezTo>
                      <a:pt x="3054987" y="1542218"/>
                      <a:pt x="3064434" y="1545412"/>
                      <a:pt x="3056584" y="1550068"/>
                    </a:cubicBezTo>
                    <a:cubicBezTo>
                      <a:pt x="3048734" y="1554858"/>
                      <a:pt x="3044742" y="1575348"/>
                      <a:pt x="3042347" y="1584130"/>
                    </a:cubicBezTo>
                    <a:cubicBezTo>
                      <a:pt x="3039952" y="1592778"/>
                      <a:pt x="3028111" y="1595173"/>
                      <a:pt x="3026514" y="1604619"/>
                    </a:cubicBezTo>
                    <a:cubicBezTo>
                      <a:pt x="3024918" y="1614066"/>
                      <a:pt x="3013875" y="1614864"/>
                      <a:pt x="3013875" y="1622049"/>
                    </a:cubicBezTo>
                    <a:cubicBezTo>
                      <a:pt x="3013875" y="1629234"/>
                      <a:pt x="2998042" y="1627637"/>
                      <a:pt x="2990191" y="1622049"/>
                    </a:cubicBezTo>
                    <a:cubicBezTo>
                      <a:pt x="2982341" y="1616461"/>
                      <a:pt x="2974358" y="1632294"/>
                      <a:pt x="2968105" y="1632294"/>
                    </a:cubicBezTo>
                    <a:cubicBezTo>
                      <a:pt x="2961718" y="1632294"/>
                      <a:pt x="2962517" y="1645732"/>
                      <a:pt x="2964113" y="1651320"/>
                    </a:cubicBezTo>
                    <a:cubicBezTo>
                      <a:pt x="2965710" y="1656909"/>
                      <a:pt x="2961718" y="1663960"/>
                      <a:pt x="2965710" y="1673407"/>
                    </a:cubicBezTo>
                    <a:cubicBezTo>
                      <a:pt x="2967839" y="1678463"/>
                      <a:pt x="2966508" y="1688175"/>
                      <a:pt x="2967573" y="1698953"/>
                    </a:cubicBezTo>
                    <a:cubicBezTo>
                      <a:pt x="2977153" y="1691901"/>
                      <a:pt x="2985934" y="1686845"/>
                      <a:pt x="2989792" y="1686845"/>
                    </a:cubicBezTo>
                    <a:cubicBezTo>
                      <a:pt x="2999638" y="1686845"/>
                      <a:pt x="3009617" y="1703876"/>
                      <a:pt x="3020660" y="1704275"/>
                    </a:cubicBezTo>
                    <a:cubicBezTo>
                      <a:pt x="3031703" y="1704674"/>
                      <a:pt x="3081997" y="1671012"/>
                      <a:pt x="3082396" y="1665557"/>
                    </a:cubicBezTo>
                    <a:cubicBezTo>
                      <a:pt x="3082795" y="1659969"/>
                      <a:pt x="3112066" y="1631895"/>
                      <a:pt x="3125904" y="1617259"/>
                    </a:cubicBezTo>
                    <a:cubicBezTo>
                      <a:pt x="3139741" y="1602624"/>
                      <a:pt x="3157969" y="1581202"/>
                      <a:pt x="3165021" y="1564704"/>
                    </a:cubicBezTo>
                    <a:cubicBezTo>
                      <a:pt x="3169411" y="1554459"/>
                      <a:pt x="3188704" y="1534635"/>
                      <a:pt x="3193494" y="1526784"/>
                    </a:cubicBezTo>
                    <a:cubicBezTo>
                      <a:pt x="3198284" y="1518934"/>
                      <a:pt x="3201344" y="1518136"/>
                      <a:pt x="3210125" y="1499509"/>
                    </a:cubicBezTo>
                    <a:cubicBezTo>
                      <a:pt x="3218773" y="1480882"/>
                      <a:pt x="3218773" y="1432318"/>
                      <a:pt x="3221568" y="1429125"/>
                    </a:cubicBezTo>
                    <a:cubicBezTo>
                      <a:pt x="3224361" y="1425932"/>
                      <a:pt x="3222765" y="1417683"/>
                      <a:pt x="3226757" y="1412494"/>
                    </a:cubicBezTo>
                    <a:cubicBezTo>
                      <a:pt x="3230748" y="1407305"/>
                      <a:pt x="3228752" y="1400253"/>
                      <a:pt x="3236602" y="1393467"/>
                    </a:cubicBezTo>
                    <a:cubicBezTo>
                      <a:pt x="3244585" y="1386815"/>
                      <a:pt x="3242989" y="1380827"/>
                      <a:pt x="3240993" y="1375638"/>
                    </a:cubicBezTo>
                    <a:cubicBezTo>
                      <a:pt x="3238997" y="1370449"/>
                      <a:pt x="3241392" y="1359007"/>
                      <a:pt x="3239396" y="1355415"/>
                    </a:cubicBezTo>
                    <a:cubicBezTo>
                      <a:pt x="3237401" y="1351822"/>
                      <a:pt x="3237799" y="1350226"/>
                      <a:pt x="3242589" y="1347565"/>
                    </a:cubicBezTo>
                    <a:cubicBezTo>
                      <a:pt x="3247380" y="1344770"/>
                      <a:pt x="3239396" y="1337719"/>
                      <a:pt x="3232743" y="1334526"/>
                    </a:cubicBezTo>
                    <a:cubicBezTo>
                      <a:pt x="3225958" y="1331332"/>
                      <a:pt x="3217310" y="1328538"/>
                      <a:pt x="3216512" y="1321087"/>
                    </a:cubicBezTo>
                    <a:cubicBezTo>
                      <a:pt x="3215713" y="1313503"/>
                      <a:pt x="3204271" y="1304456"/>
                      <a:pt x="3195489" y="1305254"/>
                    </a:cubicBezTo>
                    <a:cubicBezTo>
                      <a:pt x="3186841" y="1306053"/>
                      <a:pt x="3170609" y="1300465"/>
                      <a:pt x="3172605" y="1306053"/>
                    </a:cubicBezTo>
                    <a:cubicBezTo>
                      <a:pt x="3174600" y="1311641"/>
                      <a:pt x="3171807" y="1316298"/>
                      <a:pt x="3167549" y="1315100"/>
                    </a:cubicBezTo>
                    <a:cubicBezTo>
                      <a:pt x="3163158" y="1313903"/>
                      <a:pt x="3161162" y="1317495"/>
                      <a:pt x="3156106" y="1325345"/>
                    </a:cubicBezTo>
                    <a:cubicBezTo>
                      <a:pt x="3150917" y="1333328"/>
                      <a:pt x="3132822" y="1333993"/>
                      <a:pt x="3141072" y="1326543"/>
                    </a:cubicBezTo>
                    <a:cubicBezTo>
                      <a:pt x="3149321" y="1319092"/>
                      <a:pt x="3138277" y="1318692"/>
                      <a:pt x="3139874" y="1310709"/>
                    </a:cubicBezTo>
                    <a:cubicBezTo>
                      <a:pt x="3141471" y="1302859"/>
                      <a:pt x="3148256" y="1294876"/>
                      <a:pt x="3139076" y="1300065"/>
                    </a:cubicBezTo>
                    <a:cubicBezTo>
                      <a:pt x="3130028" y="1305254"/>
                      <a:pt x="3130028" y="1317495"/>
                      <a:pt x="3122444" y="1319092"/>
                    </a:cubicBezTo>
                    <a:cubicBezTo>
                      <a:pt x="3114993" y="1320688"/>
                      <a:pt x="3117255" y="1297670"/>
                      <a:pt x="3119251" y="1291816"/>
                    </a:cubicBezTo>
                    <a:cubicBezTo>
                      <a:pt x="3121246" y="1285829"/>
                      <a:pt x="3105413" y="1292215"/>
                      <a:pt x="3088782" y="1291018"/>
                    </a:cubicBezTo>
                    <a:cubicBezTo>
                      <a:pt x="3072151" y="1289820"/>
                      <a:pt x="3076541" y="1278378"/>
                      <a:pt x="3089980" y="1271193"/>
                    </a:cubicBezTo>
                    <a:cubicBezTo>
                      <a:pt x="3103418" y="1264008"/>
                      <a:pt x="3101023" y="1257356"/>
                      <a:pt x="3107809" y="1254562"/>
                    </a:cubicBezTo>
                    <a:cubicBezTo>
                      <a:pt x="3114594" y="1251768"/>
                      <a:pt x="3131891" y="1240325"/>
                      <a:pt x="3142269" y="1234338"/>
                    </a:cubicBezTo>
                    <a:cubicBezTo>
                      <a:pt x="3152514" y="1228351"/>
                      <a:pt x="3154509" y="1221698"/>
                      <a:pt x="3156905" y="1214913"/>
                    </a:cubicBezTo>
                    <a:cubicBezTo>
                      <a:pt x="3159300" y="1208127"/>
                      <a:pt x="3178193" y="1199878"/>
                      <a:pt x="3195223" y="1186040"/>
                    </a:cubicBezTo>
                    <a:cubicBezTo>
                      <a:pt x="3212254" y="1172203"/>
                      <a:pt x="3220503" y="1164220"/>
                      <a:pt x="3224494" y="1155971"/>
                    </a:cubicBezTo>
                    <a:cubicBezTo>
                      <a:pt x="3228486" y="1147722"/>
                      <a:pt x="3253766" y="1137344"/>
                      <a:pt x="3254165" y="1131090"/>
                    </a:cubicBezTo>
                    <a:cubicBezTo>
                      <a:pt x="3254564" y="1124704"/>
                      <a:pt x="3284234" y="1109004"/>
                      <a:pt x="3304325" y="1105012"/>
                    </a:cubicBezTo>
                    <a:cubicBezTo>
                      <a:pt x="3324549" y="1101021"/>
                      <a:pt x="3356482" y="1106210"/>
                      <a:pt x="3362468" y="1112197"/>
                    </a:cubicBezTo>
                    <a:cubicBezTo>
                      <a:pt x="3368456" y="1118184"/>
                      <a:pt x="3372713" y="1115789"/>
                      <a:pt x="3376306" y="1111798"/>
                    </a:cubicBezTo>
                    <a:cubicBezTo>
                      <a:pt x="3379898" y="1107806"/>
                      <a:pt x="3387748" y="1109802"/>
                      <a:pt x="3401187" y="1111399"/>
                    </a:cubicBezTo>
                    <a:cubicBezTo>
                      <a:pt x="3414625" y="1112995"/>
                      <a:pt x="3417818" y="1105012"/>
                      <a:pt x="3426865" y="1107806"/>
                    </a:cubicBezTo>
                    <a:cubicBezTo>
                      <a:pt x="3435913" y="1110600"/>
                      <a:pt x="3443497" y="1112197"/>
                      <a:pt x="3448952" y="1101420"/>
                    </a:cubicBezTo>
                    <a:cubicBezTo>
                      <a:pt x="3454540" y="1090776"/>
                      <a:pt x="3480618" y="1092772"/>
                      <a:pt x="3486472" y="1097029"/>
                    </a:cubicBezTo>
                    <a:cubicBezTo>
                      <a:pt x="3492459" y="1101420"/>
                      <a:pt x="3497116" y="1107274"/>
                      <a:pt x="3506696" y="1101021"/>
                    </a:cubicBezTo>
                    <a:cubicBezTo>
                      <a:pt x="3516143" y="1094634"/>
                      <a:pt x="3516143" y="1109270"/>
                      <a:pt x="3525323" y="1110467"/>
                    </a:cubicBezTo>
                    <a:cubicBezTo>
                      <a:pt x="3534371" y="1111665"/>
                      <a:pt x="3528517" y="1119515"/>
                      <a:pt x="3520533" y="1118717"/>
                    </a:cubicBezTo>
                    <a:cubicBezTo>
                      <a:pt x="3512684" y="1117918"/>
                      <a:pt x="3502705" y="1122708"/>
                      <a:pt x="3511885" y="1127764"/>
                    </a:cubicBezTo>
                    <a:cubicBezTo>
                      <a:pt x="3520933" y="1132820"/>
                      <a:pt x="3531710" y="1122974"/>
                      <a:pt x="3538761" y="1123773"/>
                    </a:cubicBezTo>
                    <a:cubicBezTo>
                      <a:pt x="3545813" y="1124571"/>
                      <a:pt x="3556989" y="1125369"/>
                      <a:pt x="3566835" y="1118983"/>
                    </a:cubicBezTo>
                    <a:cubicBezTo>
                      <a:pt x="3576814" y="1112596"/>
                      <a:pt x="3579475" y="1124172"/>
                      <a:pt x="3585862" y="1118584"/>
                    </a:cubicBezTo>
                    <a:cubicBezTo>
                      <a:pt x="3592248" y="1112995"/>
                      <a:pt x="3606484" y="1111399"/>
                      <a:pt x="3613536" y="1111798"/>
                    </a:cubicBezTo>
                    <a:cubicBezTo>
                      <a:pt x="3620721" y="1112197"/>
                      <a:pt x="3614734" y="1103549"/>
                      <a:pt x="3602892" y="1103549"/>
                    </a:cubicBezTo>
                    <a:cubicBezTo>
                      <a:pt x="3591050" y="1103549"/>
                      <a:pt x="3591450" y="1097162"/>
                      <a:pt x="3600897" y="1080930"/>
                    </a:cubicBezTo>
                    <a:cubicBezTo>
                      <a:pt x="3610343" y="1064698"/>
                      <a:pt x="3628571" y="1056050"/>
                      <a:pt x="3640014" y="1046204"/>
                    </a:cubicBezTo>
                    <a:cubicBezTo>
                      <a:pt x="3651456" y="1036358"/>
                      <a:pt x="3659838" y="1041015"/>
                      <a:pt x="3659838" y="1034761"/>
                    </a:cubicBezTo>
                    <a:cubicBezTo>
                      <a:pt x="3659838" y="1028508"/>
                      <a:pt x="3665293" y="1010679"/>
                      <a:pt x="3674075" y="1010280"/>
                    </a:cubicBezTo>
                    <a:cubicBezTo>
                      <a:pt x="3682722" y="1009881"/>
                      <a:pt x="3704543" y="1013872"/>
                      <a:pt x="3717981" y="1006288"/>
                    </a:cubicBezTo>
                    <a:cubicBezTo>
                      <a:pt x="3731420" y="998837"/>
                      <a:pt x="3730222" y="1011877"/>
                      <a:pt x="3735810" y="1013872"/>
                    </a:cubicBezTo>
                    <a:cubicBezTo>
                      <a:pt x="3741398" y="1015868"/>
                      <a:pt x="3748849" y="1002430"/>
                      <a:pt x="3755236" y="1006288"/>
                    </a:cubicBezTo>
                    <a:cubicBezTo>
                      <a:pt x="3761622" y="1010280"/>
                      <a:pt x="3745789" y="1019726"/>
                      <a:pt x="3742197" y="1031169"/>
                    </a:cubicBezTo>
                    <a:cubicBezTo>
                      <a:pt x="3738604" y="1042611"/>
                      <a:pt x="3750446" y="1038354"/>
                      <a:pt x="3757232" y="1041414"/>
                    </a:cubicBezTo>
                    <a:cubicBezTo>
                      <a:pt x="3763884" y="1044607"/>
                      <a:pt x="3748450" y="1049264"/>
                      <a:pt x="3750179" y="1052457"/>
                    </a:cubicBezTo>
                    <a:cubicBezTo>
                      <a:pt x="3751776" y="1055650"/>
                      <a:pt x="3765214" y="1055650"/>
                      <a:pt x="3782644" y="1038221"/>
                    </a:cubicBezTo>
                    <a:cubicBezTo>
                      <a:pt x="3800074" y="1020791"/>
                      <a:pt x="3815907" y="1016134"/>
                      <a:pt x="3826950" y="1017199"/>
                    </a:cubicBezTo>
                    <a:cubicBezTo>
                      <a:pt x="3837993" y="1018396"/>
                      <a:pt x="3831740" y="1007353"/>
                      <a:pt x="3832538" y="991121"/>
                    </a:cubicBezTo>
                    <a:cubicBezTo>
                      <a:pt x="3833336" y="974888"/>
                      <a:pt x="3867398" y="970098"/>
                      <a:pt x="3878441" y="974888"/>
                    </a:cubicBezTo>
                    <a:cubicBezTo>
                      <a:pt x="3889484" y="979678"/>
                      <a:pt x="3888686" y="983936"/>
                      <a:pt x="3878041" y="981142"/>
                    </a:cubicBezTo>
                    <a:cubicBezTo>
                      <a:pt x="3867398" y="978348"/>
                      <a:pt x="3857552" y="987927"/>
                      <a:pt x="3857818" y="1001365"/>
                    </a:cubicBezTo>
                    <a:cubicBezTo>
                      <a:pt x="3858217" y="1014804"/>
                      <a:pt x="3848371" y="1019194"/>
                      <a:pt x="3853427" y="1024383"/>
                    </a:cubicBezTo>
                    <a:cubicBezTo>
                      <a:pt x="3858617" y="1029439"/>
                      <a:pt x="3845843" y="1030637"/>
                      <a:pt x="3845445" y="1036225"/>
                    </a:cubicBezTo>
                    <a:cubicBezTo>
                      <a:pt x="3845045" y="1041813"/>
                      <a:pt x="3845445" y="1046071"/>
                      <a:pt x="3837594" y="1048466"/>
                    </a:cubicBezTo>
                    <a:cubicBezTo>
                      <a:pt x="3829744" y="1050861"/>
                      <a:pt x="3803134" y="1053655"/>
                      <a:pt x="3802469" y="1063899"/>
                    </a:cubicBezTo>
                    <a:cubicBezTo>
                      <a:pt x="3801670" y="1074144"/>
                      <a:pt x="3787434" y="1075342"/>
                      <a:pt x="3780648" y="1087982"/>
                    </a:cubicBezTo>
                    <a:cubicBezTo>
                      <a:pt x="3773995" y="1100622"/>
                      <a:pt x="3748183" y="1108206"/>
                      <a:pt x="3731286" y="1133485"/>
                    </a:cubicBezTo>
                    <a:cubicBezTo>
                      <a:pt x="3714256" y="1158765"/>
                      <a:pt x="3687380" y="1158765"/>
                      <a:pt x="3687380" y="1163555"/>
                    </a:cubicBezTo>
                    <a:cubicBezTo>
                      <a:pt x="3687380" y="1168345"/>
                      <a:pt x="3668752" y="1167946"/>
                      <a:pt x="3662499" y="1168744"/>
                    </a:cubicBezTo>
                    <a:cubicBezTo>
                      <a:pt x="3656245" y="1169542"/>
                      <a:pt x="3668486" y="1184976"/>
                      <a:pt x="3653451" y="1201208"/>
                    </a:cubicBezTo>
                    <a:cubicBezTo>
                      <a:pt x="3638416" y="1217441"/>
                      <a:pt x="3628571" y="1239926"/>
                      <a:pt x="3628970" y="1262545"/>
                    </a:cubicBezTo>
                    <a:cubicBezTo>
                      <a:pt x="3629369" y="1285031"/>
                      <a:pt x="3636820" y="1349959"/>
                      <a:pt x="3643605" y="1361402"/>
                    </a:cubicBezTo>
                    <a:cubicBezTo>
                      <a:pt x="3650391" y="1372844"/>
                      <a:pt x="3646400" y="1400918"/>
                      <a:pt x="3651855" y="1406905"/>
                    </a:cubicBezTo>
                    <a:cubicBezTo>
                      <a:pt x="3657443" y="1412893"/>
                      <a:pt x="3655447" y="1422738"/>
                      <a:pt x="3659040" y="1426331"/>
                    </a:cubicBezTo>
                    <a:cubicBezTo>
                      <a:pt x="3662632" y="1429923"/>
                      <a:pt x="3677268" y="1410498"/>
                      <a:pt x="3687113" y="1402249"/>
                    </a:cubicBezTo>
                    <a:cubicBezTo>
                      <a:pt x="3696959" y="1393999"/>
                      <a:pt x="3693899" y="1391205"/>
                      <a:pt x="3700552" y="1386815"/>
                    </a:cubicBezTo>
                    <a:cubicBezTo>
                      <a:pt x="3707337" y="1382424"/>
                      <a:pt x="3704543" y="1364329"/>
                      <a:pt x="3706539" y="1359539"/>
                    </a:cubicBezTo>
                    <a:cubicBezTo>
                      <a:pt x="3708534" y="1354749"/>
                      <a:pt x="3720775" y="1352354"/>
                      <a:pt x="3724767" y="1347298"/>
                    </a:cubicBezTo>
                    <a:cubicBezTo>
                      <a:pt x="3728758" y="1342109"/>
                      <a:pt x="3739004" y="1345303"/>
                      <a:pt x="3744592" y="1343307"/>
                    </a:cubicBezTo>
                    <a:cubicBezTo>
                      <a:pt x="3750179" y="1341311"/>
                      <a:pt x="3744192" y="1328272"/>
                      <a:pt x="3742197" y="1320821"/>
                    </a:cubicBezTo>
                    <a:cubicBezTo>
                      <a:pt x="3740201" y="1313237"/>
                      <a:pt x="3758429" y="1302992"/>
                      <a:pt x="3767876" y="1296340"/>
                    </a:cubicBezTo>
                    <a:cubicBezTo>
                      <a:pt x="3777322" y="1289687"/>
                      <a:pt x="3789297" y="1300731"/>
                      <a:pt x="3799940" y="1290752"/>
                    </a:cubicBezTo>
                    <a:cubicBezTo>
                      <a:pt x="3810584" y="1280906"/>
                      <a:pt x="3799142" y="1269330"/>
                      <a:pt x="3795151" y="1264275"/>
                    </a:cubicBezTo>
                    <a:cubicBezTo>
                      <a:pt x="3791159" y="1259086"/>
                      <a:pt x="3805795" y="1234205"/>
                      <a:pt x="3814177" y="1231810"/>
                    </a:cubicBezTo>
                    <a:cubicBezTo>
                      <a:pt x="3822426" y="1229415"/>
                      <a:pt x="3826817" y="1237797"/>
                      <a:pt x="3834800" y="1230613"/>
                    </a:cubicBezTo>
                    <a:cubicBezTo>
                      <a:pt x="3842650" y="1223428"/>
                      <a:pt x="3827615" y="1211985"/>
                      <a:pt x="3822161" y="1212784"/>
                    </a:cubicBezTo>
                    <a:cubicBezTo>
                      <a:pt x="3816572" y="1213582"/>
                      <a:pt x="3814709" y="1192560"/>
                      <a:pt x="3827749" y="1182714"/>
                    </a:cubicBezTo>
                    <a:cubicBezTo>
                      <a:pt x="3840787" y="1172868"/>
                      <a:pt x="3835598" y="1170873"/>
                      <a:pt x="3826950" y="1168478"/>
                    </a:cubicBezTo>
                    <a:cubicBezTo>
                      <a:pt x="3818302" y="1166083"/>
                      <a:pt x="3816705" y="1169276"/>
                      <a:pt x="3809919" y="1169675"/>
                    </a:cubicBezTo>
                    <a:cubicBezTo>
                      <a:pt x="3803267" y="1170074"/>
                      <a:pt x="3796481" y="1155838"/>
                      <a:pt x="3806726" y="1142001"/>
                    </a:cubicBezTo>
                    <a:cubicBezTo>
                      <a:pt x="3816971" y="1128163"/>
                      <a:pt x="3826950" y="1129760"/>
                      <a:pt x="3829212" y="1118317"/>
                    </a:cubicBezTo>
                    <a:cubicBezTo>
                      <a:pt x="3831607" y="1106875"/>
                      <a:pt x="3845843" y="1090643"/>
                      <a:pt x="3849436" y="1084656"/>
                    </a:cubicBezTo>
                    <a:cubicBezTo>
                      <a:pt x="3853028" y="1078668"/>
                      <a:pt x="3867264" y="1084656"/>
                      <a:pt x="3872720" y="1083458"/>
                    </a:cubicBezTo>
                    <a:cubicBezTo>
                      <a:pt x="3878308" y="1082261"/>
                      <a:pt x="3876312" y="1094102"/>
                      <a:pt x="3882964" y="1088248"/>
                    </a:cubicBezTo>
                    <a:cubicBezTo>
                      <a:pt x="3889617" y="1082261"/>
                      <a:pt x="3900793" y="1062569"/>
                      <a:pt x="3909841" y="1062569"/>
                    </a:cubicBezTo>
                    <a:cubicBezTo>
                      <a:pt x="3918888" y="1062569"/>
                      <a:pt x="3913034" y="1077205"/>
                      <a:pt x="3915429" y="1085853"/>
                    </a:cubicBezTo>
                    <a:cubicBezTo>
                      <a:pt x="3917824" y="1094501"/>
                      <a:pt x="3922880" y="1083458"/>
                      <a:pt x="3940309" y="1071616"/>
                    </a:cubicBezTo>
                    <a:cubicBezTo>
                      <a:pt x="3957739" y="1059775"/>
                      <a:pt x="3995659" y="1060972"/>
                      <a:pt x="4007101" y="1066427"/>
                    </a:cubicBezTo>
                    <a:cubicBezTo>
                      <a:pt x="4018543" y="1072016"/>
                      <a:pt x="4020540" y="1085055"/>
                      <a:pt x="4026926" y="1083458"/>
                    </a:cubicBezTo>
                    <a:cubicBezTo>
                      <a:pt x="4036506" y="1081063"/>
                      <a:pt x="4028522" y="1070419"/>
                      <a:pt x="4037969" y="1067625"/>
                    </a:cubicBezTo>
                    <a:cubicBezTo>
                      <a:pt x="4047416" y="1064831"/>
                      <a:pt x="4064048" y="1054985"/>
                      <a:pt x="4076687" y="1045938"/>
                    </a:cubicBezTo>
                    <a:cubicBezTo>
                      <a:pt x="4089327" y="1036890"/>
                      <a:pt x="4085735" y="1043543"/>
                      <a:pt x="4092520" y="1035294"/>
                    </a:cubicBezTo>
                    <a:cubicBezTo>
                      <a:pt x="4099306" y="1027044"/>
                      <a:pt x="4105958" y="1030504"/>
                      <a:pt x="4107954" y="1025049"/>
                    </a:cubicBezTo>
                    <a:cubicBezTo>
                      <a:pt x="4109950" y="1019460"/>
                      <a:pt x="4128178" y="1010413"/>
                      <a:pt x="4153059" y="1004825"/>
                    </a:cubicBezTo>
                    <a:cubicBezTo>
                      <a:pt x="4177939" y="999237"/>
                      <a:pt x="4210404" y="982738"/>
                      <a:pt x="4208807" y="977549"/>
                    </a:cubicBezTo>
                    <a:cubicBezTo>
                      <a:pt x="4207210" y="972360"/>
                      <a:pt x="4218253" y="969965"/>
                      <a:pt x="4219451" y="975154"/>
                    </a:cubicBezTo>
                    <a:cubicBezTo>
                      <a:pt x="4220648" y="980343"/>
                      <a:pt x="4230095" y="978348"/>
                      <a:pt x="4243134" y="981142"/>
                    </a:cubicBezTo>
                    <a:cubicBezTo>
                      <a:pt x="4256174" y="983936"/>
                      <a:pt x="4262160" y="989125"/>
                      <a:pt x="4272405" y="978747"/>
                    </a:cubicBezTo>
                    <a:cubicBezTo>
                      <a:pt x="4282651" y="968502"/>
                      <a:pt x="4271208" y="964909"/>
                      <a:pt x="4271607" y="957059"/>
                    </a:cubicBezTo>
                    <a:cubicBezTo>
                      <a:pt x="4272007" y="949076"/>
                      <a:pt x="4253778" y="940827"/>
                      <a:pt x="4256174" y="932578"/>
                    </a:cubicBezTo>
                    <a:cubicBezTo>
                      <a:pt x="4258568" y="924329"/>
                      <a:pt x="4242735" y="902109"/>
                      <a:pt x="4237946" y="906500"/>
                    </a:cubicBezTo>
                    <a:cubicBezTo>
                      <a:pt x="4233155" y="910891"/>
                      <a:pt x="4222112" y="902908"/>
                      <a:pt x="4222112" y="896654"/>
                    </a:cubicBezTo>
                    <a:cubicBezTo>
                      <a:pt x="4222112" y="890268"/>
                      <a:pt x="4221314" y="882817"/>
                      <a:pt x="4213863" y="887607"/>
                    </a:cubicBezTo>
                    <a:cubicBezTo>
                      <a:pt x="4206412" y="892397"/>
                      <a:pt x="4193639" y="890002"/>
                      <a:pt x="4191378" y="882817"/>
                    </a:cubicBezTo>
                    <a:cubicBezTo>
                      <a:pt x="4188982" y="875632"/>
                      <a:pt x="4206013" y="870576"/>
                      <a:pt x="4217855" y="875366"/>
                    </a:cubicBezTo>
                    <a:cubicBezTo>
                      <a:pt x="4229696" y="880156"/>
                      <a:pt x="4226237" y="884813"/>
                      <a:pt x="4232091" y="888405"/>
                    </a:cubicBezTo>
                    <a:cubicBezTo>
                      <a:pt x="4238078" y="891997"/>
                      <a:pt x="4254177" y="890401"/>
                      <a:pt x="4262560" y="886409"/>
                    </a:cubicBezTo>
                    <a:cubicBezTo>
                      <a:pt x="4270809" y="882418"/>
                      <a:pt x="4294226" y="874967"/>
                      <a:pt x="4298084" y="868181"/>
                    </a:cubicBezTo>
                    <a:cubicBezTo>
                      <a:pt x="4302076" y="861396"/>
                      <a:pt x="4297685" y="858335"/>
                      <a:pt x="4305668" y="854344"/>
                    </a:cubicBezTo>
                    <a:cubicBezTo>
                      <a:pt x="4313519" y="850352"/>
                      <a:pt x="4307664" y="842103"/>
                      <a:pt x="4300879" y="838511"/>
                    </a:cubicBezTo>
                    <a:cubicBezTo>
                      <a:pt x="4294226" y="834918"/>
                      <a:pt x="4295689" y="825472"/>
                      <a:pt x="4302874" y="825472"/>
                    </a:cubicBezTo>
                    <a:cubicBezTo>
                      <a:pt x="4309926" y="825472"/>
                      <a:pt x="4308063" y="817090"/>
                      <a:pt x="4312720" y="816690"/>
                    </a:cubicBezTo>
                    <a:cubicBezTo>
                      <a:pt x="4317510" y="816291"/>
                      <a:pt x="4318308" y="820283"/>
                      <a:pt x="4326956" y="815892"/>
                    </a:cubicBezTo>
                    <a:cubicBezTo>
                      <a:pt x="4335605" y="811502"/>
                      <a:pt x="4327356" y="822545"/>
                      <a:pt x="4323364" y="830129"/>
                    </a:cubicBezTo>
                    <a:cubicBezTo>
                      <a:pt x="4319373" y="837580"/>
                      <a:pt x="4331613" y="843966"/>
                      <a:pt x="4332810" y="848357"/>
                    </a:cubicBezTo>
                    <a:cubicBezTo>
                      <a:pt x="4334008" y="852747"/>
                      <a:pt x="4351039" y="854344"/>
                      <a:pt x="4360485" y="849155"/>
                    </a:cubicBezTo>
                    <a:cubicBezTo>
                      <a:pt x="4369932" y="843966"/>
                      <a:pt x="4400401" y="855541"/>
                      <a:pt x="4402397" y="862992"/>
                    </a:cubicBezTo>
                    <a:cubicBezTo>
                      <a:pt x="4404392" y="870576"/>
                      <a:pt x="4408783" y="879624"/>
                      <a:pt x="4421423" y="886010"/>
                    </a:cubicBezTo>
                    <a:cubicBezTo>
                      <a:pt x="4434063" y="892264"/>
                      <a:pt x="4445505" y="889602"/>
                      <a:pt x="4447900" y="895457"/>
                    </a:cubicBezTo>
                    <a:cubicBezTo>
                      <a:pt x="4450295" y="901444"/>
                      <a:pt x="4455084" y="904504"/>
                      <a:pt x="4462136" y="902908"/>
                    </a:cubicBezTo>
                    <a:cubicBezTo>
                      <a:pt x="4469321" y="901311"/>
                      <a:pt x="4473180" y="909161"/>
                      <a:pt x="4478368" y="904504"/>
                    </a:cubicBezTo>
                    <a:cubicBezTo>
                      <a:pt x="4483557" y="899714"/>
                      <a:pt x="4486219" y="907298"/>
                      <a:pt x="4493004" y="901311"/>
                    </a:cubicBezTo>
                    <a:cubicBezTo>
                      <a:pt x="4499657" y="895324"/>
                      <a:pt x="4478368" y="891465"/>
                      <a:pt x="4481163" y="886675"/>
                    </a:cubicBezTo>
                    <a:cubicBezTo>
                      <a:pt x="4483957" y="881886"/>
                      <a:pt x="4488347" y="890268"/>
                      <a:pt x="4494201" y="889869"/>
                    </a:cubicBezTo>
                    <a:cubicBezTo>
                      <a:pt x="4500189" y="889469"/>
                      <a:pt x="4492605" y="878027"/>
                      <a:pt x="4496996" y="876830"/>
                    </a:cubicBezTo>
                    <a:cubicBezTo>
                      <a:pt x="4501387" y="875632"/>
                      <a:pt x="4497794" y="851949"/>
                      <a:pt x="4493004" y="850352"/>
                    </a:cubicBezTo>
                    <a:cubicBezTo>
                      <a:pt x="4488215" y="848756"/>
                      <a:pt x="4492206" y="840507"/>
                      <a:pt x="4501253" y="847159"/>
                    </a:cubicBezTo>
                    <a:cubicBezTo>
                      <a:pt x="4510301" y="853945"/>
                      <a:pt x="4524537" y="853546"/>
                      <a:pt x="4531323" y="853546"/>
                    </a:cubicBezTo>
                    <a:cubicBezTo>
                      <a:pt x="4538109" y="853546"/>
                      <a:pt x="4531722" y="847159"/>
                      <a:pt x="4525069" y="846095"/>
                    </a:cubicBezTo>
                    <a:cubicBezTo>
                      <a:pt x="4518284" y="844897"/>
                      <a:pt x="4526267" y="839309"/>
                      <a:pt x="4531057" y="843700"/>
                    </a:cubicBezTo>
                    <a:cubicBezTo>
                      <a:pt x="4535846" y="848091"/>
                      <a:pt x="4544894" y="850086"/>
                      <a:pt x="4545692" y="845297"/>
                    </a:cubicBezTo>
                    <a:cubicBezTo>
                      <a:pt x="4546490" y="840507"/>
                      <a:pt x="4551281" y="830262"/>
                      <a:pt x="4559530" y="830661"/>
                    </a:cubicBezTo>
                    <a:cubicBezTo>
                      <a:pt x="4567513" y="830528"/>
                      <a:pt x="4570307" y="825738"/>
                      <a:pt x="4562324" y="822944"/>
                    </a:cubicBezTo>
                    <a:close/>
                    <a:moveTo>
                      <a:pt x="2356735" y="1341843"/>
                    </a:moveTo>
                    <a:cubicBezTo>
                      <a:pt x="2334249" y="1362067"/>
                      <a:pt x="2289145" y="1366724"/>
                      <a:pt x="2289145" y="1383355"/>
                    </a:cubicBezTo>
                    <a:cubicBezTo>
                      <a:pt x="2289145" y="1399987"/>
                      <a:pt x="2234594" y="1408236"/>
                      <a:pt x="2229804" y="1401184"/>
                    </a:cubicBezTo>
                    <a:cubicBezTo>
                      <a:pt x="2225679" y="1394931"/>
                      <a:pt x="2270119" y="1392935"/>
                      <a:pt x="2280896" y="1369119"/>
                    </a:cubicBezTo>
                    <a:cubicBezTo>
                      <a:pt x="2291540" y="1345436"/>
                      <a:pt x="2332120" y="1333195"/>
                      <a:pt x="2352078" y="1301529"/>
                    </a:cubicBezTo>
                    <a:cubicBezTo>
                      <a:pt x="2366314" y="1279043"/>
                      <a:pt x="2378156" y="1244583"/>
                      <a:pt x="2386538" y="1246978"/>
                    </a:cubicBezTo>
                    <a:cubicBezTo>
                      <a:pt x="2394654" y="1249373"/>
                      <a:pt x="2379221" y="1321620"/>
                      <a:pt x="2356735" y="1341843"/>
                    </a:cubicBezTo>
                    <a:close/>
                    <a:moveTo>
                      <a:pt x="2457189" y="412880"/>
                    </a:moveTo>
                    <a:cubicBezTo>
                      <a:pt x="2453995" y="419267"/>
                      <a:pt x="2436831" y="419666"/>
                      <a:pt x="2441355" y="425520"/>
                    </a:cubicBezTo>
                    <a:cubicBezTo>
                      <a:pt x="2449206" y="435765"/>
                      <a:pt x="2488855" y="430310"/>
                      <a:pt x="2489653" y="417670"/>
                    </a:cubicBezTo>
                    <a:cubicBezTo>
                      <a:pt x="2490451" y="405030"/>
                      <a:pt x="2460382" y="406494"/>
                      <a:pt x="2457189" y="412880"/>
                    </a:cubicBezTo>
                    <a:close/>
                    <a:moveTo>
                      <a:pt x="1016777" y="22109"/>
                    </a:moveTo>
                    <a:cubicBezTo>
                      <a:pt x="1035803" y="22109"/>
                      <a:pt x="1030215" y="10267"/>
                      <a:pt x="1042855" y="11864"/>
                    </a:cubicBezTo>
                    <a:cubicBezTo>
                      <a:pt x="1055495" y="13461"/>
                      <a:pt x="1072126" y="12662"/>
                      <a:pt x="1065739" y="4679"/>
                    </a:cubicBezTo>
                    <a:cubicBezTo>
                      <a:pt x="1059486" y="-3171"/>
                      <a:pt x="1013584" y="-111"/>
                      <a:pt x="1018240" y="6276"/>
                    </a:cubicBezTo>
                    <a:cubicBezTo>
                      <a:pt x="1023030" y="12662"/>
                      <a:pt x="981119" y="10267"/>
                      <a:pt x="981784" y="12662"/>
                    </a:cubicBezTo>
                    <a:cubicBezTo>
                      <a:pt x="983647" y="17452"/>
                      <a:pt x="997884" y="22109"/>
                      <a:pt x="1016777" y="22109"/>
                    </a:cubicBezTo>
                    <a:close/>
                    <a:moveTo>
                      <a:pt x="918718" y="75196"/>
                    </a:moveTo>
                    <a:cubicBezTo>
                      <a:pt x="918718" y="62557"/>
                      <a:pt x="877605" y="76527"/>
                      <a:pt x="885455" y="79188"/>
                    </a:cubicBezTo>
                    <a:cubicBezTo>
                      <a:pt x="892640" y="81450"/>
                      <a:pt x="918718" y="87836"/>
                      <a:pt x="918718" y="75196"/>
                    </a:cubicBezTo>
                    <a:close/>
                    <a:moveTo>
                      <a:pt x="1020768" y="64818"/>
                    </a:moveTo>
                    <a:cubicBezTo>
                      <a:pt x="1023163" y="71072"/>
                      <a:pt x="1016777" y="72003"/>
                      <a:pt x="1000944" y="72003"/>
                    </a:cubicBezTo>
                    <a:cubicBezTo>
                      <a:pt x="985110" y="72003"/>
                      <a:pt x="976861" y="80918"/>
                      <a:pt x="985110" y="87836"/>
                    </a:cubicBezTo>
                    <a:cubicBezTo>
                      <a:pt x="994557" y="95819"/>
                      <a:pt x="1036468" y="92626"/>
                      <a:pt x="1043653" y="83046"/>
                    </a:cubicBezTo>
                    <a:cubicBezTo>
                      <a:pt x="1050838" y="73600"/>
                      <a:pt x="1068933" y="81450"/>
                      <a:pt x="1072126" y="72003"/>
                    </a:cubicBezTo>
                    <a:cubicBezTo>
                      <a:pt x="1075319" y="62423"/>
                      <a:pt x="1018373" y="58565"/>
                      <a:pt x="1020768" y="64818"/>
                    </a:cubicBezTo>
                    <a:close/>
                    <a:moveTo>
                      <a:pt x="1156081" y="49784"/>
                    </a:moveTo>
                    <a:cubicBezTo>
                      <a:pt x="1161670" y="42599"/>
                      <a:pt x="1145836" y="42599"/>
                      <a:pt x="1144240" y="35547"/>
                    </a:cubicBezTo>
                    <a:cubicBezTo>
                      <a:pt x="1142643" y="28362"/>
                      <a:pt x="1098337" y="26899"/>
                      <a:pt x="1100732" y="34749"/>
                    </a:cubicBezTo>
                    <a:cubicBezTo>
                      <a:pt x="1103127" y="42732"/>
                      <a:pt x="1070130" y="51247"/>
                      <a:pt x="1080242" y="59230"/>
                    </a:cubicBezTo>
                    <a:cubicBezTo>
                      <a:pt x="1099135" y="74398"/>
                      <a:pt x="1150493" y="56968"/>
                      <a:pt x="1156081" y="49784"/>
                    </a:cubicBezTo>
                    <a:close/>
                    <a:moveTo>
                      <a:pt x="1030215" y="37144"/>
                    </a:moveTo>
                    <a:cubicBezTo>
                      <a:pt x="1032610" y="20512"/>
                      <a:pt x="1004935" y="33951"/>
                      <a:pt x="984312" y="25302"/>
                    </a:cubicBezTo>
                    <a:cubicBezTo>
                      <a:pt x="963689" y="16654"/>
                      <a:pt x="951582" y="17319"/>
                      <a:pt x="965286" y="29294"/>
                    </a:cubicBezTo>
                    <a:cubicBezTo>
                      <a:pt x="971673" y="34882"/>
                      <a:pt x="930027" y="39140"/>
                      <a:pt x="936813" y="45925"/>
                    </a:cubicBezTo>
                    <a:cubicBezTo>
                      <a:pt x="951981" y="60960"/>
                      <a:pt x="1027820" y="53775"/>
                      <a:pt x="1030215" y="37144"/>
                    </a:cubicBezTo>
                    <a:close/>
                    <a:moveTo>
                      <a:pt x="912465" y="476213"/>
                    </a:moveTo>
                    <a:cubicBezTo>
                      <a:pt x="913263" y="484063"/>
                      <a:pt x="908473" y="489651"/>
                      <a:pt x="893438" y="489651"/>
                    </a:cubicBezTo>
                    <a:cubicBezTo>
                      <a:pt x="878404" y="489651"/>
                      <a:pt x="900623" y="499097"/>
                      <a:pt x="902087" y="507879"/>
                    </a:cubicBezTo>
                    <a:cubicBezTo>
                      <a:pt x="903683" y="516527"/>
                      <a:pt x="887052" y="510274"/>
                      <a:pt x="886254" y="523712"/>
                    </a:cubicBezTo>
                    <a:cubicBezTo>
                      <a:pt x="885455" y="537150"/>
                      <a:pt x="856983" y="523712"/>
                      <a:pt x="852991" y="541142"/>
                    </a:cubicBezTo>
                    <a:cubicBezTo>
                      <a:pt x="848999" y="558571"/>
                      <a:pt x="867227" y="556176"/>
                      <a:pt x="879867" y="556975"/>
                    </a:cubicBezTo>
                    <a:cubicBezTo>
                      <a:pt x="892507" y="557773"/>
                      <a:pt x="875077" y="569614"/>
                      <a:pt x="884657" y="576666"/>
                    </a:cubicBezTo>
                    <a:cubicBezTo>
                      <a:pt x="894103" y="583851"/>
                      <a:pt x="901288" y="581456"/>
                      <a:pt x="894902" y="568018"/>
                    </a:cubicBezTo>
                    <a:cubicBezTo>
                      <a:pt x="888516" y="554580"/>
                      <a:pt x="928165" y="572808"/>
                      <a:pt x="916190" y="583053"/>
                    </a:cubicBezTo>
                    <a:cubicBezTo>
                      <a:pt x="904349" y="593298"/>
                      <a:pt x="935216" y="601281"/>
                      <a:pt x="950251" y="602079"/>
                    </a:cubicBezTo>
                    <a:cubicBezTo>
                      <a:pt x="965286" y="602877"/>
                      <a:pt x="1018640" y="614586"/>
                      <a:pt x="1019837" y="602079"/>
                    </a:cubicBezTo>
                    <a:cubicBezTo>
                      <a:pt x="1020635" y="594229"/>
                      <a:pt x="1000145" y="587044"/>
                      <a:pt x="983514" y="569614"/>
                    </a:cubicBezTo>
                    <a:cubicBezTo>
                      <a:pt x="966882" y="552185"/>
                      <a:pt x="955041" y="523712"/>
                      <a:pt x="974067" y="511870"/>
                    </a:cubicBezTo>
                    <a:cubicBezTo>
                      <a:pt x="993094" y="500029"/>
                      <a:pt x="976462" y="494441"/>
                      <a:pt x="995356" y="481002"/>
                    </a:cubicBezTo>
                    <a:cubicBezTo>
                      <a:pt x="1014382" y="467564"/>
                      <a:pt x="1003339" y="454924"/>
                      <a:pt x="1019039" y="453328"/>
                    </a:cubicBezTo>
                    <a:cubicBezTo>
                      <a:pt x="1034872" y="451731"/>
                      <a:pt x="1017442" y="437495"/>
                      <a:pt x="1033275" y="435100"/>
                    </a:cubicBezTo>
                    <a:cubicBezTo>
                      <a:pt x="1049108" y="432705"/>
                      <a:pt x="1052302" y="415275"/>
                      <a:pt x="1049907" y="409022"/>
                    </a:cubicBezTo>
                    <a:cubicBezTo>
                      <a:pt x="1047511" y="402768"/>
                      <a:pt x="1066538" y="409820"/>
                      <a:pt x="1075186" y="400373"/>
                    </a:cubicBezTo>
                    <a:cubicBezTo>
                      <a:pt x="1083835" y="390927"/>
                      <a:pt x="1104457" y="397180"/>
                      <a:pt x="1110711" y="383742"/>
                    </a:cubicBezTo>
                    <a:cubicBezTo>
                      <a:pt x="1117097" y="370304"/>
                      <a:pt x="1207971" y="339436"/>
                      <a:pt x="1259462" y="327594"/>
                    </a:cubicBezTo>
                    <a:cubicBezTo>
                      <a:pt x="1310820" y="315753"/>
                      <a:pt x="1346477" y="294332"/>
                      <a:pt x="1328249" y="280095"/>
                    </a:cubicBezTo>
                    <a:cubicBezTo>
                      <a:pt x="1310022" y="265859"/>
                      <a:pt x="1258664" y="285683"/>
                      <a:pt x="1246024" y="295928"/>
                    </a:cubicBezTo>
                    <a:cubicBezTo>
                      <a:pt x="1233384" y="306173"/>
                      <a:pt x="1215156" y="299121"/>
                      <a:pt x="1202516" y="306173"/>
                    </a:cubicBezTo>
                    <a:cubicBezTo>
                      <a:pt x="1189876" y="313358"/>
                      <a:pt x="1163000" y="319611"/>
                      <a:pt x="1149562" y="310963"/>
                    </a:cubicBezTo>
                    <a:cubicBezTo>
                      <a:pt x="1136124" y="302315"/>
                      <a:pt x="1120290" y="321208"/>
                      <a:pt x="1110046" y="320410"/>
                    </a:cubicBezTo>
                    <a:cubicBezTo>
                      <a:pt x="1099801" y="319611"/>
                      <a:pt x="1087959" y="330655"/>
                      <a:pt x="1076783" y="329856"/>
                    </a:cubicBezTo>
                    <a:cubicBezTo>
                      <a:pt x="1065739" y="329058"/>
                      <a:pt x="1043520" y="338505"/>
                      <a:pt x="1041924" y="344891"/>
                    </a:cubicBezTo>
                    <a:cubicBezTo>
                      <a:pt x="1040327" y="351278"/>
                      <a:pt x="1021300" y="349681"/>
                      <a:pt x="1021300" y="357531"/>
                    </a:cubicBezTo>
                    <a:cubicBezTo>
                      <a:pt x="1021300" y="365514"/>
                      <a:pt x="1006266" y="372566"/>
                      <a:pt x="998283" y="365381"/>
                    </a:cubicBezTo>
                    <a:cubicBezTo>
                      <a:pt x="990433" y="358329"/>
                      <a:pt x="980853" y="373364"/>
                      <a:pt x="992029" y="383609"/>
                    </a:cubicBezTo>
                    <a:cubicBezTo>
                      <a:pt x="1003072" y="393854"/>
                      <a:pt x="971539" y="394652"/>
                      <a:pt x="976994" y="401039"/>
                    </a:cubicBezTo>
                    <a:cubicBezTo>
                      <a:pt x="982582" y="407425"/>
                      <a:pt x="965153" y="411284"/>
                      <a:pt x="969145" y="418468"/>
                    </a:cubicBezTo>
                    <a:cubicBezTo>
                      <a:pt x="973136" y="425653"/>
                      <a:pt x="958101" y="427915"/>
                      <a:pt x="946260" y="430310"/>
                    </a:cubicBezTo>
                    <a:cubicBezTo>
                      <a:pt x="934418" y="432705"/>
                      <a:pt x="928032" y="448538"/>
                      <a:pt x="943067" y="449336"/>
                    </a:cubicBezTo>
                    <a:cubicBezTo>
                      <a:pt x="958101" y="450135"/>
                      <a:pt x="934418" y="452529"/>
                      <a:pt x="936015" y="464371"/>
                    </a:cubicBezTo>
                    <a:cubicBezTo>
                      <a:pt x="937744" y="476213"/>
                      <a:pt x="911666" y="468229"/>
                      <a:pt x="912465" y="47621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6" name="Google Shape;326;p33"/>
            <p:cNvSpPr/>
            <p:nvPr/>
          </p:nvSpPr>
          <p:spPr>
            <a:xfrm>
              <a:off x="6122610" y="4221227"/>
              <a:ext cx="490293" cy="506320"/>
            </a:xfrm>
            <a:custGeom>
              <a:rect b="b" l="l" r="r" t="t"/>
              <a:pathLst>
                <a:path extrusionOk="0" h="506320" w="490293">
                  <a:moveTo>
                    <a:pt x="448515" y="334153"/>
                  </a:moveTo>
                  <a:cubicBezTo>
                    <a:pt x="435477" y="326968"/>
                    <a:pt x="430154" y="237424"/>
                    <a:pt x="436674" y="235030"/>
                  </a:cubicBezTo>
                  <a:cubicBezTo>
                    <a:pt x="437472" y="234763"/>
                    <a:pt x="438404" y="235695"/>
                    <a:pt x="439202" y="237557"/>
                  </a:cubicBezTo>
                  <a:lnTo>
                    <a:pt x="437871" y="217201"/>
                  </a:lnTo>
                  <a:cubicBezTo>
                    <a:pt x="437871" y="217201"/>
                    <a:pt x="437073" y="217068"/>
                    <a:pt x="436142" y="216668"/>
                  </a:cubicBezTo>
                  <a:cubicBezTo>
                    <a:pt x="434013" y="215870"/>
                    <a:pt x="430820" y="213741"/>
                    <a:pt x="430820" y="208951"/>
                  </a:cubicBezTo>
                  <a:cubicBezTo>
                    <a:pt x="430820" y="201767"/>
                    <a:pt x="436807" y="201234"/>
                    <a:pt x="436807" y="201234"/>
                  </a:cubicBezTo>
                  <a:cubicBezTo>
                    <a:pt x="436807" y="201234"/>
                    <a:pt x="435609" y="186466"/>
                    <a:pt x="442129" y="184071"/>
                  </a:cubicBezTo>
                  <a:cubicBezTo>
                    <a:pt x="443459" y="183672"/>
                    <a:pt x="444524" y="182607"/>
                    <a:pt x="445455" y="181543"/>
                  </a:cubicBezTo>
                  <a:cubicBezTo>
                    <a:pt x="449048" y="177019"/>
                    <a:pt x="449846" y="168238"/>
                    <a:pt x="449846" y="162117"/>
                  </a:cubicBezTo>
                  <a:cubicBezTo>
                    <a:pt x="449846" y="154400"/>
                    <a:pt x="451576" y="145486"/>
                    <a:pt x="454636" y="138967"/>
                  </a:cubicBezTo>
                  <a:cubicBezTo>
                    <a:pt x="457563" y="132447"/>
                    <a:pt x="456365" y="123533"/>
                    <a:pt x="461155" y="119940"/>
                  </a:cubicBezTo>
                  <a:cubicBezTo>
                    <a:pt x="465945" y="116348"/>
                    <a:pt x="465280" y="106901"/>
                    <a:pt x="471267" y="105171"/>
                  </a:cubicBezTo>
                  <a:cubicBezTo>
                    <a:pt x="477254" y="103442"/>
                    <a:pt x="481911" y="101047"/>
                    <a:pt x="482576" y="97455"/>
                  </a:cubicBezTo>
                  <a:cubicBezTo>
                    <a:pt x="483109" y="93862"/>
                    <a:pt x="490294" y="89205"/>
                    <a:pt x="490294" y="83750"/>
                  </a:cubicBezTo>
                  <a:cubicBezTo>
                    <a:pt x="490294" y="78428"/>
                    <a:pt x="481379" y="77231"/>
                    <a:pt x="481379" y="70711"/>
                  </a:cubicBezTo>
                  <a:cubicBezTo>
                    <a:pt x="481379" y="64192"/>
                    <a:pt x="483774" y="47560"/>
                    <a:pt x="483774" y="47560"/>
                  </a:cubicBezTo>
                  <a:cubicBezTo>
                    <a:pt x="483774" y="47560"/>
                    <a:pt x="484040" y="47427"/>
                    <a:pt x="484173" y="47427"/>
                  </a:cubicBezTo>
                  <a:cubicBezTo>
                    <a:pt x="471400" y="35719"/>
                    <a:pt x="456632" y="23611"/>
                    <a:pt x="453305" y="21349"/>
                  </a:cubicBezTo>
                  <a:cubicBezTo>
                    <a:pt x="448383" y="18023"/>
                    <a:pt x="440133" y="24676"/>
                    <a:pt x="440133" y="24676"/>
                  </a:cubicBezTo>
                  <a:cubicBezTo>
                    <a:pt x="440133" y="24676"/>
                    <a:pt x="431884" y="16426"/>
                    <a:pt x="425231" y="22946"/>
                  </a:cubicBezTo>
                  <a:cubicBezTo>
                    <a:pt x="418579" y="29599"/>
                    <a:pt x="408733" y="22946"/>
                    <a:pt x="408733" y="22946"/>
                  </a:cubicBezTo>
                  <a:cubicBezTo>
                    <a:pt x="408733" y="22946"/>
                    <a:pt x="400484" y="18023"/>
                    <a:pt x="397158" y="9641"/>
                  </a:cubicBezTo>
                  <a:cubicBezTo>
                    <a:pt x="395827" y="6315"/>
                    <a:pt x="393299" y="4319"/>
                    <a:pt x="390239" y="2589"/>
                  </a:cubicBezTo>
                  <a:lnTo>
                    <a:pt x="390638" y="3654"/>
                  </a:lnTo>
                  <a:lnTo>
                    <a:pt x="370813" y="6980"/>
                  </a:lnTo>
                  <a:cubicBezTo>
                    <a:pt x="370813" y="6980"/>
                    <a:pt x="346066" y="-6192"/>
                    <a:pt x="341143" y="3654"/>
                  </a:cubicBezTo>
                  <a:cubicBezTo>
                    <a:pt x="336220" y="13499"/>
                    <a:pt x="331297" y="6980"/>
                    <a:pt x="319722" y="6980"/>
                  </a:cubicBezTo>
                  <a:cubicBezTo>
                    <a:pt x="308147" y="6980"/>
                    <a:pt x="298301" y="11903"/>
                    <a:pt x="291648" y="15229"/>
                  </a:cubicBezTo>
                  <a:cubicBezTo>
                    <a:pt x="284996" y="18555"/>
                    <a:pt x="275150" y="11903"/>
                    <a:pt x="270227" y="15229"/>
                  </a:cubicBezTo>
                  <a:cubicBezTo>
                    <a:pt x="265304" y="18555"/>
                    <a:pt x="261978" y="33324"/>
                    <a:pt x="261978" y="33324"/>
                  </a:cubicBezTo>
                  <a:lnTo>
                    <a:pt x="210886" y="23478"/>
                  </a:lnTo>
                  <a:cubicBezTo>
                    <a:pt x="210886" y="23478"/>
                    <a:pt x="201040" y="8576"/>
                    <a:pt x="189465" y="8576"/>
                  </a:cubicBezTo>
                  <a:cubicBezTo>
                    <a:pt x="177889" y="8576"/>
                    <a:pt x="161391" y="29998"/>
                    <a:pt x="161391" y="29998"/>
                  </a:cubicBezTo>
                  <a:lnTo>
                    <a:pt x="161391" y="47959"/>
                  </a:lnTo>
                  <a:cubicBezTo>
                    <a:pt x="163387" y="58737"/>
                    <a:pt x="160859" y="70046"/>
                    <a:pt x="157399" y="75634"/>
                  </a:cubicBezTo>
                  <a:cubicBezTo>
                    <a:pt x="152477" y="83883"/>
                    <a:pt x="147420" y="87210"/>
                    <a:pt x="147420" y="103708"/>
                  </a:cubicBezTo>
                  <a:cubicBezTo>
                    <a:pt x="147420" y="120206"/>
                    <a:pt x="127596" y="146684"/>
                    <a:pt x="127596" y="159989"/>
                  </a:cubicBezTo>
                  <a:cubicBezTo>
                    <a:pt x="127596" y="173161"/>
                    <a:pt x="104445" y="181543"/>
                    <a:pt x="104445" y="189792"/>
                  </a:cubicBezTo>
                  <a:cubicBezTo>
                    <a:pt x="104445" y="198041"/>
                    <a:pt x="102849" y="216269"/>
                    <a:pt x="102849" y="234497"/>
                  </a:cubicBezTo>
                  <a:cubicBezTo>
                    <a:pt x="102849" y="252725"/>
                    <a:pt x="92870" y="237824"/>
                    <a:pt x="92870" y="254322"/>
                  </a:cubicBezTo>
                  <a:cubicBezTo>
                    <a:pt x="92870" y="270820"/>
                    <a:pt x="84620" y="260974"/>
                    <a:pt x="76371" y="269224"/>
                  </a:cubicBezTo>
                  <a:cubicBezTo>
                    <a:pt x="68122" y="277473"/>
                    <a:pt x="64796" y="279202"/>
                    <a:pt x="64796" y="270953"/>
                  </a:cubicBezTo>
                  <a:cubicBezTo>
                    <a:pt x="64796" y="262704"/>
                    <a:pt x="53220" y="260974"/>
                    <a:pt x="43242" y="269224"/>
                  </a:cubicBezTo>
                  <a:cubicBezTo>
                    <a:pt x="33263" y="277473"/>
                    <a:pt x="30070" y="269224"/>
                    <a:pt x="25014" y="267494"/>
                  </a:cubicBezTo>
                  <a:cubicBezTo>
                    <a:pt x="22220" y="266563"/>
                    <a:pt x="10910" y="273215"/>
                    <a:pt x="0" y="280799"/>
                  </a:cubicBezTo>
                  <a:cubicBezTo>
                    <a:pt x="4923" y="291044"/>
                    <a:pt x="7451" y="301289"/>
                    <a:pt x="9447" y="310336"/>
                  </a:cubicBezTo>
                  <a:cubicBezTo>
                    <a:pt x="9580" y="311135"/>
                    <a:pt x="9846" y="312066"/>
                    <a:pt x="10112" y="312998"/>
                  </a:cubicBezTo>
                  <a:cubicBezTo>
                    <a:pt x="15966" y="308873"/>
                    <a:pt x="21821" y="305281"/>
                    <a:pt x="25280" y="304748"/>
                  </a:cubicBezTo>
                  <a:cubicBezTo>
                    <a:pt x="33662" y="303551"/>
                    <a:pt x="111896" y="304748"/>
                    <a:pt x="111896" y="304748"/>
                  </a:cubicBezTo>
                  <a:cubicBezTo>
                    <a:pt x="111896" y="304748"/>
                    <a:pt x="119081" y="316590"/>
                    <a:pt x="116686" y="327367"/>
                  </a:cubicBezTo>
                  <a:cubicBezTo>
                    <a:pt x="114291" y="338011"/>
                    <a:pt x="121476" y="333354"/>
                    <a:pt x="127330" y="347591"/>
                  </a:cubicBezTo>
                  <a:cubicBezTo>
                    <a:pt x="133317" y="361827"/>
                    <a:pt x="137974" y="367815"/>
                    <a:pt x="149816" y="364222"/>
                  </a:cubicBezTo>
                  <a:cubicBezTo>
                    <a:pt x="161657" y="360630"/>
                    <a:pt x="175894" y="358235"/>
                    <a:pt x="180683" y="359432"/>
                  </a:cubicBezTo>
                  <a:cubicBezTo>
                    <a:pt x="185473" y="360630"/>
                    <a:pt x="184276" y="339208"/>
                    <a:pt x="191328" y="335749"/>
                  </a:cubicBezTo>
                  <a:cubicBezTo>
                    <a:pt x="198512" y="332157"/>
                    <a:pt x="212749" y="335749"/>
                    <a:pt x="212749" y="335749"/>
                  </a:cubicBezTo>
                  <a:cubicBezTo>
                    <a:pt x="212749" y="335749"/>
                    <a:pt x="213946" y="341736"/>
                    <a:pt x="225788" y="341736"/>
                  </a:cubicBezTo>
                  <a:cubicBezTo>
                    <a:pt x="237629" y="341736"/>
                    <a:pt x="243617" y="336947"/>
                    <a:pt x="243617" y="345329"/>
                  </a:cubicBezTo>
                  <a:cubicBezTo>
                    <a:pt x="243617" y="353578"/>
                    <a:pt x="244814" y="363158"/>
                    <a:pt x="248407" y="366617"/>
                  </a:cubicBezTo>
                  <a:cubicBezTo>
                    <a:pt x="251999" y="370209"/>
                    <a:pt x="238960" y="399880"/>
                    <a:pt x="244814" y="404537"/>
                  </a:cubicBezTo>
                  <a:cubicBezTo>
                    <a:pt x="250801" y="409326"/>
                    <a:pt x="259051" y="419971"/>
                    <a:pt x="257853" y="425958"/>
                  </a:cubicBezTo>
                  <a:cubicBezTo>
                    <a:pt x="256656" y="431945"/>
                    <a:pt x="253063" y="446182"/>
                    <a:pt x="257853" y="447379"/>
                  </a:cubicBezTo>
                  <a:cubicBezTo>
                    <a:pt x="262643" y="448576"/>
                    <a:pt x="263840" y="440194"/>
                    <a:pt x="272090" y="440194"/>
                  </a:cubicBezTo>
                  <a:cubicBezTo>
                    <a:pt x="280472" y="440194"/>
                    <a:pt x="287523" y="441392"/>
                    <a:pt x="295773" y="437799"/>
                  </a:cubicBezTo>
                  <a:cubicBezTo>
                    <a:pt x="298567" y="436602"/>
                    <a:pt x="300962" y="437134"/>
                    <a:pt x="302957" y="438066"/>
                  </a:cubicBezTo>
                  <a:cubicBezTo>
                    <a:pt x="307215" y="440194"/>
                    <a:pt x="310009" y="444851"/>
                    <a:pt x="310009" y="444851"/>
                  </a:cubicBezTo>
                  <a:cubicBezTo>
                    <a:pt x="310009" y="444851"/>
                    <a:pt x="312404" y="453233"/>
                    <a:pt x="317061" y="450838"/>
                  </a:cubicBezTo>
                  <a:cubicBezTo>
                    <a:pt x="321851" y="448444"/>
                    <a:pt x="334890" y="444851"/>
                    <a:pt x="333692" y="449641"/>
                  </a:cubicBezTo>
                  <a:cubicBezTo>
                    <a:pt x="332495" y="454431"/>
                    <a:pt x="337285" y="465075"/>
                    <a:pt x="342074" y="462680"/>
                  </a:cubicBezTo>
                  <a:cubicBezTo>
                    <a:pt x="346864" y="460285"/>
                    <a:pt x="358706" y="469865"/>
                    <a:pt x="364560" y="469865"/>
                  </a:cubicBezTo>
                  <a:cubicBezTo>
                    <a:pt x="370548" y="469865"/>
                    <a:pt x="376402" y="469865"/>
                    <a:pt x="376402" y="466272"/>
                  </a:cubicBezTo>
                  <a:cubicBezTo>
                    <a:pt x="376402" y="462680"/>
                    <a:pt x="383454" y="456826"/>
                    <a:pt x="385848" y="461482"/>
                  </a:cubicBezTo>
                  <a:cubicBezTo>
                    <a:pt x="388243" y="466272"/>
                    <a:pt x="394097" y="476916"/>
                    <a:pt x="400085" y="476916"/>
                  </a:cubicBezTo>
                  <a:cubicBezTo>
                    <a:pt x="406072" y="476916"/>
                    <a:pt x="420309" y="476916"/>
                    <a:pt x="420309" y="481706"/>
                  </a:cubicBezTo>
                  <a:cubicBezTo>
                    <a:pt x="420309" y="486496"/>
                    <a:pt x="425099" y="499535"/>
                    <a:pt x="430953" y="504192"/>
                  </a:cubicBezTo>
                  <a:cubicBezTo>
                    <a:pt x="436940" y="508982"/>
                    <a:pt x="449979" y="504192"/>
                    <a:pt x="449979" y="504192"/>
                  </a:cubicBezTo>
                  <a:cubicBezTo>
                    <a:pt x="449979" y="504192"/>
                    <a:pt x="454769" y="500600"/>
                    <a:pt x="454769" y="492350"/>
                  </a:cubicBezTo>
                  <a:cubicBezTo>
                    <a:pt x="454769" y="483968"/>
                    <a:pt x="454769" y="473324"/>
                    <a:pt x="451176" y="473324"/>
                  </a:cubicBezTo>
                  <a:cubicBezTo>
                    <a:pt x="447584" y="473324"/>
                    <a:pt x="441730" y="481573"/>
                    <a:pt x="433348" y="479311"/>
                  </a:cubicBezTo>
                  <a:cubicBezTo>
                    <a:pt x="424965" y="476916"/>
                    <a:pt x="419111" y="460285"/>
                    <a:pt x="415519" y="457890"/>
                  </a:cubicBezTo>
                  <a:cubicBezTo>
                    <a:pt x="411926" y="455495"/>
                    <a:pt x="421506" y="440061"/>
                    <a:pt x="421506" y="433010"/>
                  </a:cubicBezTo>
                  <a:cubicBezTo>
                    <a:pt x="421506" y="425825"/>
                    <a:pt x="427493" y="405734"/>
                    <a:pt x="422703" y="403339"/>
                  </a:cubicBezTo>
                  <a:cubicBezTo>
                    <a:pt x="417914" y="400944"/>
                    <a:pt x="420309" y="393892"/>
                    <a:pt x="426296" y="389103"/>
                  </a:cubicBezTo>
                  <a:cubicBezTo>
                    <a:pt x="432283" y="384313"/>
                    <a:pt x="423901" y="371274"/>
                    <a:pt x="433480" y="371274"/>
                  </a:cubicBezTo>
                  <a:cubicBezTo>
                    <a:pt x="442395" y="371274"/>
                    <a:pt x="460490" y="372205"/>
                    <a:pt x="465679" y="366484"/>
                  </a:cubicBezTo>
                  <a:cubicBezTo>
                    <a:pt x="466078" y="366085"/>
                    <a:pt x="466477" y="365819"/>
                    <a:pt x="466743" y="365287"/>
                  </a:cubicBezTo>
                  <a:cubicBezTo>
                    <a:pt x="467409" y="363956"/>
                    <a:pt x="467941" y="362626"/>
                    <a:pt x="468473" y="361162"/>
                  </a:cubicBezTo>
                  <a:cubicBezTo>
                    <a:pt x="461954" y="351449"/>
                    <a:pt x="455966" y="338144"/>
                    <a:pt x="448515" y="33415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33"/>
            <p:cNvSpPr/>
            <p:nvPr/>
          </p:nvSpPr>
          <p:spPr>
            <a:xfrm>
              <a:off x="6558885" y="4430045"/>
              <a:ext cx="42975" cy="56546"/>
            </a:xfrm>
            <a:custGeom>
              <a:rect b="b" l="l" r="r" t="t"/>
              <a:pathLst>
                <a:path extrusionOk="0" h="56546" w="42975">
                  <a:moveTo>
                    <a:pt x="2927" y="28739"/>
                  </a:moveTo>
                  <a:cubicBezTo>
                    <a:pt x="5056" y="33529"/>
                    <a:pt x="7184" y="44306"/>
                    <a:pt x="9580" y="56547"/>
                  </a:cubicBezTo>
                  <a:cubicBezTo>
                    <a:pt x="14902" y="53087"/>
                    <a:pt x="19159" y="50559"/>
                    <a:pt x="21022" y="49761"/>
                  </a:cubicBezTo>
                  <a:cubicBezTo>
                    <a:pt x="27808" y="46967"/>
                    <a:pt x="42975" y="18228"/>
                    <a:pt x="42975" y="18228"/>
                  </a:cubicBezTo>
                  <a:lnTo>
                    <a:pt x="36190" y="14103"/>
                  </a:lnTo>
                  <a:cubicBezTo>
                    <a:pt x="36190" y="14103"/>
                    <a:pt x="36988" y="8116"/>
                    <a:pt x="35125" y="0"/>
                  </a:cubicBezTo>
                  <a:cubicBezTo>
                    <a:pt x="29005" y="665"/>
                    <a:pt x="22486" y="399"/>
                    <a:pt x="22486" y="399"/>
                  </a:cubicBezTo>
                  <a:cubicBezTo>
                    <a:pt x="22486" y="399"/>
                    <a:pt x="23816" y="11309"/>
                    <a:pt x="8781" y="8648"/>
                  </a:cubicBezTo>
                  <a:cubicBezTo>
                    <a:pt x="6386" y="8249"/>
                    <a:pt x="3326" y="7983"/>
                    <a:pt x="0" y="7850"/>
                  </a:cubicBezTo>
                  <a:cubicBezTo>
                    <a:pt x="1064" y="8249"/>
                    <a:pt x="1730" y="8382"/>
                    <a:pt x="1730" y="8382"/>
                  </a:cubicBezTo>
                  <a:lnTo>
                    <a:pt x="2927" y="28739"/>
                  </a:ln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3"/>
            <p:cNvSpPr/>
            <p:nvPr/>
          </p:nvSpPr>
          <p:spPr>
            <a:xfrm>
              <a:off x="6585894" y="4651043"/>
              <a:ext cx="282908" cy="458494"/>
            </a:xfrm>
            <a:custGeom>
              <a:rect b="b" l="l" r="r" t="t"/>
              <a:pathLst>
                <a:path extrusionOk="0" h="458494" w="282908">
                  <a:moveTo>
                    <a:pt x="282734" y="117351"/>
                  </a:moveTo>
                  <a:cubicBezTo>
                    <a:pt x="279939" y="110166"/>
                    <a:pt x="274485" y="78234"/>
                    <a:pt x="275948" y="65195"/>
                  </a:cubicBezTo>
                  <a:cubicBezTo>
                    <a:pt x="277545" y="52156"/>
                    <a:pt x="273553" y="17696"/>
                    <a:pt x="273553" y="1064"/>
                  </a:cubicBezTo>
                  <a:cubicBezTo>
                    <a:pt x="273553" y="665"/>
                    <a:pt x="273553" y="399"/>
                    <a:pt x="273420" y="0"/>
                  </a:cubicBezTo>
                  <a:cubicBezTo>
                    <a:pt x="260381" y="5987"/>
                    <a:pt x="246277" y="12773"/>
                    <a:pt x="245080" y="15301"/>
                  </a:cubicBezTo>
                  <a:cubicBezTo>
                    <a:pt x="242685" y="20091"/>
                    <a:pt x="232440" y="14503"/>
                    <a:pt x="226054" y="20091"/>
                  </a:cubicBezTo>
                  <a:cubicBezTo>
                    <a:pt x="219667" y="25679"/>
                    <a:pt x="215809" y="20889"/>
                    <a:pt x="210221" y="19292"/>
                  </a:cubicBezTo>
                  <a:cubicBezTo>
                    <a:pt x="204633" y="17696"/>
                    <a:pt x="202238" y="24881"/>
                    <a:pt x="201572" y="29537"/>
                  </a:cubicBezTo>
                  <a:cubicBezTo>
                    <a:pt x="200774" y="34327"/>
                    <a:pt x="189731" y="31932"/>
                    <a:pt x="185739" y="31134"/>
                  </a:cubicBezTo>
                  <a:cubicBezTo>
                    <a:pt x="181748" y="30336"/>
                    <a:pt x="169108" y="34327"/>
                    <a:pt x="162854" y="34327"/>
                  </a:cubicBezTo>
                  <a:cubicBezTo>
                    <a:pt x="156468" y="34327"/>
                    <a:pt x="161258" y="28872"/>
                    <a:pt x="154206" y="26477"/>
                  </a:cubicBezTo>
                  <a:cubicBezTo>
                    <a:pt x="147021" y="24082"/>
                    <a:pt x="142364" y="29670"/>
                    <a:pt x="138373" y="29670"/>
                  </a:cubicBezTo>
                  <a:cubicBezTo>
                    <a:pt x="135978" y="29670"/>
                    <a:pt x="128660" y="28739"/>
                    <a:pt x="123205" y="28074"/>
                  </a:cubicBezTo>
                  <a:cubicBezTo>
                    <a:pt x="123072" y="31666"/>
                    <a:pt x="122673" y="34992"/>
                    <a:pt x="121742" y="37387"/>
                  </a:cubicBezTo>
                  <a:cubicBezTo>
                    <a:pt x="116553" y="50825"/>
                    <a:pt x="132386" y="81161"/>
                    <a:pt x="133184" y="93934"/>
                  </a:cubicBezTo>
                  <a:cubicBezTo>
                    <a:pt x="139038" y="98990"/>
                    <a:pt x="145824" y="105110"/>
                    <a:pt x="149416" y="109501"/>
                  </a:cubicBezTo>
                  <a:cubicBezTo>
                    <a:pt x="156601" y="118149"/>
                    <a:pt x="149416" y="117351"/>
                    <a:pt x="150214" y="136377"/>
                  </a:cubicBezTo>
                  <a:cubicBezTo>
                    <a:pt x="151013" y="155404"/>
                    <a:pt x="142364" y="147421"/>
                    <a:pt x="135180" y="153807"/>
                  </a:cubicBezTo>
                  <a:cubicBezTo>
                    <a:pt x="128128" y="160194"/>
                    <a:pt x="134382" y="174430"/>
                    <a:pt x="132785" y="178288"/>
                  </a:cubicBezTo>
                  <a:cubicBezTo>
                    <a:pt x="131188" y="182280"/>
                    <a:pt x="109900" y="150614"/>
                    <a:pt x="108303" y="145824"/>
                  </a:cubicBezTo>
                  <a:cubicBezTo>
                    <a:pt x="106707" y="141034"/>
                    <a:pt x="116287" y="122141"/>
                    <a:pt x="113892" y="111098"/>
                  </a:cubicBezTo>
                  <a:cubicBezTo>
                    <a:pt x="111497" y="100054"/>
                    <a:pt x="97260" y="107106"/>
                    <a:pt x="92603" y="107904"/>
                  </a:cubicBezTo>
                  <a:cubicBezTo>
                    <a:pt x="87814" y="108703"/>
                    <a:pt x="76770" y="95265"/>
                    <a:pt x="74376" y="95265"/>
                  </a:cubicBezTo>
                  <a:cubicBezTo>
                    <a:pt x="71981" y="95265"/>
                    <a:pt x="0" y="122141"/>
                    <a:pt x="0" y="122141"/>
                  </a:cubicBezTo>
                  <a:lnTo>
                    <a:pt x="5455" y="141965"/>
                  </a:lnTo>
                  <a:lnTo>
                    <a:pt x="3858" y="141965"/>
                  </a:lnTo>
                  <a:lnTo>
                    <a:pt x="7850" y="150614"/>
                  </a:lnTo>
                  <a:cubicBezTo>
                    <a:pt x="7850" y="150614"/>
                    <a:pt x="31533" y="151811"/>
                    <a:pt x="42310" y="158863"/>
                  </a:cubicBezTo>
                  <a:cubicBezTo>
                    <a:pt x="52954" y="166048"/>
                    <a:pt x="69585" y="167112"/>
                    <a:pt x="73178" y="169507"/>
                  </a:cubicBezTo>
                  <a:cubicBezTo>
                    <a:pt x="76770" y="171902"/>
                    <a:pt x="73178" y="197980"/>
                    <a:pt x="74376" y="211019"/>
                  </a:cubicBezTo>
                  <a:cubicBezTo>
                    <a:pt x="75573" y="224058"/>
                    <a:pt x="60139" y="227650"/>
                    <a:pt x="67191" y="234702"/>
                  </a:cubicBezTo>
                  <a:cubicBezTo>
                    <a:pt x="74376" y="241887"/>
                    <a:pt x="70783" y="253729"/>
                    <a:pt x="75573" y="254926"/>
                  </a:cubicBezTo>
                  <a:cubicBezTo>
                    <a:pt x="80363" y="256123"/>
                    <a:pt x="67191" y="271557"/>
                    <a:pt x="61336" y="275150"/>
                  </a:cubicBezTo>
                  <a:cubicBezTo>
                    <a:pt x="55349" y="278742"/>
                    <a:pt x="61336" y="291781"/>
                    <a:pt x="54285" y="301228"/>
                  </a:cubicBezTo>
                  <a:cubicBezTo>
                    <a:pt x="49761" y="307348"/>
                    <a:pt x="36456" y="319190"/>
                    <a:pt x="27142" y="328237"/>
                  </a:cubicBezTo>
                  <a:cubicBezTo>
                    <a:pt x="27542" y="328503"/>
                    <a:pt x="27941" y="328769"/>
                    <a:pt x="28207" y="329035"/>
                  </a:cubicBezTo>
                  <a:cubicBezTo>
                    <a:pt x="30602" y="333160"/>
                    <a:pt x="37653" y="374672"/>
                    <a:pt x="44838" y="378929"/>
                  </a:cubicBezTo>
                  <a:cubicBezTo>
                    <a:pt x="52023" y="383054"/>
                    <a:pt x="47765" y="424034"/>
                    <a:pt x="47233" y="427626"/>
                  </a:cubicBezTo>
                  <a:cubicBezTo>
                    <a:pt x="46701" y="431219"/>
                    <a:pt x="50160" y="458494"/>
                    <a:pt x="50160" y="458494"/>
                  </a:cubicBezTo>
                  <a:cubicBezTo>
                    <a:pt x="50160" y="458494"/>
                    <a:pt x="60671" y="456898"/>
                    <a:pt x="70118" y="457031"/>
                  </a:cubicBezTo>
                  <a:cubicBezTo>
                    <a:pt x="70783" y="451576"/>
                    <a:pt x="71182" y="446919"/>
                    <a:pt x="71315" y="443726"/>
                  </a:cubicBezTo>
                  <a:cubicBezTo>
                    <a:pt x="72113" y="431086"/>
                    <a:pt x="63465" y="441330"/>
                    <a:pt x="60671" y="433480"/>
                  </a:cubicBezTo>
                  <a:cubicBezTo>
                    <a:pt x="57877" y="425631"/>
                    <a:pt x="80097" y="410995"/>
                    <a:pt x="102582" y="402613"/>
                  </a:cubicBezTo>
                  <a:cubicBezTo>
                    <a:pt x="125201" y="394363"/>
                    <a:pt x="133849" y="389574"/>
                    <a:pt x="136244" y="381591"/>
                  </a:cubicBezTo>
                  <a:cubicBezTo>
                    <a:pt x="138639" y="373741"/>
                    <a:pt x="135845" y="351521"/>
                    <a:pt x="139038" y="342873"/>
                  </a:cubicBezTo>
                  <a:cubicBezTo>
                    <a:pt x="142232" y="334224"/>
                    <a:pt x="137043" y="329035"/>
                    <a:pt x="134249" y="309211"/>
                  </a:cubicBezTo>
                  <a:cubicBezTo>
                    <a:pt x="131455" y="289386"/>
                    <a:pt x="124270" y="286326"/>
                    <a:pt x="121209" y="275150"/>
                  </a:cubicBezTo>
                  <a:cubicBezTo>
                    <a:pt x="118016" y="264107"/>
                    <a:pt x="118815" y="255325"/>
                    <a:pt x="125600" y="254926"/>
                  </a:cubicBezTo>
                  <a:cubicBezTo>
                    <a:pt x="132253" y="254527"/>
                    <a:pt x="132253" y="251333"/>
                    <a:pt x="137841" y="240689"/>
                  </a:cubicBezTo>
                  <a:cubicBezTo>
                    <a:pt x="143429" y="230046"/>
                    <a:pt x="149683" y="234303"/>
                    <a:pt x="160460" y="226453"/>
                  </a:cubicBezTo>
                  <a:cubicBezTo>
                    <a:pt x="171104" y="218603"/>
                    <a:pt x="171503" y="208624"/>
                    <a:pt x="188533" y="195585"/>
                  </a:cubicBezTo>
                  <a:cubicBezTo>
                    <a:pt x="205564" y="182546"/>
                    <a:pt x="224191" y="182945"/>
                    <a:pt x="240689" y="173099"/>
                  </a:cubicBezTo>
                  <a:cubicBezTo>
                    <a:pt x="257055" y="163254"/>
                    <a:pt x="285394" y="124403"/>
                    <a:pt x="282734" y="11735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33"/>
            <p:cNvSpPr/>
            <p:nvPr/>
          </p:nvSpPr>
          <p:spPr>
            <a:xfrm>
              <a:off x="6568464" y="4390396"/>
              <a:ext cx="290583" cy="294974"/>
            </a:xfrm>
            <a:custGeom>
              <a:rect b="b" l="l" r="r" t="t"/>
              <a:pathLst>
                <a:path extrusionOk="0" h="294974" w="290583">
                  <a:moveTo>
                    <a:pt x="272089" y="236432"/>
                  </a:moveTo>
                  <a:cubicBezTo>
                    <a:pt x="271291" y="220200"/>
                    <a:pt x="261845" y="220200"/>
                    <a:pt x="262244" y="209156"/>
                  </a:cubicBezTo>
                  <a:cubicBezTo>
                    <a:pt x="262643" y="198113"/>
                    <a:pt x="263441" y="188134"/>
                    <a:pt x="259450" y="187070"/>
                  </a:cubicBezTo>
                  <a:cubicBezTo>
                    <a:pt x="255458" y="185872"/>
                    <a:pt x="257853" y="176426"/>
                    <a:pt x="264239" y="166846"/>
                  </a:cubicBezTo>
                  <a:cubicBezTo>
                    <a:pt x="270626" y="157400"/>
                    <a:pt x="252797" y="156202"/>
                    <a:pt x="250003" y="144361"/>
                  </a:cubicBezTo>
                  <a:cubicBezTo>
                    <a:pt x="248805" y="139305"/>
                    <a:pt x="254527" y="122274"/>
                    <a:pt x="261845" y="103647"/>
                  </a:cubicBezTo>
                  <a:cubicBezTo>
                    <a:pt x="239625" y="88346"/>
                    <a:pt x="217006" y="71715"/>
                    <a:pt x="217006" y="71715"/>
                  </a:cubicBezTo>
                  <a:lnTo>
                    <a:pt x="218337" y="55216"/>
                  </a:lnTo>
                  <a:lnTo>
                    <a:pt x="117218" y="1597"/>
                  </a:lnTo>
                  <a:cubicBezTo>
                    <a:pt x="116553" y="13970"/>
                    <a:pt x="111497" y="23417"/>
                    <a:pt x="104312" y="26743"/>
                  </a:cubicBezTo>
                  <a:cubicBezTo>
                    <a:pt x="96595" y="30336"/>
                    <a:pt x="114956" y="41512"/>
                    <a:pt x="106042" y="43375"/>
                  </a:cubicBezTo>
                  <a:cubicBezTo>
                    <a:pt x="97127" y="45104"/>
                    <a:pt x="77036" y="35125"/>
                    <a:pt x="62800" y="40980"/>
                  </a:cubicBezTo>
                  <a:cubicBezTo>
                    <a:pt x="53220" y="44971"/>
                    <a:pt x="55216" y="21022"/>
                    <a:pt x="62667" y="0"/>
                  </a:cubicBezTo>
                  <a:lnTo>
                    <a:pt x="40314" y="1863"/>
                  </a:lnTo>
                  <a:cubicBezTo>
                    <a:pt x="40314" y="1863"/>
                    <a:pt x="34194" y="3326"/>
                    <a:pt x="27674" y="5189"/>
                  </a:cubicBezTo>
                  <a:lnTo>
                    <a:pt x="32065" y="16898"/>
                  </a:lnTo>
                  <a:cubicBezTo>
                    <a:pt x="32065" y="16898"/>
                    <a:pt x="37520" y="27808"/>
                    <a:pt x="36190" y="34726"/>
                  </a:cubicBezTo>
                  <a:cubicBezTo>
                    <a:pt x="35524" y="37787"/>
                    <a:pt x="30602" y="39250"/>
                    <a:pt x="25546" y="39782"/>
                  </a:cubicBezTo>
                  <a:cubicBezTo>
                    <a:pt x="27409" y="47898"/>
                    <a:pt x="26610" y="53886"/>
                    <a:pt x="26610" y="53886"/>
                  </a:cubicBezTo>
                  <a:lnTo>
                    <a:pt x="33396" y="58010"/>
                  </a:lnTo>
                  <a:cubicBezTo>
                    <a:pt x="33396" y="58010"/>
                    <a:pt x="18361" y="86749"/>
                    <a:pt x="11442" y="89544"/>
                  </a:cubicBezTo>
                  <a:cubicBezTo>
                    <a:pt x="9580" y="90342"/>
                    <a:pt x="5322" y="92870"/>
                    <a:pt x="0" y="96329"/>
                  </a:cubicBezTo>
                  <a:cubicBezTo>
                    <a:pt x="3991" y="116553"/>
                    <a:pt x="8914" y="140502"/>
                    <a:pt x="16365" y="147288"/>
                  </a:cubicBezTo>
                  <a:cubicBezTo>
                    <a:pt x="30069" y="159795"/>
                    <a:pt x="27674" y="174031"/>
                    <a:pt x="30602" y="182280"/>
                  </a:cubicBezTo>
                  <a:cubicBezTo>
                    <a:pt x="33529" y="190529"/>
                    <a:pt x="45503" y="200109"/>
                    <a:pt x="37121" y="203568"/>
                  </a:cubicBezTo>
                  <a:cubicBezTo>
                    <a:pt x="31799" y="205830"/>
                    <a:pt x="27009" y="200109"/>
                    <a:pt x="22219" y="192392"/>
                  </a:cubicBezTo>
                  <a:cubicBezTo>
                    <a:pt x="21687" y="193856"/>
                    <a:pt x="21155" y="195186"/>
                    <a:pt x="20490" y="196517"/>
                  </a:cubicBezTo>
                  <a:cubicBezTo>
                    <a:pt x="20224" y="196916"/>
                    <a:pt x="19824" y="197315"/>
                    <a:pt x="19425" y="197714"/>
                  </a:cubicBezTo>
                  <a:cubicBezTo>
                    <a:pt x="26743" y="203036"/>
                    <a:pt x="35125" y="208757"/>
                    <a:pt x="38718" y="208757"/>
                  </a:cubicBezTo>
                  <a:cubicBezTo>
                    <a:pt x="45503" y="208757"/>
                    <a:pt x="56547" y="217007"/>
                    <a:pt x="63332" y="218337"/>
                  </a:cubicBezTo>
                  <a:cubicBezTo>
                    <a:pt x="70118" y="219668"/>
                    <a:pt x="94599" y="229513"/>
                    <a:pt x="97526" y="233372"/>
                  </a:cubicBezTo>
                  <a:cubicBezTo>
                    <a:pt x="98059" y="234037"/>
                    <a:pt x="98591" y="234968"/>
                    <a:pt x="99256" y="236033"/>
                  </a:cubicBezTo>
                  <a:cubicBezTo>
                    <a:pt x="105110" y="235767"/>
                    <a:pt x="112694" y="235501"/>
                    <a:pt x="117218" y="236033"/>
                  </a:cubicBezTo>
                  <a:cubicBezTo>
                    <a:pt x="118149" y="235101"/>
                    <a:pt x="119347" y="234569"/>
                    <a:pt x="121076" y="234569"/>
                  </a:cubicBezTo>
                  <a:cubicBezTo>
                    <a:pt x="130124" y="234569"/>
                    <a:pt x="140768" y="268896"/>
                    <a:pt x="140369" y="288721"/>
                  </a:cubicBezTo>
                  <a:cubicBezTo>
                    <a:pt x="145824" y="289386"/>
                    <a:pt x="153142" y="290318"/>
                    <a:pt x="155537" y="290318"/>
                  </a:cubicBezTo>
                  <a:cubicBezTo>
                    <a:pt x="159528" y="290318"/>
                    <a:pt x="164318" y="284863"/>
                    <a:pt x="171370" y="287124"/>
                  </a:cubicBezTo>
                  <a:cubicBezTo>
                    <a:pt x="178422" y="289519"/>
                    <a:pt x="173765" y="294974"/>
                    <a:pt x="180018" y="294974"/>
                  </a:cubicBezTo>
                  <a:cubicBezTo>
                    <a:pt x="186404" y="294974"/>
                    <a:pt x="199044" y="290983"/>
                    <a:pt x="202903" y="291781"/>
                  </a:cubicBezTo>
                  <a:cubicBezTo>
                    <a:pt x="206894" y="292580"/>
                    <a:pt x="217938" y="294974"/>
                    <a:pt x="218736" y="290185"/>
                  </a:cubicBezTo>
                  <a:cubicBezTo>
                    <a:pt x="219534" y="285395"/>
                    <a:pt x="221929" y="278343"/>
                    <a:pt x="227384" y="279940"/>
                  </a:cubicBezTo>
                  <a:cubicBezTo>
                    <a:pt x="232972" y="281536"/>
                    <a:pt x="236831" y="286326"/>
                    <a:pt x="243217" y="280738"/>
                  </a:cubicBezTo>
                  <a:cubicBezTo>
                    <a:pt x="249604" y="275283"/>
                    <a:pt x="259849" y="280738"/>
                    <a:pt x="262244" y="275948"/>
                  </a:cubicBezTo>
                  <a:cubicBezTo>
                    <a:pt x="263441" y="273420"/>
                    <a:pt x="277545" y="266635"/>
                    <a:pt x="290584" y="260647"/>
                  </a:cubicBezTo>
                  <a:cubicBezTo>
                    <a:pt x="290185" y="245480"/>
                    <a:pt x="272755" y="252265"/>
                    <a:pt x="272089" y="23643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33"/>
            <p:cNvSpPr/>
            <p:nvPr/>
          </p:nvSpPr>
          <p:spPr>
            <a:xfrm>
              <a:off x="6654922" y="4625811"/>
              <a:ext cx="83617" cy="203601"/>
            </a:xfrm>
            <a:custGeom>
              <a:rect b="b" l="l" r="r" t="t"/>
              <a:pathLst>
                <a:path extrusionOk="0" h="203601" w="83617">
                  <a:moveTo>
                    <a:pt x="80388" y="134600"/>
                  </a:moveTo>
                  <a:cubicBezTo>
                    <a:pt x="76796" y="130209"/>
                    <a:pt x="70010" y="124089"/>
                    <a:pt x="64156" y="119033"/>
                  </a:cubicBezTo>
                  <a:cubicBezTo>
                    <a:pt x="64289" y="121028"/>
                    <a:pt x="64023" y="122492"/>
                    <a:pt x="63358" y="123556"/>
                  </a:cubicBezTo>
                  <a:cubicBezTo>
                    <a:pt x="56439" y="133668"/>
                    <a:pt x="36615" y="102268"/>
                    <a:pt x="34353" y="82577"/>
                  </a:cubicBezTo>
                  <a:cubicBezTo>
                    <a:pt x="31958" y="63018"/>
                    <a:pt x="45662" y="53438"/>
                    <a:pt x="37280" y="35077"/>
                  </a:cubicBezTo>
                  <a:cubicBezTo>
                    <a:pt x="30361" y="19643"/>
                    <a:pt x="25970" y="4875"/>
                    <a:pt x="31026" y="351"/>
                  </a:cubicBezTo>
                  <a:cubicBezTo>
                    <a:pt x="26503" y="-181"/>
                    <a:pt x="18786" y="-48"/>
                    <a:pt x="13064" y="351"/>
                  </a:cubicBezTo>
                  <a:cubicBezTo>
                    <a:pt x="17322" y="7536"/>
                    <a:pt x="23709" y="21639"/>
                    <a:pt x="23709" y="26429"/>
                  </a:cubicBezTo>
                  <a:cubicBezTo>
                    <a:pt x="23709" y="31884"/>
                    <a:pt x="16923" y="25099"/>
                    <a:pt x="14129" y="31884"/>
                  </a:cubicBezTo>
                  <a:cubicBezTo>
                    <a:pt x="11335" y="38803"/>
                    <a:pt x="10004" y="70203"/>
                    <a:pt x="15460" y="75658"/>
                  </a:cubicBezTo>
                  <a:cubicBezTo>
                    <a:pt x="20914" y="81113"/>
                    <a:pt x="4549" y="76989"/>
                    <a:pt x="4549" y="82577"/>
                  </a:cubicBezTo>
                  <a:cubicBezTo>
                    <a:pt x="4549" y="88032"/>
                    <a:pt x="3219" y="107191"/>
                    <a:pt x="425" y="108521"/>
                  </a:cubicBezTo>
                  <a:cubicBezTo>
                    <a:pt x="-1172" y="109320"/>
                    <a:pt x="2021" y="113977"/>
                    <a:pt x="5214" y="120230"/>
                  </a:cubicBezTo>
                  <a:cubicBezTo>
                    <a:pt x="5214" y="120230"/>
                    <a:pt x="5481" y="120230"/>
                    <a:pt x="5481" y="120230"/>
                  </a:cubicBezTo>
                  <a:cubicBezTo>
                    <a:pt x="7875" y="120230"/>
                    <a:pt x="18919" y="133668"/>
                    <a:pt x="23709" y="132870"/>
                  </a:cubicBezTo>
                  <a:cubicBezTo>
                    <a:pt x="28498" y="132072"/>
                    <a:pt x="42735" y="125020"/>
                    <a:pt x="44997" y="136063"/>
                  </a:cubicBezTo>
                  <a:cubicBezTo>
                    <a:pt x="47392" y="147107"/>
                    <a:pt x="37812" y="166133"/>
                    <a:pt x="39409" y="170790"/>
                  </a:cubicBezTo>
                  <a:cubicBezTo>
                    <a:pt x="41005" y="175579"/>
                    <a:pt x="62293" y="207246"/>
                    <a:pt x="63890" y="203254"/>
                  </a:cubicBezTo>
                  <a:cubicBezTo>
                    <a:pt x="65486" y="199262"/>
                    <a:pt x="59100" y="185026"/>
                    <a:pt x="66285" y="178773"/>
                  </a:cubicBezTo>
                  <a:cubicBezTo>
                    <a:pt x="73470" y="172519"/>
                    <a:pt x="82118" y="180369"/>
                    <a:pt x="81320" y="161343"/>
                  </a:cubicBezTo>
                  <a:cubicBezTo>
                    <a:pt x="80388" y="142583"/>
                    <a:pt x="87573" y="143381"/>
                    <a:pt x="80388" y="13460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33"/>
            <p:cNvSpPr/>
            <p:nvPr/>
          </p:nvSpPr>
          <p:spPr>
            <a:xfrm>
              <a:off x="10166545" y="4933574"/>
              <a:ext cx="78295" cy="55440"/>
            </a:xfrm>
            <a:custGeom>
              <a:rect b="b" l="l" r="r" t="t"/>
              <a:pathLst>
                <a:path extrusionOk="0" h="55440" w="78295">
                  <a:moveTo>
                    <a:pt x="21" y="1134"/>
                  </a:moveTo>
                  <a:cubicBezTo>
                    <a:pt x="-1575" y="-8712"/>
                    <a:pt x="87036" y="48633"/>
                    <a:pt x="77590" y="54886"/>
                  </a:cubicBezTo>
                  <a:cubicBezTo>
                    <a:pt x="68010" y="61273"/>
                    <a:pt x="1618" y="10580"/>
                    <a:pt x="21" y="113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3"/>
            <p:cNvSpPr/>
            <p:nvPr/>
          </p:nvSpPr>
          <p:spPr>
            <a:xfrm>
              <a:off x="7605107" y="3201106"/>
              <a:ext cx="204325" cy="135242"/>
            </a:xfrm>
            <a:custGeom>
              <a:rect b="b" l="l" r="r" t="t"/>
              <a:pathLst>
                <a:path extrusionOk="0" h="135242" w="204325">
                  <a:moveTo>
                    <a:pt x="166406" y="110112"/>
                  </a:moveTo>
                  <a:cubicBezTo>
                    <a:pt x="172393" y="113704"/>
                    <a:pt x="171196" y="118494"/>
                    <a:pt x="176651" y="117563"/>
                  </a:cubicBezTo>
                  <a:cubicBezTo>
                    <a:pt x="181174" y="116897"/>
                    <a:pt x="190754" y="119026"/>
                    <a:pt x="195411" y="123417"/>
                  </a:cubicBezTo>
                  <a:cubicBezTo>
                    <a:pt x="200334" y="122219"/>
                    <a:pt x="204325" y="121820"/>
                    <a:pt x="204325" y="121820"/>
                  </a:cubicBezTo>
                  <a:cubicBezTo>
                    <a:pt x="204325" y="121820"/>
                    <a:pt x="200067" y="94412"/>
                    <a:pt x="199003" y="85896"/>
                  </a:cubicBezTo>
                  <a:cubicBezTo>
                    <a:pt x="197939" y="77381"/>
                    <a:pt x="172526" y="68999"/>
                    <a:pt x="172526" y="68999"/>
                  </a:cubicBezTo>
                  <a:lnTo>
                    <a:pt x="168268" y="45715"/>
                  </a:lnTo>
                  <a:cubicBezTo>
                    <a:pt x="168268" y="45715"/>
                    <a:pt x="138731" y="49973"/>
                    <a:pt x="133409" y="47844"/>
                  </a:cubicBezTo>
                  <a:cubicBezTo>
                    <a:pt x="128087" y="45715"/>
                    <a:pt x="116511" y="51037"/>
                    <a:pt x="111189" y="43586"/>
                  </a:cubicBezTo>
                  <a:cubicBezTo>
                    <a:pt x="105867" y="36135"/>
                    <a:pt x="96421" y="48908"/>
                    <a:pt x="86841" y="42522"/>
                  </a:cubicBezTo>
                  <a:cubicBezTo>
                    <a:pt x="77394" y="36135"/>
                    <a:pt x="49853" y="44650"/>
                    <a:pt x="48788" y="39328"/>
                  </a:cubicBezTo>
                  <a:cubicBezTo>
                    <a:pt x="47724" y="34006"/>
                    <a:pt x="60364" y="22431"/>
                    <a:pt x="67815" y="23495"/>
                  </a:cubicBezTo>
                  <a:cubicBezTo>
                    <a:pt x="69544" y="23761"/>
                    <a:pt x="72605" y="23761"/>
                    <a:pt x="76064" y="23761"/>
                  </a:cubicBezTo>
                  <a:cubicBezTo>
                    <a:pt x="79523" y="18173"/>
                    <a:pt x="87373" y="4868"/>
                    <a:pt x="85511" y="1808"/>
                  </a:cubicBezTo>
                  <a:cubicBezTo>
                    <a:pt x="83116" y="-2183"/>
                    <a:pt x="73669" y="1010"/>
                    <a:pt x="67283" y="5799"/>
                  </a:cubicBezTo>
                  <a:cubicBezTo>
                    <a:pt x="60896" y="10589"/>
                    <a:pt x="49054" y="3405"/>
                    <a:pt x="46659" y="10589"/>
                  </a:cubicBezTo>
                  <a:cubicBezTo>
                    <a:pt x="44265" y="17641"/>
                    <a:pt x="41072" y="24826"/>
                    <a:pt x="34020" y="24826"/>
                  </a:cubicBezTo>
                  <a:cubicBezTo>
                    <a:pt x="26835" y="24826"/>
                    <a:pt x="32423" y="36667"/>
                    <a:pt x="25371" y="39861"/>
                  </a:cubicBezTo>
                  <a:cubicBezTo>
                    <a:pt x="18187" y="43054"/>
                    <a:pt x="1688" y="42256"/>
                    <a:pt x="92" y="49307"/>
                  </a:cubicBezTo>
                  <a:cubicBezTo>
                    <a:pt x="-1505" y="56359"/>
                    <a:pt x="18320" y="61149"/>
                    <a:pt x="16723" y="69797"/>
                  </a:cubicBezTo>
                  <a:cubicBezTo>
                    <a:pt x="15126" y="78578"/>
                    <a:pt x="26968" y="88025"/>
                    <a:pt x="19916" y="93480"/>
                  </a:cubicBezTo>
                  <a:cubicBezTo>
                    <a:pt x="13796" y="98270"/>
                    <a:pt x="8341" y="105854"/>
                    <a:pt x="8873" y="121421"/>
                  </a:cubicBezTo>
                  <a:cubicBezTo>
                    <a:pt x="14062" y="124747"/>
                    <a:pt x="18985" y="127674"/>
                    <a:pt x="21380" y="122752"/>
                  </a:cubicBezTo>
                  <a:cubicBezTo>
                    <a:pt x="25638" y="114236"/>
                    <a:pt x="48788" y="122752"/>
                    <a:pt x="48788" y="115301"/>
                  </a:cubicBezTo>
                  <a:cubicBezTo>
                    <a:pt x="48788" y="107850"/>
                    <a:pt x="74201" y="109979"/>
                    <a:pt x="74201" y="102661"/>
                  </a:cubicBezTo>
                  <a:cubicBezTo>
                    <a:pt x="74201" y="95210"/>
                    <a:pt x="88970" y="78312"/>
                    <a:pt x="98417" y="79377"/>
                  </a:cubicBezTo>
                  <a:cubicBezTo>
                    <a:pt x="107863" y="80441"/>
                    <a:pt x="97352" y="96274"/>
                    <a:pt x="108927" y="101596"/>
                  </a:cubicBezTo>
                  <a:cubicBezTo>
                    <a:pt x="120503" y="106918"/>
                    <a:pt x="103605" y="125945"/>
                    <a:pt x="109992" y="133263"/>
                  </a:cubicBezTo>
                  <a:cubicBezTo>
                    <a:pt x="112387" y="136057"/>
                    <a:pt x="117044" y="135524"/>
                    <a:pt x="122632" y="133928"/>
                  </a:cubicBezTo>
                  <a:cubicBezTo>
                    <a:pt x="126889" y="132730"/>
                    <a:pt x="131812" y="130735"/>
                    <a:pt x="136868" y="129138"/>
                  </a:cubicBezTo>
                  <a:cubicBezTo>
                    <a:pt x="147513" y="120090"/>
                    <a:pt x="161616" y="107318"/>
                    <a:pt x="166406" y="110112"/>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33"/>
            <p:cNvSpPr/>
            <p:nvPr/>
          </p:nvSpPr>
          <p:spPr>
            <a:xfrm>
              <a:off x="3683782" y="3672913"/>
              <a:ext cx="20524" cy="41887"/>
            </a:xfrm>
            <a:custGeom>
              <a:rect b="b" l="l" r="r" t="t"/>
              <a:pathLst>
                <a:path extrusionOk="0" h="41887" w="20524">
                  <a:moveTo>
                    <a:pt x="19958" y="41050"/>
                  </a:moveTo>
                  <a:cubicBezTo>
                    <a:pt x="18228" y="44510"/>
                    <a:pt x="9447" y="36527"/>
                    <a:pt x="9181" y="30273"/>
                  </a:cubicBezTo>
                  <a:cubicBezTo>
                    <a:pt x="8914" y="24153"/>
                    <a:pt x="0" y="22955"/>
                    <a:pt x="0" y="12311"/>
                  </a:cubicBezTo>
                  <a:cubicBezTo>
                    <a:pt x="0" y="1534"/>
                    <a:pt x="4391" y="-4852"/>
                    <a:pt x="9846" y="4594"/>
                  </a:cubicBezTo>
                  <a:cubicBezTo>
                    <a:pt x="15301" y="13908"/>
                    <a:pt x="11709" y="20161"/>
                    <a:pt x="12640" y="24685"/>
                  </a:cubicBezTo>
                  <a:cubicBezTo>
                    <a:pt x="13571" y="29076"/>
                    <a:pt x="22885" y="34797"/>
                    <a:pt x="19958" y="4105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3"/>
            <p:cNvSpPr/>
            <p:nvPr/>
          </p:nvSpPr>
          <p:spPr>
            <a:xfrm>
              <a:off x="4129304" y="4076868"/>
              <a:ext cx="25915" cy="21140"/>
            </a:xfrm>
            <a:custGeom>
              <a:rect b="b" l="l" r="r" t="t"/>
              <a:pathLst>
                <a:path extrusionOk="0" h="21140" w="25915">
                  <a:moveTo>
                    <a:pt x="1797" y="19883"/>
                  </a:moveTo>
                  <a:cubicBezTo>
                    <a:pt x="-1796" y="16557"/>
                    <a:pt x="7119" y="10038"/>
                    <a:pt x="1131" y="7244"/>
                  </a:cubicBezTo>
                  <a:cubicBezTo>
                    <a:pt x="-4856" y="4449"/>
                    <a:pt x="14570" y="-3534"/>
                    <a:pt x="20823" y="1788"/>
                  </a:cubicBezTo>
                  <a:cubicBezTo>
                    <a:pt x="26943" y="7110"/>
                    <a:pt x="27742" y="15094"/>
                    <a:pt x="22154" y="17355"/>
                  </a:cubicBezTo>
                  <a:cubicBezTo>
                    <a:pt x="16698" y="19750"/>
                    <a:pt x="4990" y="22944"/>
                    <a:pt x="1797" y="19883"/>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3"/>
            <p:cNvSpPr/>
            <p:nvPr/>
          </p:nvSpPr>
          <p:spPr>
            <a:xfrm>
              <a:off x="6945398" y="3185609"/>
              <a:ext cx="89543" cy="76113"/>
            </a:xfrm>
            <a:custGeom>
              <a:rect b="b" l="l" r="r" t="t"/>
              <a:pathLst>
                <a:path extrusionOk="0" h="76113" w="89543">
                  <a:moveTo>
                    <a:pt x="84222" y="59349"/>
                  </a:moveTo>
                  <a:cubicBezTo>
                    <a:pt x="84222" y="53096"/>
                    <a:pt x="67590" y="47508"/>
                    <a:pt x="67590" y="39525"/>
                  </a:cubicBezTo>
                  <a:cubicBezTo>
                    <a:pt x="67590" y="31675"/>
                    <a:pt x="56547" y="24490"/>
                    <a:pt x="58143" y="18237"/>
                  </a:cubicBezTo>
                  <a:cubicBezTo>
                    <a:pt x="59208" y="13846"/>
                    <a:pt x="53620" y="7725"/>
                    <a:pt x="50826" y="2670"/>
                  </a:cubicBezTo>
                  <a:cubicBezTo>
                    <a:pt x="43508" y="940"/>
                    <a:pt x="34194" y="-657"/>
                    <a:pt x="27143" y="275"/>
                  </a:cubicBezTo>
                  <a:cubicBezTo>
                    <a:pt x="17164" y="1472"/>
                    <a:pt x="9846" y="4266"/>
                    <a:pt x="0" y="5730"/>
                  </a:cubicBezTo>
                  <a:cubicBezTo>
                    <a:pt x="5189" y="13713"/>
                    <a:pt x="1597" y="15842"/>
                    <a:pt x="5987" y="26885"/>
                  </a:cubicBezTo>
                  <a:cubicBezTo>
                    <a:pt x="10777" y="38726"/>
                    <a:pt x="22619" y="32473"/>
                    <a:pt x="26477" y="35533"/>
                  </a:cubicBezTo>
                  <a:cubicBezTo>
                    <a:pt x="28074" y="36731"/>
                    <a:pt x="29803" y="40855"/>
                    <a:pt x="31400" y="45379"/>
                  </a:cubicBezTo>
                  <a:cubicBezTo>
                    <a:pt x="32199" y="45379"/>
                    <a:pt x="32864" y="45246"/>
                    <a:pt x="33928" y="45379"/>
                  </a:cubicBezTo>
                  <a:cubicBezTo>
                    <a:pt x="38319" y="46177"/>
                    <a:pt x="40049" y="48439"/>
                    <a:pt x="40980" y="51233"/>
                  </a:cubicBezTo>
                  <a:cubicBezTo>
                    <a:pt x="46568" y="52564"/>
                    <a:pt x="51491" y="56289"/>
                    <a:pt x="54019" y="57354"/>
                  </a:cubicBezTo>
                  <a:cubicBezTo>
                    <a:pt x="57478" y="58817"/>
                    <a:pt x="59740" y="54293"/>
                    <a:pt x="66526" y="61877"/>
                  </a:cubicBezTo>
                  <a:cubicBezTo>
                    <a:pt x="72513" y="68530"/>
                    <a:pt x="72912" y="70260"/>
                    <a:pt x="72247" y="76114"/>
                  </a:cubicBezTo>
                  <a:cubicBezTo>
                    <a:pt x="78367" y="76114"/>
                    <a:pt x="84088" y="74783"/>
                    <a:pt x="89544" y="72522"/>
                  </a:cubicBezTo>
                  <a:cubicBezTo>
                    <a:pt x="86749" y="67865"/>
                    <a:pt x="84222" y="62410"/>
                    <a:pt x="84222" y="59349"/>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3"/>
            <p:cNvSpPr/>
            <p:nvPr/>
          </p:nvSpPr>
          <p:spPr>
            <a:xfrm>
              <a:off x="6986245" y="3167922"/>
              <a:ext cx="128329" cy="108702"/>
            </a:xfrm>
            <a:custGeom>
              <a:rect b="b" l="l" r="r" t="t"/>
              <a:pathLst>
                <a:path extrusionOk="0" h="108702" w="128329">
                  <a:moveTo>
                    <a:pt x="125600" y="35924"/>
                  </a:moveTo>
                  <a:cubicBezTo>
                    <a:pt x="122407" y="30069"/>
                    <a:pt x="112295" y="18095"/>
                    <a:pt x="101784" y="5056"/>
                  </a:cubicBezTo>
                  <a:cubicBezTo>
                    <a:pt x="98458" y="14769"/>
                    <a:pt x="86749" y="12108"/>
                    <a:pt x="84488" y="17696"/>
                  </a:cubicBezTo>
                  <a:cubicBezTo>
                    <a:pt x="82092" y="23683"/>
                    <a:pt x="76238" y="16498"/>
                    <a:pt x="72646" y="17696"/>
                  </a:cubicBezTo>
                  <a:cubicBezTo>
                    <a:pt x="69054" y="18893"/>
                    <a:pt x="60804" y="4657"/>
                    <a:pt x="52422" y="3459"/>
                  </a:cubicBezTo>
                  <a:cubicBezTo>
                    <a:pt x="49894" y="3060"/>
                    <a:pt x="46967" y="1730"/>
                    <a:pt x="43907" y="0"/>
                  </a:cubicBezTo>
                  <a:cubicBezTo>
                    <a:pt x="40448" y="3725"/>
                    <a:pt x="37387" y="7717"/>
                    <a:pt x="38585" y="9713"/>
                  </a:cubicBezTo>
                  <a:cubicBezTo>
                    <a:pt x="40980" y="13704"/>
                    <a:pt x="51225" y="17563"/>
                    <a:pt x="47233" y="21554"/>
                  </a:cubicBezTo>
                  <a:cubicBezTo>
                    <a:pt x="43242" y="25546"/>
                    <a:pt x="30602" y="23949"/>
                    <a:pt x="26610" y="19958"/>
                  </a:cubicBezTo>
                  <a:cubicBezTo>
                    <a:pt x="22618" y="15966"/>
                    <a:pt x="10777" y="9713"/>
                    <a:pt x="8382" y="14503"/>
                  </a:cubicBezTo>
                  <a:cubicBezTo>
                    <a:pt x="5987" y="19292"/>
                    <a:pt x="18627" y="29537"/>
                    <a:pt x="17031" y="35924"/>
                  </a:cubicBezTo>
                  <a:cubicBezTo>
                    <a:pt x="15434" y="42177"/>
                    <a:pt x="26477" y="49362"/>
                    <a:pt x="26477" y="57212"/>
                  </a:cubicBezTo>
                  <a:cubicBezTo>
                    <a:pt x="26477" y="65062"/>
                    <a:pt x="43108" y="70650"/>
                    <a:pt x="43108" y="77037"/>
                  </a:cubicBezTo>
                  <a:cubicBezTo>
                    <a:pt x="43108" y="80097"/>
                    <a:pt x="45770" y="85552"/>
                    <a:pt x="48430" y="90342"/>
                  </a:cubicBezTo>
                  <a:cubicBezTo>
                    <a:pt x="61470" y="84886"/>
                    <a:pt x="72113" y="74642"/>
                    <a:pt x="80496" y="70517"/>
                  </a:cubicBezTo>
                  <a:cubicBezTo>
                    <a:pt x="93136" y="64131"/>
                    <a:pt x="87947" y="90608"/>
                    <a:pt x="85818" y="94865"/>
                  </a:cubicBezTo>
                  <a:cubicBezTo>
                    <a:pt x="84354" y="97792"/>
                    <a:pt x="94466" y="104711"/>
                    <a:pt x="104977" y="108703"/>
                  </a:cubicBezTo>
                  <a:cubicBezTo>
                    <a:pt x="104578" y="102981"/>
                    <a:pt x="106042" y="97393"/>
                    <a:pt x="109634" y="92870"/>
                  </a:cubicBezTo>
                  <a:cubicBezTo>
                    <a:pt x="123205" y="76238"/>
                    <a:pt x="133450" y="50160"/>
                    <a:pt x="125600" y="35924"/>
                  </a:cubicBezTo>
                  <a:close/>
                  <a:moveTo>
                    <a:pt x="13039" y="75174"/>
                  </a:moveTo>
                  <a:cubicBezTo>
                    <a:pt x="10511" y="73976"/>
                    <a:pt x="5455" y="70251"/>
                    <a:pt x="0" y="69054"/>
                  </a:cubicBezTo>
                  <a:cubicBezTo>
                    <a:pt x="1730" y="73710"/>
                    <a:pt x="1597" y="79964"/>
                    <a:pt x="8781" y="83157"/>
                  </a:cubicBezTo>
                  <a:cubicBezTo>
                    <a:pt x="20357" y="88479"/>
                    <a:pt x="3459" y="90475"/>
                    <a:pt x="26743" y="93668"/>
                  </a:cubicBezTo>
                  <a:cubicBezTo>
                    <a:pt x="28340" y="93934"/>
                    <a:pt x="29803" y="93934"/>
                    <a:pt x="31267" y="93934"/>
                  </a:cubicBezTo>
                  <a:cubicBezTo>
                    <a:pt x="31932" y="88080"/>
                    <a:pt x="31533" y="86350"/>
                    <a:pt x="25546" y="79698"/>
                  </a:cubicBezTo>
                  <a:cubicBezTo>
                    <a:pt x="18760" y="72247"/>
                    <a:pt x="16498" y="76770"/>
                    <a:pt x="13039" y="75174"/>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3"/>
            <p:cNvSpPr/>
            <p:nvPr/>
          </p:nvSpPr>
          <p:spPr>
            <a:xfrm>
              <a:off x="7414742" y="3280701"/>
              <a:ext cx="380852" cy="271693"/>
            </a:xfrm>
            <a:custGeom>
              <a:rect b="b" l="l" r="r" t="t"/>
              <a:pathLst>
                <a:path extrusionOk="0" h="271693" w="380852">
                  <a:moveTo>
                    <a:pt x="367016" y="38101"/>
                  </a:moveTo>
                  <a:cubicBezTo>
                    <a:pt x="361427" y="38899"/>
                    <a:pt x="362625" y="34109"/>
                    <a:pt x="356770" y="30650"/>
                  </a:cubicBezTo>
                  <a:cubicBezTo>
                    <a:pt x="352114" y="27856"/>
                    <a:pt x="338010" y="40629"/>
                    <a:pt x="327499" y="49809"/>
                  </a:cubicBezTo>
                  <a:cubicBezTo>
                    <a:pt x="322576" y="51406"/>
                    <a:pt x="317787" y="53269"/>
                    <a:pt x="313662" y="54466"/>
                  </a:cubicBezTo>
                  <a:cubicBezTo>
                    <a:pt x="307808" y="56196"/>
                    <a:pt x="303151" y="56728"/>
                    <a:pt x="300623" y="53934"/>
                  </a:cubicBezTo>
                  <a:cubicBezTo>
                    <a:pt x="294237" y="46483"/>
                    <a:pt x="311134" y="27590"/>
                    <a:pt x="299559" y="22268"/>
                  </a:cubicBezTo>
                  <a:cubicBezTo>
                    <a:pt x="287983" y="16946"/>
                    <a:pt x="298494" y="1112"/>
                    <a:pt x="289048" y="48"/>
                  </a:cubicBezTo>
                  <a:cubicBezTo>
                    <a:pt x="279601" y="-1016"/>
                    <a:pt x="264832" y="15881"/>
                    <a:pt x="264832" y="23332"/>
                  </a:cubicBezTo>
                  <a:cubicBezTo>
                    <a:pt x="264832" y="30650"/>
                    <a:pt x="239419" y="28654"/>
                    <a:pt x="239419" y="35972"/>
                  </a:cubicBezTo>
                  <a:cubicBezTo>
                    <a:pt x="239419" y="43423"/>
                    <a:pt x="216135" y="34907"/>
                    <a:pt x="212011" y="43423"/>
                  </a:cubicBezTo>
                  <a:cubicBezTo>
                    <a:pt x="207753" y="51805"/>
                    <a:pt x="196178" y="37036"/>
                    <a:pt x="188727" y="37036"/>
                  </a:cubicBezTo>
                  <a:cubicBezTo>
                    <a:pt x="181276" y="37036"/>
                    <a:pt x="176087" y="26525"/>
                    <a:pt x="166508" y="29585"/>
                  </a:cubicBezTo>
                  <a:cubicBezTo>
                    <a:pt x="157061" y="32779"/>
                    <a:pt x="151739" y="26392"/>
                    <a:pt x="144288" y="25328"/>
                  </a:cubicBezTo>
                  <a:cubicBezTo>
                    <a:pt x="136837" y="24263"/>
                    <a:pt x="131648" y="41161"/>
                    <a:pt x="123133" y="37968"/>
                  </a:cubicBezTo>
                  <a:cubicBezTo>
                    <a:pt x="114618" y="34774"/>
                    <a:pt x="110493" y="53801"/>
                    <a:pt x="107300" y="64445"/>
                  </a:cubicBezTo>
                  <a:cubicBezTo>
                    <a:pt x="104106" y="74956"/>
                    <a:pt x="68183" y="74956"/>
                    <a:pt x="69247" y="86664"/>
                  </a:cubicBezTo>
                  <a:cubicBezTo>
                    <a:pt x="70311" y="98240"/>
                    <a:pt x="48092" y="102497"/>
                    <a:pt x="45963" y="95180"/>
                  </a:cubicBezTo>
                  <a:cubicBezTo>
                    <a:pt x="43834" y="87729"/>
                    <a:pt x="30130" y="91986"/>
                    <a:pt x="26937" y="89858"/>
                  </a:cubicBezTo>
                  <a:cubicBezTo>
                    <a:pt x="23743" y="87729"/>
                    <a:pt x="14297" y="91986"/>
                    <a:pt x="15361" y="102497"/>
                  </a:cubicBezTo>
                  <a:cubicBezTo>
                    <a:pt x="16426" y="113009"/>
                    <a:pt x="5915" y="119395"/>
                    <a:pt x="4850" y="123652"/>
                  </a:cubicBezTo>
                  <a:cubicBezTo>
                    <a:pt x="3786" y="127910"/>
                    <a:pt x="-2600" y="140550"/>
                    <a:pt x="1657" y="146936"/>
                  </a:cubicBezTo>
                  <a:cubicBezTo>
                    <a:pt x="5915" y="153323"/>
                    <a:pt x="-3665" y="163834"/>
                    <a:pt x="1657" y="175409"/>
                  </a:cubicBezTo>
                  <a:cubicBezTo>
                    <a:pt x="6979" y="186985"/>
                    <a:pt x="3786" y="201754"/>
                    <a:pt x="5915" y="206011"/>
                  </a:cubicBezTo>
                  <a:cubicBezTo>
                    <a:pt x="8044" y="210269"/>
                    <a:pt x="28134" y="208140"/>
                    <a:pt x="32259" y="219715"/>
                  </a:cubicBezTo>
                  <a:cubicBezTo>
                    <a:pt x="36516" y="231291"/>
                    <a:pt x="5915" y="251382"/>
                    <a:pt x="4850" y="257768"/>
                  </a:cubicBezTo>
                  <a:cubicBezTo>
                    <a:pt x="4451" y="260429"/>
                    <a:pt x="6979" y="263489"/>
                    <a:pt x="10306" y="266682"/>
                  </a:cubicBezTo>
                  <a:cubicBezTo>
                    <a:pt x="22413" y="267215"/>
                    <a:pt x="37581" y="268678"/>
                    <a:pt x="51418" y="271206"/>
                  </a:cubicBezTo>
                  <a:cubicBezTo>
                    <a:pt x="68848" y="274399"/>
                    <a:pt x="157460" y="260961"/>
                    <a:pt x="158924" y="257768"/>
                  </a:cubicBezTo>
                  <a:cubicBezTo>
                    <a:pt x="160520" y="254575"/>
                    <a:pt x="155730" y="234750"/>
                    <a:pt x="156529" y="230892"/>
                  </a:cubicBezTo>
                  <a:cubicBezTo>
                    <a:pt x="157327" y="226900"/>
                    <a:pt x="168370" y="217454"/>
                    <a:pt x="177950" y="218252"/>
                  </a:cubicBezTo>
                  <a:cubicBezTo>
                    <a:pt x="187397" y="219050"/>
                    <a:pt x="196178" y="220647"/>
                    <a:pt x="196178" y="213462"/>
                  </a:cubicBezTo>
                  <a:cubicBezTo>
                    <a:pt x="196178" y="206277"/>
                    <a:pt x="222256" y="197629"/>
                    <a:pt x="224651" y="204015"/>
                  </a:cubicBezTo>
                  <a:cubicBezTo>
                    <a:pt x="227046" y="210402"/>
                    <a:pt x="236493" y="208007"/>
                    <a:pt x="237291" y="192174"/>
                  </a:cubicBezTo>
                  <a:cubicBezTo>
                    <a:pt x="238089" y="176341"/>
                    <a:pt x="236493" y="164499"/>
                    <a:pt x="245939" y="163701"/>
                  </a:cubicBezTo>
                  <a:cubicBezTo>
                    <a:pt x="255386" y="162903"/>
                    <a:pt x="264965" y="157314"/>
                    <a:pt x="264167" y="152658"/>
                  </a:cubicBezTo>
                  <a:cubicBezTo>
                    <a:pt x="263369" y="147868"/>
                    <a:pt x="252325" y="138421"/>
                    <a:pt x="255519" y="135228"/>
                  </a:cubicBezTo>
                  <a:cubicBezTo>
                    <a:pt x="258712" y="132035"/>
                    <a:pt x="282395" y="143211"/>
                    <a:pt x="285588" y="136026"/>
                  </a:cubicBezTo>
                  <a:cubicBezTo>
                    <a:pt x="288782" y="128841"/>
                    <a:pt x="283992" y="120991"/>
                    <a:pt x="287983" y="114738"/>
                  </a:cubicBezTo>
                  <a:cubicBezTo>
                    <a:pt x="291975" y="108352"/>
                    <a:pt x="301421" y="102098"/>
                    <a:pt x="300623" y="95712"/>
                  </a:cubicBezTo>
                  <a:cubicBezTo>
                    <a:pt x="299825" y="89325"/>
                    <a:pt x="301421" y="85467"/>
                    <a:pt x="295833" y="79879"/>
                  </a:cubicBezTo>
                  <a:cubicBezTo>
                    <a:pt x="290245" y="74291"/>
                    <a:pt x="292640" y="67239"/>
                    <a:pt x="299825" y="66441"/>
                  </a:cubicBezTo>
                  <a:cubicBezTo>
                    <a:pt x="301022" y="66307"/>
                    <a:pt x="302486" y="65642"/>
                    <a:pt x="303816" y="64711"/>
                  </a:cubicBezTo>
                  <a:cubicBezTo>
                    <a:pt x="309271" y="63646"/>
                    <a:pt x="314061" y="62582"/>
                    <a:pt x="317653" y="59921"/>
                  </a:cubicBezTo>
                  <a:cubicBezTo>
                    <a:pt x="327499" y="52603"/>
                    <a:pt x="346526" y="46483"/>
                    <a:pt x="353711" y="49144"/>
                  </a:cubicBezTo>
                  <a:cubicBezTo>
                    <a:pt x="359698" y="51273"/>
                    <a:pt x="372870" y="49543"/>
                    <a:pt x="380853" y="40895"/>
                  </a:cubicBezTo>
                  <a:cubicBezTo>
                    <a:pt x="376063" y="38633"/>
                    <a:pt x="370342" y="37568"/>
                    <a:pt x="367016" y="38101"/>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3"/>
            <p:cNvSpPr/>
            <p:nvPr/>
          </p:nvSpPr>
          <p:spPr>
            <a:xfrm>
              <a:off x="7424914" y="3321330"/>
              <a:ext cx="442528" cy="399552"/>
            </a:xfrm>
            <a:custGeom>
              <a:rect b="b" l="l" r="r" t="t"/>
              <a:pathLst>
                <a:path extrusionOk="0" h="399552" w="442528">
                  <a:moveTo>
                    <a:pt x="421639" y="41645"/>
                  </a:moveTo>
                  <a:cubicBezTo>
                    <a:pt x="409132" y="35658"/>
                    <a:pt x="407935" y="25013"/>
                    <a:pt x="407935" y="21421"/>
                  </a:cubicBezTo>
                  <a:cubicBezTo>
                    <a:pt x="407935" y="18361"/>
                    <a:pt x="393831" y="9713"/>
                    <a:pt x="383586" y="1597"/>
                  </a:cubicBezTo>
                  <a:cubicBezTo>
                    <a:pt x="382256" y="1730"/>
                    <a:pt x="379063" y="2262"/>
                    <a:pt x="375470" y="3193"/>
                  </a:cubicBezTo>
                  <a:cubicBezTo>
                    <a:pt x="374140" y="1863"/>
                    <a:pt x="372410" y="931"/>
                    <a:pt x="370548" y="0"/>
                  </a:cubicBezTo>
                  <a:cubicBezTo>
                    <a:pt x="362564" y="8515"/>
                    <a:pt x="349392" y="10378"/>
                    <a:pt x="343405" y="8249"/>
                  </a:cubicBezTo>
                  <a:cubicBezTo>
                    <a:pt x="336087" y="5588"/>
                    <a:pt x="317194" y="11708"/>
                    <a:pt x="307348" y="19026"/>
                  </a:cubicBezTo>
                  <a:cubicBezTo>
                    <a:pt x="303756" y="21687"/>
                    <a:pt x="298966" y="22752"/>
                    <a:pt x="293511" y="23816"/>
                  </a:cubicBezTo>
                  <a:cubicBezTo>
                    <a:pt x="292180" y="24748"/>
                    <a:pt x="290717" y="25413"/>
                    <a:pt x="289519" y="25546"/>
                  </a:cubicBezTo>
                  <a:cubicBezTo>
                    <a:pt x="282335" y="26344"/>
                    <a:pt x="280073" y="33396"/>
                    <a:pt x="285528" y="38984"/>
                  </a:cubicBezTo>
                  <a:cubicBezTo>
                    <a:pt x="291116" y="44572"/>
                    <a:pt x="289519" y="48431"/>
                    <a:pt x="290318" y="54817"/>
                  </a:cubicBezTo>
                  <a:cubicBezTo>
                    <a:pt x="291116" y="61203"/>
                    <a:pt x="281669" y="67457"/>
                    <a:pt x="277678" y="73843"/>
                  </a:cubicBezTo>
                  <a:cubicBezTo>
                    <a:pt x="273686" y="80097"/>
                    <a:pt x="278476" y="88080"/>
                    <a:pt x="275283" y="95131"/>
                  </a:cubicBezTo>
                  <a:cubicBezTo>
                    <a:pt x="272089" y="102316"/>
                    <a:pt x="248406" y="91140"/>
                    <a:pt x="245213" y="94333"/>
                  </a:cubicBezTo>
                  <a:cubicBezTo>
                    <a:pt x="242020" y="97527"/>
                    <a:pt x="253063" y="106973"/>
                    <a:pt x="253861" y="111763"/>
                  </a:cubicBezTo>
                  <a:cubicBezTo>
                    <a:pt x="254660" y="116553"/>
                    <a:pt x="245213" y="122008"/>
                    <a:pt x="235633" y="122806"/>
                  </a:cubicBezTo>
                  <a:cubicBezTo>
                    <a:pt x="226187" y="123604"/>
                    <a:pt x="227784" y="135446"/>
                    <a:pt x="226985" y="151279"/>
                  </a:cubicBezTo>
                  <a:cubicBezTo>
                    <a:pt x="226187" y="167112"/>
                    <a:pt x="216740" y="169507"/>
                    <a:pt x="214345" y="163121"/>
                  </a:cubicBezTo>
                  <a:cubicBezTo>
                    <a:pt x="211950" y="156867"/>
                    <a:pt x="185872" y="165516"/>
                    <a:pt x="185872" y="172567"/>
                  </a:cubicBezTo>
                  <a:cubicBezTo>
                    <a:pt x="185872" y="179619"/>
                    <a:pt x="177224" y="178155"/>
                    <a:pt x="167645" y="177357"/>
                  </a:cubicBezTo>
                  <a:cubicBezTo>
                    <a:pt x="158198" y="176559"/>
                    <a:pt x="147155" y="186138"/>
                    <a:pt x="146223" y="189997"/>
                  </a:cubicBezTo>
                  <a:cubicBezTo>
                    <a:pt x="145425" y="193989"/>
                    <a:pt x="150215" y="213680"/>
                    <a:pt x="148618" y="216873"/>
                  </a:cubicBezTo>
                  <a:cubicBezTo>
                    <a:pt x="147021" y="220067"/>
                    <a:pt x="58409" y="233505"/>
                    <a:pt x="41113" y="230312"/>
                  </a:cubicBezTo>
                  <a:cubicBezTo>
                    <a:pt x="27275" y="227784"/>
                    <a:pt x="11975" y="226320"/>
                    <a:pt x="0" y="225788"/>
                  </a:cubicBezTo>
                  <a:cubicBezTo>
                    <a:pt x="4524" y="230312"/>
                    <a:pt x="10644" y="235234"/>
                    <a:pt x="12507" y="240157"/>
                  </a:cubicBezTo>
                  <a:cubicBezTo>
                    <a:pt x="15966" y="249471"/>
                    <a:pt x="27275" y="258119"/>
                    <a:pt x="39915" y="263441"/>
                  </a:cubicBezTo>
                  <a:cubicBezTo>
                    <a:pt x="52555" y="268763"/>
                    <a:pt x="46169" y="290850"/>
                    <a:pt x="52555" y="292978"/>
                  </a:cubicBezTo>
                  <a:cubicBezTo>
                    <a:pt x="58942" y="295107"/>
                    <a:pt x="67324" y="312005"/>
                    <a:pt x="58942" y="313069"/>
                  </a:cubicBezTo>
                  <a:cubicBezTo>
                    <a:pt x="50426" y="314134"/>
                    <a:pt x="43108" y="316262"/>
                    <a:pt x="34593" y="320520"/>
                  </a:cubicBezTo>
                  <a:cubicBezTo>
                    <a:pt x="26078" y="324778"/>
                    <a:pt x="16631" y="335289"/>
                    <a:pt x="17696" y="347929"/>
                  </a:cubicBezTo>
                  <a:cubicBezTo>
                    <a:pt x="17829" y="349658"/>
                    <a:pt x="18095" y="351920"/>
                    <a:pt x="18361" y="354581"/>
                  </a:cubicBezTo>
                  <a:cubicBezTo>
                    <a:pt x="39915" y="355114"/>
                    <a:pt x="65461" y="354049"/>
                    <a:pt x="68255" y="350989"/>
                  </a:cubicBezTo>
                  <a:cubicBezTo>
                    <a:pt x="72646" y="346199"/>
                    <a:pt x="82891" y="343804"/>
                    <a:pt x="88878" y="347796"/>
                  </a:cubicBezTo>
                  <a:cubicBezTo>
                    <a:pt x="94866" y="351787"/>
                    <a:pt x="121343" y="353384"/>
                    <a:pt x="131987" y="347397"/>
                  </a:cubicBezTo>
                  <a:cubicBezTo>
                    <a:pt x="145026" y="340212"/>
                    <a:pt x="153009" y="347397"/>
                    <a:pt x="153275" y="353783"/>
                  </a:cubicBezTo>
                  <a:cubicBezTo>
                    <a:pt x="153674" y="360036"/>
                    <a:pt x="159661" y="362830"/>
                    <a:pt x="165516" y="368419"/>
                  </a:cubicBezTo>
                  <a:cubicBezTo>
                    <a:pt x="171503" y="374007"/>
                    <a:pt x="167112" y="380260"/>
                    <a:pt x="171104" y="386647"/>
                  </a:cubicBezTo>
                  <a:cubicBezTo>
                    <a:pt x="175095" y="392900"/>
                    <a:pt x="182945" y="391836"/>
                    <a:pt x="194388" y="396892"/>
                  </a:cubicBezTo>
                  <a:cubicBezTo>
                    <a:pt x="195984" y="397557"/>
                    <a:pt x="197315" y="398488"/>
                    <a:pt x="198645" y="399553"/>
                  </a:cubicBezTo>
                  <a:cubicBezTo>
                    <a:pt x="199310" y="398754"/>
                    <a:pt x="199976" y="398089"/>
                    <a:pt x="200375" y="397557"/>
                  </a:cubicBezTo>
                  <a:cubicBezTo>
                    <a:pt x="206762" y="390106"/>
                    <a:pt x="207826" y="377466"/>
                    <a:pt x="224723" y="380659"/>
                  </a:cubicBezTo>
                  <a:cubicBezTo>
                    <a:pt x="241621" y="383852"/>
                    <a:pt x="240556" y="377466"/>
                    <a:pt x="250136" y="379595"/>
                  </a:cubicBezTo>
                  <a:cubicBezTo>
                    <a:pt x="259583" y="381724"/>
                    <a:pt x="265969" y="380659"/>
                    <a:pt x="270227" y="374273"/>
                  </a:cubicBezTo>
                  <a:cubicBezTo>
                    <a:pt x="274485" y="367886"/>
                    <a:pt x="265969" y="355247"/>
                    <a:pt x="260780" y="349925"/>
                  </a:cubicBezTo>
                  <a:cubicBezTo>
                    <a:pt x="255458" y="344602"/>
                    <a:pt x="248140" y="333027"/>
                    <a:pt x="249205" y="322516"/>
                  </a:cubicBezTo>
                  <a:cubicBezTo>
                    <a:pt x="250269" y="312005"/>
                    <a:pt x="232307" y="312005"/>
                    <a:pt x="232307" y="303490"/>
                  </a:cubicBezTo>
                  <a:cubicBezTo>
                    <a:pt x="232307" y="295107"/>
                    <a:pt x="249205" y="281270"/>
                    <a:pt x="252398" y="278210"/>
                  </a:cubicBezTo>
                  <a:cubicBezTo>
                    <a:pt x="255591" y="275017"/>
                    <a:pt x="269295" y="286725"/>
                    <a:pt x="272489" y="280339"/>
                  </a:cubicBezTo>
                  <a:cubicBezTo>
                    <a:pt x="275682" y="273952"/>
                    <a:pt x="285129" y="278210"/>
                    <a:pt x="290450" y="279274"/>
                  </a:cubicBezTo>
                  <a:cubicBezTo>
                    <a:pt x="295772" y="280339"/>
                    <a:pt x="304155" y="268763"/>
                    <a:pt x="305219" y="259184"/>
                  </a:cubicBezTo>
                  <a:cubicBezTo>
                    <a:pt x="306284" y="249737"/>
                    <a:pt x="324246" y="248673"/>
                    <a:pt x="327439" y="245479"/>
                  </a:cubicBezTo>
                  <a:cubicBezTo>
                    <a:pt x="330632" y="242286"/>
                    <a:pt x="335821" y="221131"/>
                    <a:pt x="337950" y="217006"/>
                  </a:cubicBezTo>
                  <a:cubicBezTo>
                    <a:pt x="340079" y="212749"/>
                    <a:pt x="353783" y="215942"/>
                    <a:pt x="353783" y="204367"/>
                  </a:cubicBezTo>
                  <a:cubicBezTo>
                    <a:pt x="353783" y="192791"/>
                    <a:pt x="360170" y="190662"/>
                    <a:pt x="366423" y="189598"/>
                  </a:cubicBezTo>
                  <a:cubicBezTo>
                    <a:pt x="372809" y="188533"/>
                    <a:pt x="370680" y="178022"/>
                    <a:pt x="371745" y="169507"/>
                  </a:cubicBezTo>
                  <a:cubicBezTo>
                    <a:pt x="372809" y="160992"/>
                    <a:pt x="377067" y="151545"/>
                    <a:pt x="385449" y="149416"/>
                  </a:cubicBezTo>
                  <a:cubicBezTo>
                    <a:pt x="393964" y="147288"/>
                    <a:pt x="382256" y="135712"/>
                    <a:pt x="372809" y="137841"/>
                  </a:cubicBezTo>
                  <a:cubicBezTo>
                    <a:pt x="363363" y="139970"/>
                    <a:pt x="356976" y="112428"/>
                    <a:pt x="356976" y="112428"/>
                  </a:cubicBezTo>
                  <a:cubicBezTo>
                    <a:pt x="356976" y="112428"/>
                    <a:pt x="358041" y="90209"/>
                    <a:pt x="352719" y="87149"/>
                  </a:cubicBezTo>
                  <a:cubicBezTo>
                    <a:pt x="347396" y="83955"/>
                    <a:pt x="354847" y="72380"/>
                    <a:pt x="366423" y="72380"/>
                  </a:cubicBezTo>
                  <a:cubicBezTo>
                    <a:pt x="377998" y="72380"/>
                    <a:pt x="399153" y="85020"/>
                    <a:pt x="406604" y="79698"/>
                  </a:cubicBezTo>
                  <a:cubicBezTo>
                    <a:pt x="413922" y="74376"/>
                    <a:pt x="428824" y="71315"/>
                    <a:pt x="432949" y="69187"/>
                  </a:cubicBezTo>
                  <a:cubicBezTo>
                    <a:pt x="436142" y="67590"/>
                    <a:pt x="440532" y="57478"/>
                    <a:pt x="442528" y="52688"/>
                  </a:cubicBezTo>
                  <a:cubicBezTo>
                    <a:pt x="437738" y="49495"/>
                    <a:pt x="429622" y="45370"/>
                    <a:pt x="421639" y="4164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3"/>
            <p:cNvSpPr/>
            <p:nvPr/>
          </p:nvSpPr>
          <p:spPr>
            <a:xfrm>
              <a:off x="8315489" y="4219806"/>
              <a:ext cx="1226268" cy="433491"/>
            </a:xfrm>
            <a:custGeom>
              <a:rect b="b" l="l" r="r" t="t"/>
              <a:pathLst>
                <a:path extrusionOk="0" h="433491" w="1226268">
                  <a:moveTo>
                    <a:pt x="85621" y="182298"/>
                  </a:moveTo>
                  <a:cubicBezTo>
                    <a:pt x="84025" y="186290"/>
                    <a:pt x="92806" y="202123"/>
                    <a:pt x="98261" y="197333"/>
                  </a:cubicBezTo>
                  <a:cubicBezTo>
                    <a:pt x="103849" y="192676"/>
                    <a:pt x="90544" y="169792"/>
                    <a:pt x="85621" y="182298"/>
                  </a:cubicBezTo>
                  <a:close/>
                  <a:moveTo>
                    <a:pt x="344273" y="230596"/>
                  </a:moveTo>
                  <a:cubicBezTo>
                    <a:pt x="344273" y="223544"/>
                    <a:pt x="323916" y="226871"/>
                    <a:pt x="330036" y="236982"/>
                  </a:cubicBezTo>
                  <a:cubicBezTo>
                    <a:pt x="336290" y="247227"/>
                    <a:pt x="344273" y="237648"/>
                    <a:pt x="344273" y="230596"/>
                  </a:cubicBezTo>
                  <a:close/>
                  <a:moveTo>
                    <a:pt x="46904" y="114309"/>
                  </a:moveTo>
                  <a:cubicBezTo>
                    <a:pt x="45306" y="122159"/>
                    <a:pt x="53955" y="145177"/>
                    <a:pt x="63535" y="135731"/>
                  </a:cubicBezTo>
                  <a:cubicBezTo>
                    <a:pt x="72981" y="126151"/>
                    <a:pt x="48367" y="106592"/>
                    <a:pt x="46904" y="114309"/>
                  </a:cubicBezTo>
                  <a:close/>
                  <a:moveTo>
                    <a:pt x="644037" y="249622"/>
                  </a:moveTo>
                  <a:cubicBezTo>
                    <a:pt x="655878" y="250421"/>
                    <a:pt x="654282" y="267850"/>
                    <a:pt x="652020" y="278095"/>
                  </a:cubicBezTo>
                  <a:cubicBezTo>
                    <a:pt x="649625" y="288340"/>
                    <a:pt x="644836" y="312822"/>
                    <a:pt x="655213" y="308963"/>
                  </a:cubicBezTo>
                  <a:cubicBezTo>
                    <a:pt x="667853" y="304173"/>
                    <a:pt x="675703" y="288473"/>
                    <a:pt x="668652" y="282885"/>
                  </a:cubicBezTo>
                  <a:cubicBezTo>
                    <a:pt x="661467" y="277297"/>
                    <a:pt x="662265" y="242571"/>
                    <a:pt x="665458" y="233789"/>
                  </a:cubicBezTo>
                  <a:cubicBezTo>
                    <a:pt x="668652" y="225141"/>
                    <a:pt x="689939" y="231394"/>
                    <a:pt x="682888" y="244832"/>
                  </a:cubicBezTo>
                  <a:cubicBezTo>
                    <a:pt x="675836" y="258271"/>
                    <a:pt x="696326" y="256674"/>
                    <a:pt x="696326" y="271709"/>
                  </a:cubicBezTo>
                  <a:cubicBezTo>
                    <a:pt x="696326" y="286744"/>
                    <a:pt x="708167" y="278894"/>
                    <a:pt x="720807" y="274902"/>
                  </a:cubicBezTo>
                  <a:cubicBezTo>
                    <a:pt x="733447" y="270911"/>
                    <a:pt x="731053" y="263859"/>
                    <a:pt x="722404" y="254279"/>
                  </a:cubicBezTo>
                  <a:cubicBezTo>
                    <a:pt x="713756" y="244832"/>
                    <a:pt x="728791" y="231394"/>
                    <a:pt x="716949" y="223411"/>
                  </a:cubicBezTo>
                  <a:cubicBezTo>
                    <a:pt x="705107" y="215561"/>
                    <a:pt x="697125" y="203587"/>
                    <a:pt x="708167" y="201325"/>
                  </a:cubicBezTo>
                  <a:cubicBezTo>
                    <a:pt x="719211" y="198930"/>
                    <a:pt x="752474" y="179904"/>
                    <a:pt x="748482" y="172053"/>
                  </a:cubicBezTo>
                  <a:cubicBezTo>
                    <a:pt x="744491" y="164203"/>
                    <a:pt x="697923" y="173650"/>
                    <a:pt x="693931" y="187887"/>
                  </a:cubicBezTo>
                  <a:cubicBezTo>
                    <a:pt x="689939" y="202123"/>
                    <a:pt x="656810" y="186290"/>
                    <a:pt x="660668" y="161809"/>
                  </a:cubicBezTo>
                  <a:cubicBezTo>
                    <a:pt x="664660" y="137327"/>
                    <a:pt x="730254" y="133336"/>
                    <a:pt x="749281" y="141984"/>
                  </a:cubicBezTo>
                  <a:cubicBezTo>
                    <a:pt x="768307" y="150632"/>
                    <a:pt x="788796" y="127747"/>
                    <a:pt x="795982" y="114309"/>
                  </a:cubicBezTo>
                  <a:cubicBezTo>
                    <a:pt x="803166" y="100871"/>
                    <a:pt x="780947" y="116704"/>
                    <a:pt x="767508" y="125353"/>
                  </a:cubicBezTo>
                  <a:cubicBezTo>
                    <a:pt x="754070" y="134001"/>
                    <a:pt x="718546" y="124554"/>
                    <a:pt x="700318" y="118168"/>
                  </a:cubicBezTo>
                  <a:cubicBezTo>
                    <a:pt x="682090" y="111914"/>
                    <a:pt x="682888" y="129211"/>
                    <a:pt x="667853" y="131606"/>
                  </a:cubicBezTo>
                  <a:cubicBezTo>
                    <a:pt x="652818" y="134001"/>
                    <a:pt x="656012" y="167264"/>
                    <a:pt x="648827" y="171122"/>
                  </a:cubicBezTo>
                  <a:cubicBezTo>
                    <a:pt x="641642" y="175114"/>
                    <a:pt x="641642" y="199595"/>
                    <a:pt x="627405" y="222613"/>
                  </a:cubicBezTo>
                  <a:cubicBezTo>
                    <a:pt x="613169" y="245631"/>
                    <a:pt x="632196" y="248824"/>
                    <a:pt x="644037" y="249622"/>
                  </a:cubicBezTo>
                  <a:close/>
                  <a:moveTo>
                    <a:pt x="282537" y="270112"/>
                  </a:moveTo>
                  <a:cubicBezTo>
                    <a:pt x="281739" y="259069"/>
                    <a:pt x="286528" y="248026"/>
                    <a:pt x="286528" y="242438"/>
                  </a:cubicBezTo>
                  <a:cubicBezTo>
                    <a:pt x="286528" y="236850"/>
                    <a:pt x="290520" y="234588"/>
                    <a:pt x="297572" y="236051"/>
                  </a:cubicBezTo>
                  <a:cubicBezTo>
                    <a:pt x="304756" y="237648"/>
                    <a:pt x="303958" y="221016"/>
                    <a:pt x="298370" y="219420"/>
                  </a:cubicBezTo>
                  <a:cubicBezTo>
                    <a:pt x="292782" y="217823"/>
                    <a:pt x="289722" y="198132"/>
                    <a:pt x="276151" y="198132"/>
                  </a:cubicBezTo>
                  <a:cubicBezTo>
                    <a:pt x="262712" y="198132"/>
                    <a:pt x="265107" y="209175"/>
                    <a:pt x="272958" y="209973"/>
                  </a:cubicBezTo>
                  <a:cubicBezTo>
                    <a:pt x="280940" y="210771"/>
                    <a:pt x="285598" y="217158"/>
                    <a:pt x="283202" y="222613"/>
                  </a:cubicBezTo>
                  <a:cubicBezTo>
                    <a:pt x="280807" y="228201"/>
                    <a:pt x="277614" y="217025"/>
                    <a:pt x="266571" y="217823"/>
                  </a:cubicBezTo>
                  <a:cubicBezTo>
                    <a:pt x="255528" y="218621"/>
                    <a:pt x="262579" y="204385"/>
                    <a:pt x="249939" y="203587"/>
                  </a:cubicBezTo>
                  <a:cubicBezTo>
                    <a:pt x="237300" y="202788"/>
                    <a:pt x="239695" y="179904"/>
                    <a:pt x="226256" y="179904"/>
                  </a:cubicBezTo>
                  <a:cubicBezTo>
                    <a:pt x="212818" y="179904"/>
                    <a:pt x="212020" y="168860"/>
                    <a:pt x="220669" y="160877"/>
                  </a:cubicBezTo>
                  <a:cubicBezTo>
                    <a:pt x="229316" y="152894"/>
                    <a:pt x="207230" y="145842"/>
                    <a:pt x="207230" y="136396"/>
                  </a:cubicBezTo>
                  <a:cubicBezTo>
                    <a:pt x="207230" y="126949"/>
                    <a:pt x="192994" y="132404"/>
                    <a:pt x="192994" y="124554"/>
                  </a:cubicBezTo>
                  <a:cubicBezTo>
                    <a:pt x="192994" y="116704"/>
                    <a:pt x="186740" y="120563"/>
                    <a:pt x="179555" y="111116"/>
                  </a:cubicBezTo>
                  <a:cubicBezTo>
                    <a:pt x="172504" y="101669"/>
                    <a:pt x="169310" y="110318"/>
                    <a:pt x="162924" y="103266"/>
                  </a:cubicBezTo>
                  <a:cubicBezTo>
                    <a:pt x="156671" y="96081"/>
                    <a:pt x="147889" y="92223"/>
                    <a:pt x="142434" y="94618"/>
                  </a:cubicBezTo>
                  <a:cubicBezTo>
                    <a:pt x="136846" y="97013"/>
                    <a:pt x="124206" y="84373"/>
                    <a:pt x="119549" y="71733"/>
                  </a:cubicBezTo>
                  <a:cubicBezTo>
                    <a:pt x="115824" y="61621"/>
                    <a:pt x="79235" y="44857"/>
                    <a:pt x="74445" y="31418"/>
                  </a:cubicBezTo>
                  <a:cubicBezTo>
                    <a:pt x="69655" y="17980"/>
                    <a:pt x="57015" y="12392"/>
                    <a:pt x="35727" y="13190"/>
                  </a:cubicBezTo>
                  <a:cubicBezTo>
                    <a:pt x="14439" y="13989"/>
                    <a:pt x="5924" y="-7699"/>
                    <a:pt x="868" y="2946"/>
                  </a:cubicBezTo>
                  <a:cubicBezTo>
                    <a:pt x="-5386" y="16384"/>
                    <a:pt x="23752" y="46453"/>
                    <a:pt x="37324" y="54436"/>
                  </a:cubicBezTo>
                  <a:cubicBezTo>
                    <a:pt x="50762" y="62286"/>
                    <a:pt x="57813" y="90759"/>
                    <a:pt x="73646" y="92356"/>
                  </a:cubicBezTo>
                  <a:cubicBezTo>
                    <a:pt x="89480" y="93952"/>
                    <a:pt x="91076" y="143714"/>
                    <a:pt x="102918" y="146109"/>
                  </a:cubicBezTo>
                  <a:cubicBezTo>
                    <a:pt x="114760" y="148504"/>
                    <a:pt x="140172" y="187221"/>
                    <a:pt x="144031" y="207844"/>
                  </a:cubicBezTo>
                  <a:cubicBezTo>
                    <a:pt x="148022" y="228467"/>
                    <a:pt x="174101" y="238712"/>
                    <a:pt x="182748" y="253747"/>
                  </a:cubicBezTo>
                  <a:cubicBezTo>
                    <a:pt x="191397" y="268782"/>
                    <a:pt x="226256" y="289405"/>
                    <a:pt x="231046" y="295658"/>
                  </a:cubicBezTo>
                  <a:cubicBezTo>
                    <a:pt x="235836" y="302044"/>
                    <a:pt x="240493" y="316281"/>
                    <a:pt x="244484" y="309096"/>
                  </a:cubicBezTo>
                  <a:cubicBezTo>
                    <a:pt x="248476" y="302044"/>
                    <a:pt x="264974" y="309096"/>
                    <a:pt x="272958" y="309894"/>
                  </a:cubicBezTo>
                  <a:cubicBezTo>
                    <a:pt x="280940" y="310427"/>
                    <a:pt x="283335" y="281156"/>
                    <a:pt x="282537" y="270112"/>
                  </a:cubicBezTo>
                  <a:close/>
                  <a:moveTo>
                    <a:pt x="886855" y="143581"/>
                  </a:moveTo>
                  <a:cubicBezTo>
                    <a:pt x="904285" y="145177"/>
                    <a:pt x="896302" y="134932"/>
                    <a:pt x="896302" y="123756"/>
                  </a:cubicBezTo>
                  <a:cubicBezTo>
                    <a:pt x="896302" y="112713"/>
                    <a:pt x="880469" y="122159"/>
                    <a:pt x="880469" y="116571"/>
                  </a:cubicBezTo>
                  <a:cubicBezTo>
                    <a:pt x="880469" y="111116"/>
                    <a:pt x="874881" y="88896"/>
                    <a:pt x="862241" y="106326"/>
                  </a:cubicBezTo>
                  <a:cubicBezTo>
                    <a:pt x="849601" y="123756"/>
                    <a:pt x="866365" y="166731"/>
                    <a:pt x="876477" y="164869"/>
                  </a:cubicBezTo>
                  <a:cubicBezTo>
                    <a:pt x="885258" y="163405"/>
                    <a:pt x="869425" y="141984"/>
                    <a:pt x="886855" y="143581"/>
                  </a:cubicBezTo>
                  <a:close/>
                  <a:moveTo>
                    <a:pt x="822059" y="242438"/>
                  </a:moveTo>
                  <a:cubicBezTo>
                    <a:pt x="825253" y="255077"/>
                    <a:pt x="848137" y="262262"/>
                    <a:pt x="854524" y="251219"/>
                  </a:cubicBezTo>
                  <a:cubicBezTo>
                    <a:pt x="860777" y="240043"/>
                    <a:pt x="818334" y="227802"/>
                    <a:pt x="822059" y="242438"/>
                  </a:cubicBezTo>
                  <a:close/>
                  <a:moveTo>
                    <a:pt x="759526" y="376154"/>
                  </a:moveTo>
                  <a:cubicBezTo>
                    <a:pt x="738104" y="372961"/>
                    <a:pt x="723867" y="388794"/>
                    <a:pt x="702579" y="380944"/>
                  </a:cubicBezTo>
                  <a:cubicBezTo>
                    <a:pt x="681292" y="373094"/>
                    <a:pt x="649226" y="381077"/>
                    <a:pt x="652685" y="388129"/>
                  </a:cubicBezTo>
                  <a:cubicBezTo>
                    <a:pt x="655878" y="394515"/>
                    <a:pt x="674772" y="395313"/>
                    <a:pt x="696193" y="395979"/>
                  </a:cubicBezTo>
                  <a:cubicBezTo>
                    <a:pt x="717481" y="396777"/>
                    <a:pt x="736507" y="384935"/>
                    <a:pt x="750744" y="384137"/>
                  </a:cubicBezTo>
                  <a:cubicBezTo>
                    <a:pt x="764980" y="383206"/>
                    <a:pt x="780947" y="379347"/>
                    <a:pt x="759526" y="376154"/>
                  </a:cubicBezTo>
                  <a:close/>
                  <a:moveTo>
                    <a:pt x="928766" y="231394"/>
                  </a:moveTo>
                  <a:cubicBezTo>
                    <a:pt x="908277" y="225008"/>
                    <a:pt x="873151" y="230463"/>
                    <a:pt x="876611" y="240841"/>
                  </a:cubicBezTo>
                  <a:cubicBezTo>
                    <a:pt x="879804" y="250288"/>
                    <a:pt x="896435" y="246429"/>
                    <a:pt x="913066" y="246429"/>
                  </a:cubicBezTo>
                  <a:cubicBezTo>
                    <a:pt x="929698" y="246429"/>
                    <a:pt x="938346" y="258271"/>
                    <a:pt x="947128" y="258271"/>
                  </a:cubicBezTo>
                  <a:cubicBezTo>
                    <a:pt x="955643" y="258271"/>
                    <a:pt x="949389" y="237648"/>
                    <a:pt x="928766" y="231394"/>
                  </a:cubicBezTo>
                  <a:close/>
                  <a:moveTo>
                    <a:pt x="511917" y="367373"/>
                  </a:moveTo>
                  <a:cubicBezTo>
                    <a:pt x="511119" y="357926"/>
                    <a:pt x="480251" y="366574"/>
                    <a:pt x="465217" y="360321"/>
                  </a:cubicBezTo>
                  <a:cubicBezTo>
                    <a:pt x="450182" y="353934"/>
                    <a:pt x="481848" y="348479"/>
                    <a:pt x="492092" y="342093"/>
                  </a:cubicBezTo>
                  <a:cubicBezTo>
                    <a:pt x="502338" y="335839"/>
                    <a:pt x="485706" y="333445"/>
                    <a:pt x="460426" y="341295"/>
                  </a:cubicBezTo>
                  <a:cubicBezTo>
                    <a:pt x="435147" y="349145"/>
                    <a:pt x="405876" y="323865"/>
                    <a:pt x="405077" y="334908"/>
                  </a:cubicBezTo>
                  <a:cubicBezTo>
                    <a:pt x="404279" y="345951"/>
                    <a:pt x="359174" y="330118"/>
                    <a:pt x="348131" y="322268"/>
                  </a:cubicBezTo>
                  <a:cubicBezTo>
                    <a:pt x="337088" y="314418"/>
                    <a:pt x="294379" y="304040"/>
                    <a:pt x="285598" y="319075"/>
                  </a:cubicBezTo>
                  <a:cubicBezTo>
                    <a:pt x="276949" y="334110"/>
                    <a:pt x="269365" y="320672"/>
                    <a:pt x="272958" y="334908"/>
                  </a:cubicBezTo>
                  <a:cubicBezTo>
                    <a:pt x="275352" y="344355"/>
                    <a:pt x="285598" y="338900"/>
                    <a:pt x="292782" y="338900"/>
                  </a:cubicBezTo>
                  <a:cubicBezTo>
                    <a:pt x="299967" y="338900"/>
                    <a:pt x="296773" y="352338"/>
                    <a:pt x="307019" y="353934"/>
                  </a:cubicBezTo>
                  <a:cubicBezTo>
                    <a:pt x="317263" y="355531"/>
                    <a:pt x="351324" y="364978"/>
                    <a:pt x="354518" y="357926"/>
                  </a:cubicBezTo>
                  <a:cubicBezTo>
                    <a:pt x="357711" y="350741"/>
                    <a:pt x="389377" y="357926"/>
                    <a:pt x="405077" y="370566"/>
                  </a:cubicBezTo>
                  <a:cubicBezTo>
                    <a:pt x="420910" y="383206"/>
                    <a:pt x="457233" y="384004"/>
                    <a:pt x="471470" y="381609"/>
                  </a:cubicBezTo>
                  <a:cubicBezTo>
                    <a:pt x="485706" y="379214"/>
                    <a:pt x="501539" y="391056"/>
                    <a:pt x="506994" y="383206"/>
                  </a:cubicBezTo>
                  <a:cubicBezTo>
                    <a:pt x="512583" y="375356"/>
                    <a:pt x="522827" y="395846"/>
                    <a:pt x="538660" y="384004"/>
                  </a:cubicBezTo>
                  <a:cubicBezTo>
                    <a:pt x="554627" y="372163"/>
                    <a:pt x="512715" y="376952"/>
                    <a:pt x="511917" y="367373"/>
                  </a:cubicBezTo>
                  <a:close/>
                  <a:moveTo>
                    <a:pt x="1134464" y="194938"/>
                  </a:moveTo>
                  <a:cubicBezTo>
                    <a:pt x="1122622" y="195737"/>
                    <a:pt x="1121025" y="216360"/>
                    <a:pt x="1110780" y="216360"/>
                  </a:cubicBezTo>
                  <a:cubicBezTo>
                    <a:pt x="1100536" y="216360"/>
                    <a:pt x="1086299" y="237781"/>
                    <a:pt x="1067273" y="244034"/>
                  </a:cubicBezTo>
                  <a:cubicBezTo>
                    <a:pt x="1048246" y="250288"/>
                    <a:pt x="1047448" y="189483"/>
                    <a:pt x="1038800" y="177642"/>
                  </a:cubicBezTo>
                  <a:cubicBezTo>
                    <a:pt x="1030151" y="165800"/>
                    <a:pt x="982652" y="156220"/>
                    <a:pt x="977862" y="169792"/>
                  </a:cubicBezTo>
                  <a:cubicBezTo>
                    <a:pt x="973073" y="183230"/>
                    <a:pt x="956574" y="176178"/>
                    <a:pt x="954845" y="187221"/>
                  </a:cubicBezTo>
                  <a:cubicBezTo>
                    <a:pt x="953248" y="197466"/>
                    <a:pt x="958836" y="194273"/>
                    <a:pt x="969081" y="194273"/>
                  </a:cubicBezTo>
                  <a:cubicBezTo>
                    <a:pt x="979326" y="194273"/>
                    <a:pt x="979326" y="202123"/>
                    <a:pt x="984116" y="212501"/>
                  </a:cubicBezTo>
                  <a:cubicBezTo>
                    <a:pt x="988906" y="222746"/>
                    <a:pt x="1017379" y="215694"/>
                    <a:pt x="1026825" y="214896"/>
                  </a:cubicBezTo>
                  <a:cubicBezTo>
                    <a:pt x="1036272" y="214098"/>
                    <a:pt x="1037868" y="227536"/>
                    <a:pt x="1024430" y="222746"/>
                  </a:cubicBezTo>
                  <a:cubicBezTo>
                    <a:pt x="1010992" y="217956"/>
                    <a:pt x="1010992" y="228999"/>
                    <a:pt x="1001546" y="226737"/>
                  </a:cubicBezTo>
                  <a:cubicBezTo>
                    <a:pt x="992099" y="224343"/>
                    <a:pt x="979326" y="225141"/>
                    <a:pt x="985713" y="230729"/>
                  </a:cubicBezTo>
                  <a:cubicBezTo>
                    <a:pt x="992099" y="236317"/>
                    <a:pt x="1002344" y="241772"/>
                    <a:pt x="1002344" y="254412"/>
                  </a:cubicBezTo>
                  <a:cubicBezTo>
                    <a:pt x="1002344" y="267052"/>
                    <a:pt x="1020572" y="264657"/>
                    <a:pt x="1020572" y="254412"/>
                  </a:cubicBezTo>
                  <a:cubicBezTo>
                    <a:pt x="1020572" y="244167"/>
                    <a:pt x="1030018" y="257605"/>
                    <a:pt x="1048246" y="262262"/>
                  </a:cubicBezTo>
                  <a:cubicBezTo>
                    <a:pt x="1066474" y="267052"/>
                    <a:pt x="1053835" y="274104"/>
                    <a:pt x="1071930" y="274902"/>
                  </a:cubicBezTo>
                  <a:cubicBezTo>
                    <a:pt x="1090158" y="275700"/>
                    <a:pt x="1131271" y="289139"/>
                    <a:pt x="1147104" y="300980"/>
                  </a:cubicBezTo>
                  <a:cubicBezTo>
                    <a:pt x="1162936" y="312822"/>
                    <a:pt x="1151893" y="320805"/>
                    <a:pt x="1162138" y="331848"/>
                  </a:cubicBezTo>
                  <a:cubicBezTo>
                    <a:pt x="1172383" y="342891"/>
                    <a:pt x="1175576" y="355531"/>
                    <a:pt x="1161340" y="355531"/>
                  </a:cubicBezTo>
                  <a:cubicBezTo>
                    <a:pt x="1147104" y="355531"/>
                    <a:pt x="1132069" y="369767"/>
                    <a:pt x="1136060" y="376819"/>
                  </a:cubicBezTo>
                  <a:cubicBezTo>
                    <a:pt x="1140052" y="384004"/>
                    <a:pt x="1186753" y="373626"/>
                    <a:pt x="1197796" y="373626"/>
                  </a:cubicBezTo>
                  <a:cubicBezTo>
                    <a:pt x="1204981" y="373626"/>
                    <a:pt x="1212298" y="386532"/>
                    <a:pt x="1226269" y="395846"/>
                  </a:cubicBezTo>
                  <a:lnTo>
                    <a:pt x="1226269" y="227004"/>
                  </a:lnTo>
                  <a:cubicBezTo>
                    <a:pt x="1191942" y="215694"/>
                    <a:pt x="1144176" y="194406"/>
                    <a:pt x="1134464" y="194938"/>
                  </a:cubicBezTo>
                  <a:close/>
                  <a:moveTo>
                    <a:pt x="791990" y="395446"/>
                  </a:moveTo>
                  <a:cubicBezTo>
                    <a:pt x="789595" y="397043"/>
                    <a:pt x="786668" y="398374"/>
                    <a:pt x="783342" y="399172"/>
                  </a:cubicBezTo>
                  <a:cubicBezTo>
                    <a:pt x="782277" y="402099"/>
                    <a:pt x="781213" y="405425"/>
                    <a:pt x="779350" y="406756"/>
                  </a:cubicBezTo>
                  <a:cubicBezTo>
                    <a:pt x="777088" y="408485"/>
                    <a:pt x="773363" y="405026"/>
                    <a:pt x="770568" y="401966"/>
                  </a:cubicBezTo>
                  <a:cubicBezTo>
                    <a:pt x="755268" y="408352"/>
                    <a:pt x="747284" y="426580"/>
                    <a:pt x="757796" y="432301"/>
                  </a:cubicBezTo>
                  <a:cubicBezTo>
                    <a:pt x="768040" y="437757"/>
                    <a:pt x="782810" y="423254"/>
                    <a:pt x="791324" y="413142"/>
                  </a:cubicBezTo>
                  <a:cubicBezTo>
                    <a:pt x="792655" y="411413"/>
                    <a:pt x="793986" y="409949"/>
                    <a:pt x="794917" y="408618"/>
                  </a:cubicBezTo>
                  <a:cubicBezTo>
                    <a:pt x="795449" y="407820"/>
                    <a:pt x="796514" y="407022"/>
                    <a:pt x="797578" y="406224"/>
                  </a:cubicBezTo>
                  <a:cubicBezTo>
                    <a:pt x="798376" y="405691"/>
                    <a:pt x="799308" y="405026"/>
                    <a:pt x="800239" y="404494"/>
                  </a:cubicBezTo>
                  <a:cubicBezTo>
                    <a:pt x="797977" y="400902"/>
                    <a:pt x="794784" y="397575"/>
                    <a:pt x="791990" y="395446"/>
                  </a:cubicBezTo>
                  <a:close/>
                  <a:moveTo>
                    <a:pt x="572056" y="191878"/>
                  </a:moveTo>
                  <a:cubicBezTo>
                    <a:pt x="586293" y="183230"/>
                    <a:pt x="589486" y="166599"/>
                    <a:pt x="587889" y="150765"/>
                  </a:cubicBezTo>
                  <a:cubicBezTo>
                    <a:pt x="586293" y="134932"/>
                    <a:pt x="622749" y="134134"/>
                    <a:pt x="628204" y="127881"/>
                  </a:cubicBezTo>
                  <a:cubicBezTo>
                    <a:pt x="633792" y="121627"/>
                    <a:pt x="620221" y="111249"/>
                    <a:pt x="609976" y="106459"/>
                  </a:cubicBezTo>
                  <a:cubicBezTo>
                    <a:pt x="599731" y="101669"/>
                    <a:pt x="608379" y="91424"/>
                    <a:pt x="601328" y="85171"/>
                  </a:cubicBezTo>
                  <a:cubicBezTo>
                    <a:pt x="594142" y="78918"/>
                    <a:pt x="582301" y="62286"/>
                    <a:pt x="592679" y="61488"/>
                  </a:cubicBezTo>
                  <a:cubicBezTo>
                    <a:pt x="602924" y="60690"/>
                    <a:pt x="585495" y="46453"/>
                    <a:pt x="594276" y="41663"/>
                  </a:cubicBezTo>
                  <a:cubicBezTo>
                    <a:pt x="595473" y="40998"/>
                    <a:pt x="596804" y="40333"/>
                    <a:pt x="598268" y="39668"/>
                  </a:cubicBezTo>
                  <a:cubicBezTo>
                    <a:pt x="593079" y="37140"/>
                    <a:pt x="588555" y="35410"/>
                    <a:pt x="585628" y="35410"/>
                  </a:cubicBezTo>
                  <a:cubicBezTo>
                    <a:pt x="572988" y="35410"/>
                    <a:pt x="542918" y="32217"/>
                    <a:pt x="544515" y="52840"/>
                  </a:cubicBezTo>
                  <a:cubicBezTo>
                    <a:pt x="546111" y="73463"/>
                    <a:pt x="527085" y="65480"/>
                    <a:pt x="528681" y="76523"/>
                  </a:cubicBezTo>
                  <a:cubicBezTo>
                    <a:pt x="530278" y="87566"/>
                    <a:pt x="519235" y="87566"/>
                    <a:pt x="520832" y="101802"/>
                  </a:cubicBezTo>
                  <a:cubicBezTo>
                    <a:pt x="522428" y="116039"/>
                    <a:pt x="512982" y="109652"/>
                    <a:pt x="497148" y="117636"/>
                  </a:cubicBezTo>
                  <a:cubicBezTo>
                    <a:pt x="481315" y="125486"/>
                    <a:pt x="487701" y="112846"/>
                    <a:pt x="471869" y="112846"/>
                  </a:cubicBezTo>
                  <a:cubicBezTo>
                    <a:pt x="456036" y="112846"/>
                    <a:pt x="454439" y="120829"/>
                    <a:pt x="444993" y="123889"/>
                  </a:cubicBezTo>
                  <a:cubicBezTo>
                    <a:pt x="435546" y="127082"/>
                    <a:pt x="416519" y="122292"/>
                    <a:pt x="410133" y="127082"/>
                  </a:cubicBezTo>
                  <a:cubicBezTo>
                    <a:pt x="403879" y="131872"/>
                    <a:pt x="394300" y="116039"/>
                    <a:pt x="388046" y="116039"/>
                  </a:cubicBezTo>
                  <a:cubicBezTo>
                    <a:pt x="384853" y="116039"/>
                    <a:pt x="382060" y="107391"/>
                    <a:pt x="380064" y="98875"/>
                  </a:cubicBezTo>
                  <a:cubicBezTo>
                    <a:pt x="378999" y="98609"/>
                    <a:pt x="377934" y="98476"/>
                    <a:pt x="377004" y="98609"/>
                  </a:cubicBezTo>
                  <a:cubicBezTo>
                    <a:pt x="366758" y="99408"/>
                    <a:pt x="349728" y="126550"/>
                    <a:pt x="359574" y="135731"/>
                  </a:cubicBezTo>
                  <a:cubicBezTo>
                    <a:pt x="371415" y="146774"/>
                    <a:pt x="368222" y="164203"/>
                    <a:pt x="373810" y="172852"/>
                  </a:cubicBezTo>
                  <a:cubicBezTo>
                    <a:pt x="379398" y="181500"/>
                    <a:pt x="396828" y="183097"/>
                    <a:pt x="396828" y="199728"/>
                  </a:cubicBezTo>
                  <a:cubicBezTo>
                    <a:pt x="396828" y="216360"/>
                    <a:pt x="411863" y="242438"/>
                    <a:pt x="422107" y="235386"/>
                  </a:cubicBezTo>
                  <a:cubicBezTo>
                    <a:pt x="432353" y="228201"/>
                    <a:pt x="440335" y="238579"/>
                    <a:pt x="443396" y="245631"/>
                  </a:cubicBezTo>
                  <a:cubicBezTo>
                    <a:pt x="446589" y="252816"/>
                    <a:pt x="471070" y="240043"/>
                    <a:pt x="479054" y="241639"/>
                  </a:cubicBezTo>
                  <a:cubicBezTo>
                    <a:pt x="486903" y="243236"/>
                    <a:pt x="511518" y="248026"/>
                    <a:pt x="513115" y="257472"/>
                  </a:cubicBezTo>
                  <a:cubicBezTo>
                    <a:pt x="514711" y="266919"/>
                    <a:pt x="536797" y="256674"/>
                    <a:pt x="551832" y="251219"/>
                  </a:cubicBezTo>
                  <a:cubicBezTo>
                    <a:pt x="566468" y="245631"/>
                    <a:pt x="557820" y="200526"/>
                    <a:pt x="572056" y="191878"/>
                  </a:cubicBezTo>
                  <a:close/>
                  <a:moveTo>
                    <a:pt x="631397" y="413275"/>
                  </a:moveTo>
                  <a:cubicBezTo>
                    <a:pt x="636187" y="420460"/>
                    <a:pt x="649625" y="420460"/>
                    <a:pt x="655213" y="425117"/>
                  </a:cubicBezTo>
                  <a:cubicBezTo>
                    <a:pt x="660801" y="429907"/>
                    <a:pt x="680493" y="440152"/>
                    <a:pt x="680493" y="426713"/>
                  </a:cubicBezTo>
                  <a:cubicBezTo>
                    <a:pt x="680360" y="413275"/>
                    <a:pt x="626075" y="405425"/>
                    <a:pt x="631397" y="413275"/>
                  </a:cubicBezTo>
                  <a:close/>
                  <a:moveTo>
                    <a:pt x="591881" y="374557"/>
                  </a:moveTo>
                  <a:cubicBezTo>
                    <a:pt x="588688" y="381742"/>
                    <a:pt x="575249" y="383206"/>
                    <a:pt x="567400" y="377751"/>
                  </a:cubicBezTo>
                  <a:cubicBezTo>
                    <a:pt x="559549" y="372295"/>
                    <a:pt x="549704" y="385201"/>
                    <a:pt x="554760" y="391987"/>
                  </a:cubicBezTo>
                  <a:cubicBezTo>
                    <a:pt x="557155" y="395180"/>
                    <a:pt x="573786" y="407820"/>
                    <a:pt x="593477" y="398374"/>
                  </a:cubicBezTo>
                  <a:cubicBezTo>
                    <a:pt x="613302" y="388927"/>
                    <a:pt x="626740" y="397575"/>
                    <a:pt x="631397" y="387330"/>
                  </a:cubicBezTo>
                  <a:cubicBezTo>
                    <a:pt x="636187" y="376952"/>
                    <a:pt x="594942" y="367373"/>
                    <a:pt x="591881" y="374557"/>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33"/>
            <p:cNvSpPr/>
            <p:nvPr/>
          </p:nvSpPr>
          <p:spPr>
            <a:xfrm>
              <a:off x="9086058" y="4595788"/>
              <a:ext cx="86488" cy="31236"/>
            </a:xfrm>
            <a:custGeom>
              <a:rect b="b" l="l" r="r" t="t"/>
              <a:pathLst>
                <a:path extrusionOk="0" h="31236" w="86488">
                  <a:moveTo>
                    <a:pt x="8649" y="23855"/>
                  </a:moveTo>
                  <a:cubicBezTo>
                    <a:pt x="5589" y="24121"/>
                    <a:pt x="2661" y="24920"/>
                    <a:pt x="0" y="25984"/>
                  </a:cubicBezTo>
                  <a:cubicBezTo>
                    <a:pt x="2661" y="29044"/>
                    <a:pt x="6519" y="32503"/>
                    <a:pt x="8782" y="30774"/>
                  </a:cubicBezTo>
                  <a:cubicBezTo>
                    <a:pt x="10645" y="29310"/>
                    <a:pt x="11709" y="26117"/>
                    <a:pt x="12773" y="23190"/>
                  </a:cubicBezTo>
                  <a:cubicBezTo>
                    <a:pt x="11709" y="23456"/>
                    <a:pt x="10512" y="23722"/>
                    <a:pt x="9181" y="23855"/>
                  </a:cubicBezTo>
                  <a:cubicBezTo>
                    <a:pt x="9047" y="23855"/>
                    <a:pt x="8915" y="23855"/>
                    <a:pt x="8649" y="23855"/>
                  </a:cubicBezTo>
                  <a:close/>
                  <a:moveTo>
                    <a:pt x="46701" y="3365"/>
                  </a:moveTo>
                  <a:cubicBezTo>
                    <a:pt x="36057" y="2833"/>
                    <a:pt x="31666" y="11614"/>
                    <a:pt x="23817" y="17868"/>
                  </a:cubicBezTo>
                  <a:cubicBezTo>
                    <a:pt x="23018" y="18400"/>
                    <a:pt x="22352" y="18932"/>
                    <a:pt x="21554" y="19464"/>
                  </a:cubicBezTo>
                  <a:cubicBezTo>
                    <a:pt x="24349" y="21593"/>
                    <a:pt x="27542" y="24920"/>
                    <a:pt x="29937" y="28379"/>
                  </a:cubicBezTo>
                  <a:cubicBezTo>
                    <a:pt x="45238" y="19331"/>
                    <a:pt x="84222" y="7889"/>
                    <a:pt x="86350" y="2434"/>
                  </a:cubicBezTo>
                  <a:cubicBezTo>
                    <a:pt x="88613" y="-3820"/>
                    <a:pt x="62534" y="4030"/>
                    <a:pt x="46701" y="3365"/>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3"/>
            <p:cNvSpPr/>
            <p:nvPr/>
          </p:nvSpPr>
          <p:spPr>
            <a:xfrm>
              <a:off x="5978963" y="2994024"/>
              <a:ext cx="305048" cy="335569"/>
            </a:xfrm>
            <a:custGeom>
              <a:rect b="b" l="l" r="r" t="t"/>
              <a:pathLst>
                <a:path extrusionOk="0" h="335569" w="305048">
                  <a:moveTo>
                    <a:pt x="211369" y="290850"/>
                  </a:moveTo>
                  <a:cubicBezTo>
                    <a:pt x="195137" y="294442"/>
                    <a:pt x="188485" y="295640"/>
                    <a:pt x="178905" y="290850"/>
                  </a:cubicBezTo>
                  <a:cubicBezTo>
                    <a:pt x="169458" y="286060"/>
                    <a:pt x="154024" y="295241"/>
                    <a:pt x="156419" y="301494"/>
                  </a:cubicBezTo>
                  <a:cubicBezTo>
                    <a:pt x="158016" y="305885"/>
                    <a:pt x="164269" y="311340"/>
                    <a:pt x="184094" y="316529"/>
                  </a:cubicBezTo>
                  <a:cubicBezTo>
                    <a:pt x="203919" y="321718"/>
                    <a:pt x="206313" y="335156"/>
                    <a:pt x="214563" y="335555"/>
                  </a:cubicBezTo>
                  <a:cubicBezTo>
                    <a:pt x="222812" y="335954"/>
                    <a:pt x="223610" y="327971"/>
                    <a:pt x="221747" y="317327"/>
                  </a:cubicBezTo>
                  <a:cubicBezTo>
                    <a:pt x="219752" y="306683"/>
                    <a:pt x="231593" y="294442"/>
                    <a:pt x="232791" y="292446"/>
                  </a:cubicBezTo>
                  <a:cubicBezTo>
                    <a:pt x="233855" y="290451"/>
                    <a:pt x="227602" y="287257"/>
                    <a:pt x="211369" y="290850"/>
                  </a:cubicBezTo>
                  <a:close/>
                  <a:moveTo>
                    <a:pt x="58361" y="201040"/>
                  </a:moveTo>
                  <a:cubicBezTo>
                    <a:pt x="49712" y="208624"/>
                    <a:pt x="42527" y="199710"/>
                    <a:pt x="38935" y="205830"/>
                  </a:cubicBezTo>
                  <a:cubicBezTo>
                    <a:pt x="34544" y="213414"/>
                    <a:pt x="52374" y="224857"/>
                    <a:pt x="48781" y="240290"/>
                  </a:cubicBezTo>
                  <a:cubicBezTo>
                    <a:pt x="45189" y="255724"/>
                    <a:pt x="50777" y="275150"/>
                    <a:pt x="59824" y="265969"/>
                  </a:cubicBezTo>
                  <a:cubicBezTo>
                    <a:pt x="68872" y="256922"/>
                    <a:pt x="73262" y="261179"/>
                    <a:pt x="78451" y="254527"/>
                  </a:cubicBezTo>
                  <a:cubicBezTo>
                    <a:pt x="83640" y="247874"/>
                    <a:pt x="79250" y="222861"/>
                    <a:pt x="82842" y="211019"/>
                  </a:cubicBezTo>
                  <a:cubicBezTo>
                    <a:pt x="86435" y="199178"/>
                    <a:pt x="67009" y="193589"/>
                    <a:pt x="58361" y="201040"/>
                  </a:cubicBezTo>
                  <a:close/>
                  <a:moveTo>
                    <a:pt x="252083" y="188400"/>
                  </a:moveTo>
                  <a:cubicBezTo>
                    <a:pt x="241838" y="182147"/>
                    <a:pt x="248491" y="171769"/>
                    <a:pt x="232259" y="172567"/>
                  </a:cubicBezTo>
                  <a:cubicBezTo>
                    <a:pt x="216026" y="173366"/>
                    <a:pt x="196734" y="153275"/>
                    <a:pt x="190747" y="129858"/>
                  </a:cubicBezTo>
                  <a:cubicBezTo>
                    <a:pt x="184759" y="106574"/>
                    <a:pt x="159480" y="105376"/>
                    <a:pt x="153226" y="91539"/>
                  </a:cubicBezTo>
                  <a:cubicBezTo>
                    <a:pt x="146840" y="77702"/>
                    <a:pt x="159214" y="76105"/>
                    <a:pt x="153625" y="64663"/>
                  </a:cubicBezTo>
                  <a:cubicBezTo>
                    <a:pt x="150565" y="58276"/>
                    <a:pt x="157351" y="52688"/>
                    <a:pt x="165467" y="49495"/>
                  </a:cubicBezTo>
                  <a:cubicBezTo>
                    <a:pt x="164802" y="36855"/>
                    <a:pt x="165866" y="23018"/>
                    <a:pt x="166930" y="13970"/>
                  </a:cubicBezTo>
                  <a:cubicBezTo>
                    <a:pt x="160677" y="13305"/>
                    <a:pt x="155222" y="12374"/>
                    <a:pt x="153359" y="11309"/>
                  </a:cubicBezTo>
                  <a:cubicBezTo>
                    <a:pt x="150432" y="9580"/>
                    <a:pt x="149767" y="0"/>
                    <a:pt x="148037" y="0"/>
                  </a:cubicBezTo>
                  <a:cubicBezTo>
                    <a:pt x="146308" y="0"/>
                    <a:pt x="129676" y="0"/>
                    <a:pt x="126616" y="2927"/>
                  </a:cubicBezTo>
                  <a:cubicBezTo>
                    <a:pt x="123689" y="5854"/>
                    <a:pt x="114774" y="11176"/>
                    <a:pt x="109985" y="8249"/>
                  </a:cubicBezTo>
                  <a:cubicBezTo>
                    <a:pt x="108920" y="7584"/>
                    <a:pt x="107856" y="6919"/>
                    <a:pt x="106658" y="6386"/>
                  </a:cubicBezTo>
                  <a:lnTo>
                    <a:pt x="101469" y="11176"/>
                  </a:lnTo>
                  <a:cubicBezTo>
                    <a:pt x="101469" y="11176"/>
                    <a:pt x="100671" y="17563"/>
                    <a:pt x="97478" y="17563"/>
                  </a:cubicBezTo>
                  <a:cubicBezTo>
                    <a:pt x="94285" y="17563"/>
                    <a:pt x="89628" y="15168"/>
                    <a:pt x="89628" y="20756"/>
                  </a:cubicBezTo>
                  <a:cubicBezTo>
                    <a:pt x="89628" y="26344"/>
                    <a:pt x="80846" y="24748"/>
                    <a:pt x="76988" y="23949"/>
                  </a:cubicBezTo>
                  <a:cubicBezTo>
                    <a:pt x="72996" y="23151"/>
                    <a:pt x="67541" y="24748"/>
                    <a:pt x="67541" y="29537"/>
                  </a:cubicBezTo>
                  <a:cubicBezTo>
                    <a:pt x="67541" y="34327"/>
                    <a:pt x="66743" y="44572"/>
                    <a:pt x="60356" y="38984"/>
                  </a:cubicBezTo>
                  <a:cubicBezTo>
                    <a:pt x="53970" y="33396"/>
                    <a:pt x="47717" y="19159"/>
                    <a:pt x="45321" y="20756"/>
                  </a:cubicBezTo>
                  <a:cubicBezTo>
                    <a:pt x="42927" y="22353"/>
                    <a:pt x="37471" y="39782"/>
                    <a:pt x="31884" y="39782"/>
                  </a:cubicBezTo>
                  <a:cubicBezTo>
                    <a:pt x="28424" y="39782"/>
                    <a:pt x="17115" y="40714"/>
                    <a:pt x="8999" y="41379"/>
                  </a:cubicBezTo>
                  <a:cubicBezTo>
                    <a:pt x="6870" y="48164"/>
                    <a:pt x="9132" y="52289"/>
                    <a:pt x="12059" y="54019"/>
                  </a:cubicBezTo>
                  <a:cubicBezTo>
                    <a:pt x="14986" y="55748"/>
                    <a:pt x="10329" y="62933"/>
                    <a:pt x="6737" y="64663"/>
                  </a:cubicBezTo>
                  <a:cubicBezTo>
                    <a:pt x="3144" y="66393"/>
                    <a:pt x="-2710" y="64663"/>
                    <a:pt x="1415" y="71182"/>
                  </a:cubicBezTo>
                  <a:cubicBezTo>
                    <a:pt x="5539" y="77702"/>
                    <a:pt x="13256" y="78367"/>
                    <a:pt x="9132" y="84887"/>
                  </a:cubicBezTo>
                  <a:cubicBezTo>
                    <a:pt x="5007" y="91406"/>
                    <a:pt x="9132" y="97394"/>
                    <a:pt x="15119" y="97926"/>
                  </a:cubicBezTo>
                  <a:cubicBezTo>
                    <a:pt x="21106" y="98458"/>
                    <a:pt x="29356" y="97394"/>
                    <a:pt x="27626" y="102050"/>
                  </a:cubicBezTo>
                  <a:cubicBezTo>
                    <a:pt x="26562" y="104844"/>
                    <a:pt x="24965" y="108037"/>
                    <a:pt x="24565" y="111098"/>
                  </a:cubicBezTo>
                  <a:cubicBezTo>
                    <a:pt x="29222" y="109767"/>
                    <a:pt x="33347" y="109501"/>
                    <a:pt x="37471" y="107372"/>
                  </a:cubicBezTo>
                  <a:cubicBezTo>
                    <a:pt x="45721" y="102982"/>
                    <a:pt x="42262" y="95531"/>
                    <a:pt x="56099" y="91539"/>
                  </a:cubicBezTo>
                  <a:cubicBezTo>
                    <a:pt x="69936" y="87548"/>
                    <a:pt x="88164" y="98990"/>
                    <a:pt x="93619" y="107372"/>
                  </a:cubicBezTo>
                  <a:cubicBezTo>
                    <a:pt x="99207" y="115754"/>
                    <a:pt x="100804" y="116420"/>
                    <a:pt x="101868" y="123205"/>
                  </a:cubicBezTo>
                  <a:cubicBezTo>
                    <a:pt x="103066" y="129858"/>
                    <a:pt x="108255" y="143429"/>
                    <a:pt x="127148" y="155670"/>
                  </a:cubicBezTo>
                  <a:cubicBezTo>
                    <a:pt x="146174" y="167910"/>
                    <a:pt x="153625" y="181748"/>
                    <a:pt x="163471" y="186937"/>
                  </a:cubicBezTo>
                  <a:cubicBezTo>
                    <a:pt x="173317" y="192126"/>
                    <a:pt x="183296" y="190928"/>
                    <a:pt x="189150" y="197980"/>
                  </a:cubicBezTo>
                  <a:cubicBezTo>
                    <a:pt x="195137" y="205165"/>
                    <a:pt x="202987" y="209023"/>
                    <a:pt x="212434" y="213414"/>
                  </a:cubicBezTo>
                  <a:cubicBezTo>
                    <a:pt x="221881" y="217805"/>
                    <a:pt x="222280" y="228050"/>
                    <a:pt x="231460" y="229247"/>
                  </a:cubicBezTo>
                  <a:cubicBezTo>
                    <a:pt x="240508" y="230445"/>
                    <a:pt x="234653" y="238295"/>
                    <a:pt x="240109" y="245080"/>
                  </a:cubicBezTo>
                  <a:cubicBezTo>
                    <a:pt x="245697" y="251733"/>
                    <a:pt x="247293" y="266102"/>
                    <a:pt x="241306" y="273952"/>
                  </a:cubicBezTo>
                  <a:cubicBezTo>
                    <a:pt x="235319" y="281802"/>
                    <a:pt x="238512" y="295241"/>
                    <a:pt x="242503" y="295241"/>
                  </a:cubicBezTo>
                  <a:cubicBezTo>
                    <a:pt x="246495" y="295241"/>
                    <a:pt x="254744" y="281004"/>
                    <a:pt x="255942" y="273021"/>
                  </a:cubicBezTo>
                  <a:cubicBezTo>
                    <a:pt x="257139" y="265171"/>
                    <a:pt x="264989" y="265570"/>
                    <a:pt x="271376" y="257188"/>
                  </a:cubicBezTo>
                  <a:cubicBezTo>
                    <a:pt x="277762" y="248939"/>
                    <a:pt x="261929" y="246943"/>
                    <a:pt x="259135" y="236166"/>
                  </a:cubicBezTo>
                  <a:cubicBezTo>
                    <a:pt x="256341" y="225522"/>
                    <a:pt x="270976" y="215942"/>
                    <a:pt x="284814" y="224723"/>
                  </a:cubicBezTo>
                  <a:cubicBezTo>
                    <a:pt x="298651" y="233372"/>
                    <a:pt x="304239" y="239359"/>
                    <a:pt x="305038" y="225921"/>
                  </a:cubicBezTo>
                  <a:cubicBezTo>
                    <a:pt x="305836" y="212616"/>
                    <a:pt x="262328" y="194787"/>
                    <a:pt x="252083" y="18840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3"/>
            <p:cNvSpPr/>
            <p:nvPr/>
          </p:nvSpPr>
          <p:spPr>
            <a:xfrm>
              <a:off x="6284533" y="3117362"/>
              <a:ext cx="32331" cy="42842"/>
            </a:xfrm>
            <a:custGeom>
              <a:rect b="b" l="l" r="r" t="t"/>
              <a:pathLst>
                <a:path extrusionOk="0" h="42842" w="32331">
                  <a:moveTo>
                    <a:pt x="11309" y="0"/>
                  </a:moveTo>
                  <a:cubicBezTo>
                    <a:pt x="5854" y="7451"/>
                    <a:pt x="399" y="16764"/>
                    <a:pt x="1064" y="19825"/>
                  </a:cubicBezTo>
                  <a:cubicBezTo>
                    <a:pt x="1330" y="21155"/>
                    <a:pt x="931" y="24215"/>
                    <a:pt x="0" y="28074"/>
                  </a:cubicBezTo>
                  <a:cubicBezTo>
                    <a:pt x="7052" y="33795"/>
                    <a:pt x="13837" y="39516"/>
                    <a:pt x="18893" y="42044"/>
                  </a:cubicBezTo>
                  <a:cubicBezTo>
                    <a:pt x="19425" y="42310"/>
                    <a:pt x="19824" y="42576"/>
                    <a:pt x="20357" y="42842"/>
                  </a:cubicBezTo>
                  <a:cubicBezTo>
                    <a:pt x="21953" y="34061"/>
                    <a:pt x="27940" y="25014"/>
                    <a:pt x="32331" y="23949"/>
                  </a:cubicBezTo>
                  <a:cubicBezTo>
                    <a:pt x="26211" y="16498"/>
                    <a:pt x="17163" y="5854"/>
                    <a:pt x="11309" y="0"/>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3"/>
            <p:cNvSpPr/>
            <p:nvPr/>
          </p:nvSpPr>
          <p:spPr>
            <a:xfrm>
              <a:off x="6292516" y="3021965"/>
              <a:ext cx="107234" cy="133450"/>
            </a:xfrm>
            <a:custGeom>
              <a:rect b="b" l="l" r="r" t="t"/>
              <a:pathLst>
                <a:path extrusionOk="0" h="133450" w="107234">
                  <a:moveTo>
                    <a:pt x="97128" y="88878"/>
                  </a:moveTo>
                  <a:cubicBezTo>
                    <a:pt x="91140" y="83556"/>
                    <a:pt x="91806" y="74109"/>
                    <a:pt x="97128" y="70517"/>
                  </a:cubicBezTo>
                  <a:cubicBezTo>
                    <a:pt x="102450" y="66925"/>
                    <a:pt x="97659" y="62268"/>
                    <a:pt x="97659" y="56281"/>
                  </a:cubicBezTo>
                  <a:cubicBezTo>
                    <a:pt x="97659" y="50293"/>
                    <a:pt x="72114" y="48564"/>
                    <a:pt x="67989" y="47366"/>
                  </a:cubicBezTo>
                  <a:cubicBezTo>
                    <a:pt x="63865" y="46169"/>
                    <a:pt x="70916" y="30735"/>
                    <a:pt x="64397" y="30735"/>
                  </a:cubicBezTo>
                  <a:cubicBezTo>
                    <a:pt x="57877" y="30735"/>
                    <a:pt x="55483" y="25945"/>
                    <a:pt x="55483" y="21288"/>
                  </a:cubicBezTo>
                  <a:cubicBezTo>
                    <a:pt x="55483" y="16498"/>
                    <a:pt x="45370" y="8781"/>
                    <a:pt x="46036" y="5854"/>
                  </a:cubicBezTo>
                  <a:cubicBezTo>
                    <a:pt x="46169" y="5455"/>
                    <a:pt x="46435" y="5056"/>
                    <a:pt x="46834" y="4657"/>
                  </a:cubicBezTo>
                  <a:cubicBezTo>
                    <a:pt x="43109" y="4125"/>
                    <a:pt x="40314" y="3592"/>
                    <a:pt x="39250" y="3459"/>
                  </a:cubicBezTo>
                  <a:cubicBezTo>
                    <a:pt x="34860" y="2528"/>
                    <a:pt x="27808" y="0"/>
                    <a:pt x="27808" y="0"/>
                  </a:cubicBezTo>
                  <a:cubicBezTo>
                    <a:pt x="27808" y="0"/>
                    <a:pt x="11309" y="5322"/>
                    <a:pt x="0" y="8781"/>
                  </a:cubicBezTo>
                  <a:cubicBezTo>
                    <a:pt x="798" y="15700"/>
                    <a:pt x="2661" y="23284"/>
                    <a:pt x="6919" y="25013"/>
                  </a:cubicBezTo>
                  <a:cubicBezTo>
                    <a:pt x="15434" y="28207"/>
                    <a:pt x="12241" y="36722"/>
                    <a:pt x="15434" y="44173"/>
                  </a:cubicBezTo>
                  <a:cubicBezTo>
                    <a:pt x="18627" y="51624"/>
                    <a:pt x="17563" y="85685"/>
                    <a:pt x="13305" y="85685"/>
                  </a:cubicBezTo>
                  <a:cubicBezTo>
                    <a:pt x="11443" y="85685"/>
                    <a:pt x="7318" y="90075"/>
                    <a:pt x="3326" y="95664"/>
                  </a:cubicBezTo>
                  <a:cubicBezTo>
                    <a:pt x="9181" y="101518"/>
                    <a:pt x="18228" y="112162"/>
                    <a:pt x="24349" y="119613"/>
                  </a:cubicBezTo>
                  <a:cubicBezTo>
                    <a:pt x="24615" y="119480"/>
                    <a:pt x="24881" y="119347"/>
                    <a:pt x="25147" y="119347"/>
                  </a:cubicBezTo>
                  <a:cubicBezTo>
                    <a:pt x="30469" y="119347"/>
                    <a:pt x="49894" y="133450"/>
                    <a:pt x="49894" y="133450"/>
                  </a:cubicBezTo>
                  <a:cubicBezTo>
                    <a:pt x="49894" y="133450"/>
                    <a:pt x="77436" y="127729"/>
                    <a:pt x="95930" y="125068"/>
                  </a:cubicBezTo>
                  <a:cubicBezTo>
                    <a:pt x="96196" y="122274"/>
                    <a:pt x="96728" y="118948"/>
                    <a:pt x="96462" y="116952"/>
                  </a:cubicBezTo>
                  <a:cubicBezTo>
                    <a:pt x="95930" y="113359"/>
                    <a:pt x="100055" y="106308"/>
                    <a:pt x="105377" y="106308"/>
                  </a:cubicBezTo>
                  <a:cubicBezTo>
                    <a:pt x="110832" y="106175"/>
                    <a:pt x="103115" y="94200"/>
                    <a:pt x="97128" y="88878"/>
                  </a:cubicBezTo>
                  <a:close/>
                </a:path>
              </a:pathLst>
            </a:custGeom>
            <a:solidFill>
              <a:srgbClr val="1E96FC"/>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4" name="Google Shape;344;p33"/>
          <p:cNvSpPr/>
          <p:nvPr/>
        </p:nvSpPr>
        <p:spPr>
          <a:xfrm>
            <a:off x="1072296" y="3501008"/>
            <a:ext cx="2143384" cy="1512168"/>
          </a:xfrm>
          <a:prstGeom prst="roundRect">
            <a:avLst>
              <a:gd fmla="val 1727"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3"/>
          <p:cNvSpPr txBox="1"/>
          <p:nvPr/>
        </p:nvSpPr>
        <p:spPr>
          <a:xfrm>
            <a:off x="2999656" y="563735"/>
            <a:ext cx="619268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Poppins SemiBold"/>
                <a:ea typeface="Poppins SemiBold"/>
                <a:cs typeface="Poppins SemiBold"/>
                <a:sym typeface="Poppins SemiBold"/>
              </a:rPr>
              <a:t>We Are Global Company</a:t>
            </a:r>
            <a:endParaRPr/>
          </a:p>
        </p:txBody>
      </p:sp>
      <p:sp>
        <p:nvSpPr>
          <p:cNvPr id="346" name="Google Shape;346;p33"/>
          <p:cNvSpPr txBox="1"/>
          <p:nvPr/>
        </p:nvSpPr>
        <p:spPr>
          <a:xfrm>
            <a:off x="2999656" y="1210066"/>
            <a:ext cx="6552728" cy="329834"/>
          </a:xfrm>
          <a:prstGeom prst="rect">
            <a:avLst/>
          </a:prstGeom>
          <a:no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viverra ctetur adipiscing elitd Pellentesque sceler scelerisq dolor sit amet</a:t>
            </a:r>
            <a:endParaRPr sz="900">
              <a:solidFill>
                <a:schemeClr val="dk1"/>
              </a:solidFill>
              <a:latin typeface="Open Sans"/>
              <a:ea typeface="Open Sans"/>
              <a:cs typeface="Open Sans"/>
              <a:sym typeface="Open Sans"/>
            </a:endParaRPr>
          </a:p>
        </p:txBody>
      </p:sp>
      <p:sp>
        <p:nvSpPr>
          <p:cNvPr id="347" name="Google Shape;347;p33"/>
          <p:cNvSpPr/>
          <p:nvPr/>
        </p:nvSpPr>
        <p:spPr>
          <a:xfrm>
            <a:off x="8760296" y="3501008"/>
            <a:ext cx="1728191" cy="1296144"/>
          </a:xfrm>
          <a:prstGeom prst="roundRect">
            <a:avLst>
              <a:gd fmla="val 1727"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361EE"/>
              </a:solidFill>
              <a:latin typeface="Calibri"/>
              <a:ea typeface="Calibri"/>
              <a:cs typeface="Calibri"/>
              <a:sym typeface="Calibri"/>
            </a:endParaRPr>
          </a:p>
        </p:txBody>
      </p:sp>
      <p:sp>
        <p:nvSpPr>
          <p:cNvPr id="348" name="Google Shape;348;p33"/>
          <p:cNvSpPr txBox="1"/>
          <p:nvPr/>
        </p:nvSpPr>
        <p:spPr>
          <a:xfrm>
            <a:off x="8865406" y="3603786"/>
            <a:ext cx="90798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1E96FC"/>
                </a:solidFill>
                <a:latin typeface="Poppins"/>
                <a:ea typeface="Poppins"/>
                <a:cs typeface="Poppins"/>
                <a:sym typeface="Poppins"/>
              </a:rPr>
              <a:t>35+</a:t>
            </a:r>
            <a:endParaRPr sz="2800">
              <a:solidFill>
                <a:srgbClr val="1E96FC"/>
              </a:solidFill>
              <a:latin typeface="Poppins"/>
              <a:ea typeface="Poppins"/>
              <a:cs typeface="Poppins"/>
              <a:sym typeface="Poppins"/>
            </a:endParaRPr>
          </a:p>
        </p:txBody>
      </p:sp>
      <p:sp>
        <p:nvSpPr>
          <p:cNvPr id="349" name="Google Shape;349;p33"/>
          <p:cNvSpPr txBox="1"/>
          <p:nvPr/>
        </p:nvSpPr>
        <p:spPr>
          <a:xfrm>
            <a:off x="8912787" y="4023606"/>
            <a:ext cx="1473110" cy="60689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 scelerisqdwf</a:t>
            </a:r>
            <a:endParaRPr sz="900">
              <a:solidFill>
                <a:schemeClr val="dk1"/>
              </a:solidFill>
              <a:latin typeface="Open Sans"/>
              <a:ea typeface="Open Sans"/>
              <a:cs typeface="Open Sans"/>
              <a:sym typeface="Open Sans"/>
            </a:endParaRPr>
          </a:p>
        </p:txBody>
      </p:sp>
      <p:sp>
        <p:nvSpPr>
          <p:cNvPr id="350" name="Google Shape;350;p33"/>
          <p:cNvSpPr txBox="1"/>
          <p:nvPr/>
        </p:nvSpPr>
        <p:spPr>
          <a:xfrm>
            <a:off x="9594023" y="3789040"/>
            <a:ext cx="82245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E96FC"/>
                </a:solidFill>
                <a:latin typeface="Poppins"/>
                <a:ea typeface="Poppins"/>
                <a:cs typeface="Poppins"/>
                <a:sym typeface="Poppins"/>
              </a:rPr>
              <a:t>Country</a:t>
            </a:r>
            <a:endParaRPr sz="1000">
              <a:solidFill>
                <a:srgbClr val="1E96FC"/>
              </a:solidFill>
              <a:latin typeface="Poppins"/>
              <a:ea typeface="Poppins"/>
              <a:cs typeface="Poppins"/>
              <a:sym typeface="Poppins"/>
            </a:endParaRPr>
          </a:p>
        </p:txBody>
      </p:sp>
      <p:sp>
        <p:nvSpPr>
          <p:cNvPr id="351" name="Google Shape;351;p33"/>
          <p:cNvSpPr txBox="1"/>
          <p:nvPr/>
        </p:nvSpPr>
        <p:spPr>
          <a:xfrm>
            <a:off x="1199456" y="4245017"/>
            <a:ext cx="14458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1E96FC"/>
                </a:solidFill>
                <a:latin typeface="Poppins"/>
                <a:ea typeface="Poppins"/>
                <a:cs typeface="Poppins"/>
                <a:sym typeface="Poppins"/>
              </a:rPr>
              <a:t>270+</a:t>
            </a:r>
            <a:endParaRPr/>
          </a:p>
        </p:txBody>
      </p:sp>
      <p:sp>
        <p:nvSpPr>
          <p:cNvPr id="352" name="Google Shape;352;p33"/>
          <p:cNvSpPr txBox="1"/>
          <p:nvPr/>
        </p:nvSpPr>
        <p:spPr>
          <a:xfrm>
            <a:off x="2469191" y="4509120"/>
            <a:ext cx="7010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E96FC"/>
                </a:solidFill>
                <a:latin typeface="Poppins"/>
                <a:ea typeface="Poppins"/>
                <a:cs typeface="Poppins"/>
                <a:sym typeface="Poppins"/>
              </a:rPr>
              <a:t>Client</a:t>
            </a:r>
            <a:endParaRPr/>
          </a:p>
        </p:txBody>
      </p:sp>
      <p:sp>
        <p:nvSpPr>
          <p:cNvPr descr="Send" id="353" name="Google Shape;353;p33"/>
          <p:cNvSpPr/>
          <p:nvPr/>
        </p:nvSpPr>
        <p:spPr>
          <a:xfrm>
            <a:off x="1909652" y="3723626"/>
            <a:ext cx="460209" cy="425454"/>
          </a:xfrm>
          <a:custGeom>
            <a:rect b="b" l="l" r="r" t="t"/>
            <a:pathLst>
              <a:path extrusionOk="0" h="705470" w="763098">
                <a:moveTo>
                  <a:pt x="632460" y="593298"/>
                </a:moveTo>
                <a:lnTo>
                  <a:pt x="461010" y="534243"/>
                </a:lnTo>
                <a:lnTo>
                  <a:pt x="460058" y="534243"/>
                </a:lnTo>
                <a:lnTo>
                  <a:pt x="391478" y="510431"/>
                </a:lnTo>
                <a:lnTo>
                  <a:pt x="712470" y="86568"/>
                </a:lnTo>
                <a:lnTo>
                  <a:pt x="632460" y="593298"/>
                </a:lnTo>
                <a:close/>
                <a:moveTo>
                  <a:pt x="418148" y="560913"/>
                </a:moveTo>
                <a:lnTo>
                  <a:pt x="355283" y="623778"/>
                </a:lnTo>
                <a:lnTo>
                  <a:pt x="372428" y="545673"/>
                </a:lnTo>
                <a:lnTo>
                  <a:pt x="418148" y="560913"/>
                </a:lnTo>
                <a:lnTo>
                  <a:pt x="418148" y="560913"/>
                </a:lnTo>
                <a:close/>
                <a:moveTo>
                  <a:pt x="341948" y="512336"/>
                </a:moveTo>
                <a:cubicBezTo>
                  <a:pt x="340043" y="514241"/>
                  <a:pt x="339090" y="517098"/>
                  <a:pt x="338138" y="519956"/>
                </a:cubicBezTo>
                <a:lnTo>
                  <a:pt x="335280" y="532338"/>
                </a:lnTo>
                <a:lnTo>
                  <a:pt x="316230" y="619016"/>
                </a:lnTo>
                <a:lnTo>
                  <a:pt x="270510" y="485666"/>
                </a:lnTo>
                <a:lnTo>
                  <a:pt x="626745" y="142766"/>
                </a:lnTo>
                <a:lnTo>
                  <a:pt x="353378" y="498048"/>
                </a:lnTo>
                <a:lnTo>
                  <a:pt x="341948" y="512336"/>
                </a:lnTo>
                <a:close/>
                <a:moveTo>
                  <a:pt x="66675" y="399941"/>
                </a:moveTo>
                <a:lnTo>
                  <a:pt x="624840" y="102761"/>
                </a:lnTo>
                <a:lnTo>
                  <a:pt x="242888" y="459948"/>
                </a:lnTo>
                <a:lnTo>
                  <a:pt x="66675" y="399941"/>
                </a:lnTo>
                <a:close/>
                <a:moveTo>
                  <a:pt x="754380" y="3701"/>
                </a:moveTo>
                <a:cubicBezTo>
                  <a:pt x="748665" y="-1062"/>
                  <a:pt x="740093" y="-1062"/>
                  <a:pt x="733425" y="2748"/>
                </a:cubicBezTo>
                <a:lnTo>
                  <a:pt x="10478" y="386606"/>
                </a:lnTo>
                <a:cubicBezTo>
                  <a:pt x="3810" y="390416"/>
                  <a:pt x="0" y="397083"/>
                  <a:pt x="0" y="404703"/>
                </a:cubicBezTo>
                <a:cubicBezTo>
                  <a:pt x="0" y="412323"/>
                  <a:pt x="5715" y="418991"/>
                  <a:pt x="12383" y="420896"/>
                </a:cubicBezTo>
                <a:lnTo>
                  <a:pt x="210503" y="488523"/>
                </a:lnTo>
                <a:lnTo>
                  <a:pt x="235268" y="497096"/>
                </a:lnTo>
                <a:lnTo>
                  <a:pt x="240983" y="513288"/>
                </a:lnTo>
                <a:lnTo>
                  <a:pt x="300038" y="690453"/>
                </a:lnTo>
                <a:lnTo>
                  <a:pt x="300038" y="691406"/>
                </a:lnTo>
                <a:lnTo>
                  <a:pt x="300038" y="692358"/>
                </a:lnTo>
                <a:cubicBezTo>
                  <a:pt x="301943" y="698073"/>
                  <a:pt x="307658" y="702836"/>
                  <a:pt x="314325" y="704741"/>
                </a:cubicBezTo>
                <a:cubicBezTo>
                  <a:pt x="320993" y="706646"/>
                  <a:pt x="327660" y="704741"/>
                  <a:pt x="332423" y="699978"/>
                </a:cubicBezTo>
                <a:lnTo>
                  <a:pt x="333375" y="699026"/>
                </a:lnTo>
                <a:lnTo>
                  <a:pt x="339090" y="693311"/>
                </a:lnTo>
                <a:lnTo>
                  <a:pt x="459105" y="575201"/>
                </a:lnTo>
                <a:lnTo>
                  <a:pt x="641985" y="638066"/>
                </a:lnTo>
                <a:cubicBezTo>
                  <a:pt x="647700" y="639971"/>
                  <a:pt x="653415" y="639018"/>
                  <a:pt x="658178" y="636161"/>
                </a:cubicBezTo>
                <a:cubicBezTo>
                  <a:pt x="662940" y="633303"/>
                  <a:pt x="666750" y="628541"/>
                  <a:pt x="667703" y="622826"/>
                </a:cubicBezTo>
                <a:lnTo>
                  <a:pt x="762953" y="22751"/>
                </a:lnTo>
                <a:cubicBezTo>
                  <a:pt x="763905" y="14178"/>
                  <a:pt x="760095" y="7511"/>
                  <a:pt x="754380" y="37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p:nvPr/>
        </p:nvSpPr>
        <p:spPr>
          <a:xfrm>
            <a:off x="0" y="0"/>
            <a:ext cx="12192000" cy="6858000"/>
          </a:xfrm>
          <a:prstGeom prst="parallelogram">
            <a:avLst>
              <a:gd fmla="val 113095" name="adj"/>
            </a:avLst>
          </a:pr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9" name="Google Shape;359;p34"/>
          <p:cNvPicPr preferRelativeResize="0"/>
          <p:nvPr/>
        </p:nvPicPr>
        <p:blipFill rotWithShape="1">
          <a:blip r:embed="rId3">
            <a:alphaModFix/>
          </a:blip>
          <a:srcRect b="0" l="0" r="0" t="0"/>
          <a:stretch/>
        </p:blipFill>
        <p:spPr>
          <a:xfrm>
            <a:off x="2207078" y="1030349"/>
            <a:ext cx="7777843" cy="5185229"/>
          </a:xfrm>
          <a:prstGeom prst="rect">
            <a:avLst/>
          </a:prstGeom>
          <a:noFill/>
          <a:ln>
            <a:noFill/>
          </a:ln>
        </p:spPr>
      </p:pic>
      <p:sp>
        <p:nvSpPr>
          <p:cNvPr id="360" name="Google Shape;360;p34"/>
          <p:cNvSpPr/>
          <p:nvPr/>
        </p:nvSpPr>
        <p:spPr>
          <a:xfrm>
            <a:off x="2145566" y="3710382"/>
            <a:ext cx="1994515" cy="1700073"/>
          </a:xfrm>
          <a:prstGeom prst="roundRect">
            <a:avLst>
              <a:gd fmla="val 2908"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34"/>
          <p:cNvSpPr/>
          <p:nvPr/>
        </p:nvSpPr>
        <p:spPr>
          <a:xfrm>
            <a:off x="7836254" y="1448392"/>
            <a:ext cx="1822879" cy="1663635"/>
          </a:xfrm>
          <a:prstGeom prst="roundRect">
            <a:avLst>
              <a:gd fmla="val 3246"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34"/>
          <p:cNvSpPr txBox="1"/>
          <p:nvPr/>
        </p:nvSpPr>
        <p:spPr>
          <a:xfrm>
            <a:off x="8010848" y="2256604"/>
            <a:ext cx="1648285" cy="606833"/>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a:t>
            </a:r>
            <a:endParaRPr sz="900">
              <a:solidFill>
                <a:schemeClr val="dk1"/>
              </a:solidFill>
              <a:latin typeface="Open Sans"/>
              <a:ea typeface="Open Sans"/>
              <a:cs typeface="Open Sans"/>
              <a:sym typeface="Open Sans"/>
            </a:endParaRPr>
          </a:p>
        </p:txBody>
      </p:sp>
      <p:sp>
        <p:nvSpPr>
          <p:cNvPr id="363" name="Google Shape;363;p34"/>
          <p:cNvSpPr txBox="1"/>
          <p:nvPr/>
        </p:nvSpPr>
        <p:spPr>
          <a:xfrm>
            <a:off x="8010848" y="1715626"/>
            <a:ext cx="123991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1E96FC"/>
                </a:solidFill>
                <a:latin typeface="Poppins Medium"/>
                <a:ea typeface="Poppins Medium"/>
                <a:cs typeface="Poppins Medium"/>
                <a:sym typeface="Poppins Medium"/>
              </a:rPr>
              <a:t>40%</a:t>
            </a:r>
            <a:endParaRPr sz="3200">
              <a:solidFill>
                <a:srgbClr val="1E96FC"/>
              </a:solidFill>
              <a:latin typeface="Poppins Medium"/>
              <a:ea typeface="Poppins Medium"/>
              <a:cs typeface="Poppins Medium"/>
              <a:sym typeface="Poppins Medium"/>
            </a:endParaRPr>
          </a:p>
        </p:txBody>
      </p:sp>
      <p:sp>
        <p:nvSpPr>
          <p:cNvPr id="364" name="Google Shape;364;p34"/>
          <p:cNvSpPr txBox="1"/>
          <p:nvPr/>
        </p:nvSpPr>
        <p:spPr>
          <a:xfrm>
            <a:off x="2352709" y="4493440"/>
            <a:ext cx="1648285" cy="606833"/>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a:t>
            </a:r>
            <a:endParaRPr sz="900">
              <a:solidFill>
                <a:schemeClr val="dk1"/>
              </a:solidFill>
              <a:latin typeface="Open Sans"/>
              <a:ea typeface="Open Sans"/>
              <a:cs typeface="Open Sans"/>
              <a:sym typeface="Open Sans"/>
            </a:endParaRPr>
          </a:p>
        </p:txBody>
      </p:sp>
      <p:sp>
        <p:nvSpPr>
          <p:cNvPr id="365" name="Google Shape;365;p34"/>
          <p:cNvSpPr txBox="1"/>
          <p:nvPr/>
        </p:nvSpPr>
        <p:spPr>
          <a:xfrm>
            <a:off x="2352709" y="3952462"/>
            <a:ext cx="123991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1E96FC"/>
                </a:solidFill>
                <a:latin typeface="Poppins Medium"/>
                <a:ea typeface="Poppins Medium"/>
                <a:cs typeface="Poppins Medium"/>
                <a:sym typeface="Poppins Medium"/>
              </a:rPr>
              <a:t>60%</a:t>
            </a:r>
            <a:endParaRPr sz="3200">
              <a:solidFill>
                <a:srgbClr val="1E96FC"/>
              </a:solidFill>
              <a:latin typeface="Poppins Medium"/>
              <a:ea typeface="Poppins Medium"/>
              <a:cs typeface="Poppins Medium"/>
              <a:sym typeface="Poppins Medium"/>
            </a:endParaRPr>
          </a:p>
        </p:txBody>
      </p:sp>
      <p:sp>
        <p:nvSpPr>
          <p:cNvPr id="366" name="Google Shape;366;p34"/>
          <p:cNvSpPr txBox="1"/>
          <p:nvPr/>
        </p:nvSpPr>
        <p:spPr>
          <a:xfrm>
            <a:off x="1011282" y="1166307"/>
            <a:ext cx="2342606" cy="88703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 tesque. viverra ctetur adipiscing elitas Pellentesque sceler scelerisq dolor sit</a:t>
            </a:r>
            <a:endParaRPr sz="900">
              <a:solidFill>
                <a:schemeClr val="dk1"/>
              </a:solidFill>
              <a:latin typeface="Open Sans"/>
              <a:ea typeface="Open Sans"/>
              <a:cs typeface="Open Sans"/>
              <a:sym typeface="Open Sans"/>
            </a:endParaRPr>
          </a:p>
        </p:txBody>
      </p:sp>
      <p:sp>
        <p:nvSpPr>
          <p:cNvPr id="367" name="Google Shape;367;p34"/>
          <p:cNvSpPr txBox="1"/>
          <p:nvPr/>
        </p:nvSpPr>
        <p:spPr>
          <a:xfrm>
            <a:off x="1011279" y="858530"/>
            <a:ext cx="234260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Poppins"/>
                <a:ea typeface="Poppins"/>
                <a:cs typeface="Poppins"/>
                <a:sym typeface="Poppins"/>
              </a:rPr>
              <a:t>Company Overview</a:t>
            </a:r>
            <a:endParaRPr sz="1400">
              <a:solidFill>
                <a:schemeClr val="dk1"/>
              </a:solidFill>
              <a:latin typeface="Poppins"/>
              <a:ea typeface="Poppins"/>
              <a:cs typeface="Poppins"/>
              <a:sym typeface="Poppins"/>
            </a:endParaRPr>
          </a:p>
        </p:txBody>
      </p:sp>
      <p:sp>
        <p:nvSpPr>
          <p:cNvPr id="368" name="Google Shape;368;p34"/>
          <p:cNvSpPr txBox="1"/>
          <p:nvPr/>
        </p:nvSpPr>
        <p:spPr>
          <a:xfrm>
            <a:off x="8813621" y="4868196"/>
            <a:ext cx="2342606" cy="88703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 tesque. viverra ctetur adipiscing elitas Pellentesque sceler scelerisq dolor sit</a:t>
            </a:r>
            <a:endParaRPr sz="900">
              <a:solidFill>
                <a:schemeClr val="dk1"/>
              </a:solidFill>
              <a:latin typeface="Open Sans"/>
              <a:ea typeface="Open Sans"/>
              <a:cs typeface="Open Sans"/>
              <a:sym typeface="Open Sans"/>
            </a:endParaRPr>
          </a:p>
        </p:txBody>
      </p:sp>
      <p:sp>
        <p:nvSpPr>
          <p:cNvPr id="369" name="Google Shape;369;p34"/>
          <p:cNvSpPr txBox="1"/>
          <p:nvPr/>
        </p:nvSpPr>
        <p:spPr>
          <a:xfrm>
            <a:off x="8813618" y="4560419"/>
            <a:ext cx="234260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Poppins"/>
                <a:ea typeface="Poppins"/>
                <a:cs typeface="Poppins"/>
                <a:sym typeface="Poppins"/>
              </a:rPr>
              <a:t>Company Overview</a:t>
            </a:r>
            <a:endParaRPr sz="14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5"/>
          <p:cNvPicPr preferRelativeResize="0"/>
          <p:nvPr/>
        </p:nvPicPr>
        <p:blipFill rotWithShape="1">
          <a:blip r:embed="rId3">
            <a:alphaModFix/>
          </a:blip>
          <a:srcRect b="0" l="0" r="0" t="0"/>
          <a:stretch/>
        </p:blipFill>
        <p:spPr>
          <a:xfrm>
            <a:off x="844309" y="2587943"/>
            <a:ext cx="10503382" cy="3678714"/>
          </a:xfrm>
          <a:prstGeom prst="rect">
            <a:avLst/>
          </a:prstGeom>
          <a:noFill/>
          <a:ln>
            <a:noFill/>
          </a:ln>
        </p:spPr>
      </p:pic>
      <p:sp>
        <p:nvSpPr>
          <p:cNvPr id="375" name="Google Shape;375;p35"/>
          <p:cNvSpPr txBox="1"/>
          <p:nvPr/>
        </p:nvSpPr>
        <p:spPr>
          <a:xfrm>
            <a:off x="549883" y="649218"/>
            <a:ext cx="44156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Poppins SemiBold"/>
                <a:ea typeface="Poppins SemiBold"/>
                <a:cs typeface="Poppins SemiBold"/>
                <a:sym typeface="Poppins SemiBold"/>
              </a:rPr>
              <a:t>Market Analysis</a:t>
            </a:r>
            <a:endParaRPr/>
          </a:p>
          <a:p>
            <a:pPr indent="0" lvl="0" marL="0" marR="0" rtl="0" algn="l">
              <a:spcBef>
                <a:spcPts val="0"/>
              </a:spcBef>
              <a:spcAft>
                <a:spcPts val="0"/>
              </a:spcAft>
              <a:buNone/>
            </a:pPr>
            <a:r>
              <a:rPr lang="en-US" sz="3600">
                <a:solidFill>
                  <a:schemeClr val="dk1"/>
                </a:solidFill>
                <a:latin typeface="Poppins SemiBold"/>
                <a:ea typeface="Poppins SemiBold"/>
                <a:cs typeface="Poppins SemiBold"/>
                <a:sym typeface="Poppins SemiBold"/>
              </a:rPr>
              <a:t>Simple Charts</a:t>
            </a:r>
            <a:endParaRPr/>
          </a:p>
        </p:txBody>
      </p:sp>
      <p:sp>
        <p:nvSpPr>
          <p:cNvPr id="376" name="Google Shape;376;p35"/>
          <p:cNvSpPr txBox="1"/>
          <p:nvPr/>
        </p:nvSpPr>
        <p:spPr>
          <a:xfrm>
            <a:off x="6670988" y="807466"/>
            <a:ext cx="4921708" cy="88383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900">
                <a:solidFill>
                  <a:schemeClr val="dk1"/>
                </a:solidFill>
                <a:latin typeface="Open Sans"/>
                <a:ea typeface="Open Sans"/>
                <a:cs typeface="Open Sans"/>
                <a:sym typeface="Open Sans"/>
              </a:rPr>
              <a:t>Lorem ipsu conse lectus ornare, pellentesque. viverra ctetur adipiscing elitd Pellentesque sceler scelerisq dolor sit amet, conse malesuada lorem ipsum Dellentesque scelerisqsital malesuada apell entesque selerisqn lorem ipsu conse lectus ornare, pellentesque. vivera</a:t>
            </a:r>
            <a:endParaRPr sz="9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