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518aabf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518aabf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37350" y="1218300"/>
            <a:ext cx="7869300" cy="24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KC HOUSE PROJECT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The presentation describes the project </a:t>
            </a:r>
            <a:r>
              <a:rPr i="1" lang="en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goals, data, methods, and results</a:t>
            </a:r>
            <a:r>
              <a:rPr lang="en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. It must include at least </a:t>
            </a:r>
            <a:r>
              <a:rPr i="1" lang="en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three </a:t>
            </a:r>
            <a:r>
              <a:rPr i="1" lang="en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visualizations</a:t>
            </a:r>
            <a:r>
              <a:rPr lang="en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which correspond to </a:t>
            </a:r>
            <a:r>
              <a:rPr i="1" lang="en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three business recommendations</a:t>
            </a:r>
            <a:r>
              <a:rPr lang="en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goals, data, methods, and results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