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57" d="100"/>
          <a:sy n="157" d="100"/>
        </p:scale>
        <p:origin x="4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6179-EB51-F683-AAA2-AA46BAA68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B653C-F31E-B987-BA2A-44AD7A7C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F4D6-B7EE-6E79-BBCC-93DBBB53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9E495-4800-10D5-B698-647D7170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96559-2937-6493-4D1E-E37862EA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6285-5210-908F-9BB3-EC124EA0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9E23B-732B-8067-30B0-1BD30D10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4D71-7390-5A10-CC17-3E8AA2F2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B9C6-49D7-0CC1-BADD-2E5B76DD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3EBC2-EEC4-9D54-CC3B-89D9476A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7A20-5935-3B65-FE5B-DE6E3784D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075CE-3F93-B6CA-DF3F-0EB83AFF9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F88F-3D50-9D15-134D-58FAB34B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956B-06E2-D206-BED0-F4EFDDC2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9C4B-65E9-C86A-B076-7D624EFB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54E4-2394-7C12-CAEE-48FD7E24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E44C-E49B-24BD-B0A6-54039272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533FF-1B71-93E8-6F50-6200D9E9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4A38-83C8-4E83-4729-6F30EA08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C6B-A617-8C6C-ED66-B2518173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E541-0AB6-7D42-E8BE-941BA497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6959-673F-0AF4-20C3-B6B58CD9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1A39-E1FA-2407-5552-8EB8DC68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2578-7294-A655-6E87-936DF3B3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DAAC-EDBB-2FAB-C1BD-D5A13048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2850-B3D0-D63B-B1F5-3BDEC1EC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A459-1845-3D31-994B-E5EF03138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18BA2-5E74-6515-E856-8E183076C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670B-B8A7-B825-C79D-262D2886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E03A9-D055-FD7D-3F7B-ADA06E4E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FB5A0-197B-802A-BF22-F98D8D8A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3DB1-126D-D93F-E558-89195589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3F91D-80AF-0462-78E7-973600172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CED9-3FEE-E8B7-298C-8E97E1D6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461E3-2B34-7582-92AB-A2A0FF07A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AAB43-AEA9-9A91-C4A3-D149106AD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4C87E-162C-45CD-5CDD-BD014073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C64E8-B11F-A3DC-04DB-69AFBAC3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9EC80-8587-9403-2578-4A4E5E1F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224E-1C72-CA11-BEBB-04A20157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49239-F97E-A7D5-AD08-CAA62AAF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21409-065A-D349-0B43-CF8099F5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FF7F6-3BA1-D6EA-01E0-CFCC279B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93B69-8E70-96AB-911F-A7CE664B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6D13B-9AB5-0760-3BF5-2A70561C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B230C-7DC4-839A-DF78-B0F42348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6EF8-2456-5AB9-C1FE-B5CF90A5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56C2-2509-5699-A1A7-BA68D3F7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E805D-07AB-9809-0EE5-DD7795B09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DEDAE-B2CA-C6E0-B83F-7FD97B01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8E15A-B04D-E399-B4DC-7C9B80FA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96FC4-181F-06A0-0AB3-18CD395C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1FBE-E743-3BB5-0909-22C2FDA1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8F190-8BD2-0385-F65D-6054CE5E8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41184-DEF5-7A99-2474-1B375959F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972C6-C333-1C35-2D46-C64CDB19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20206-DEE9-7C82-E99A-B5FBB1DA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24A6F-B04E-F605-B1E6-90F714E2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CB723-110C-4CDF-58C3-637AB086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E7387-03E9-CA20-E5F9-47F073AC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9658A-0196-BF1B-8C64-4CD4971C4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4D0D3-6FD9-4CA9-A758-39209DC0D6AA}" type="datetimeFigureOut">
              <a:rPr lang="en-US" smtClean="0"/>
              <a:t>2023-01-03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5230-9ABB-822F-6608-4AB0FEA10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8EE2-7C6E-7C11-8309-A3F6169AB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CEF9-0B5E-4EB2-8ABF-A7741D6EB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6D7656-37DD-A55D-14E8-75B435069C8C}"/>
              </a:ext>
            </a:extLst>
          </p:cNvPr>
          <p:cNvSpPr/>
          <p:nvPr/>
        </p:nvSpPr>
        <p:spPr>
          <a:xfrm>
            <a:off x="7727828" y="790303"/>
            <a:ext cx="3994899" cy="17651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Stores + inventory (cost?) for xxx # of goods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14C736-0861-6FA5-CD03-100FFC00C0BE}"/>
              </a:ext>
            </a:extLst>
          </p:cNvPr>
          <p:cNvSpPr/>
          <p:nvPr/>
        </p:nvSpPr>
        <p:spPr>
          <a:xfrm>
            <a:off x="871888" y="790303"/>
            <a:ext cx="3592286" cy="17651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Activities + top 3 Items for activity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Activity has 3 items that are important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Each item has target price? (or other info)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30BBA8-A673-8E1F-F6A7-14B539990DBE}"/>
              </a:ext>
            </a:extLst>
          </p:cNvPr>
          <p:cNvSpPr/>
          <p:nvPr/>
        </p:nvSpPr>
        <p:spPr>
          <a:xfrm>
            <a:off x="4299857" y="3622728"/>
            <a:ext cx="3592286" cy="1182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could be the buying of the item at the store, your review, your cost,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99C1-89EE-5D7D-22D8-E95DCE74817F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2668031" y="2555475"/>
            <a:ext cx="1631826" cy="165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8281F7-072D-E399-A217-D4F91E4A6A81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H="1" flipV="1">
            <a:off x="4464174" y="1672889"/>
            <a:ext cx="1631826" cy="194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904EE6-2408-08E6-E5D9-DAF149D61C1D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flipV="1">
            <a:off x="6096000" y="1672889"/>
            <a:ext cx="1631828" cy="194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45217B-9315-A3C6-2242-3AD1B69DA6F0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7892143" y="2555475"/>
            <a:ext cx="1833135" cy="1658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034C99-DB7B-A32D-0196-BF9D18A7C5F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464174" y="1672889"/>
            <a:ext cx="32636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0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6D7656-37DD-A55D-14E8-75B435069C8C}"/>
              </a:ext>
            </a:extLst>
          </p:cNvPr>
          <p:cNvSpPr/>
          <p:nvPr/>
        </p:nvSpPr>
        <p:spPr>
          <a:xfrm>
            <a:off x="7727828" y="790303"/>
            <a:ext cx="3994899" cy="17651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Stores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t.string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t.string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item(1-10?)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t.float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item_cost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(1-10)?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// Could use API for polling prices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14C736-0861-6FA5-CD03-100FFC00C0BE}"/>
              </a:ext>
            </a:extLst>
          </p:cNvPr>
          <p:cNvSpPr/>
          <p:nvPr/>
        </p:nvSpPr>
        <p:spPr>
          <a:xfrm>
            <a:off x="266319" y="790303"/>
            <a:ext cx="3592286" cy="17651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Activities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t.string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name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t.string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item1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t.string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item2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t.string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item3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// (common locations?)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30BBA8-A673-8E1F-F6A7-14B539990DBE}"/>
              </a:ext>
            </a:extLst>
          </p:cNvPr>
          <p:cNvSpPr/>
          <p:nvPr/>
        </p:nvSpPr>
        <p:spPr>
          <a:xfrm>
            <a:off x="4299857" y="3622727"/>
            <a:ext cx="3592286" cy="2021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Purchases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t.belongs_to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activity_id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t.belongs_to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store_id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t.date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purchase_date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t.string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review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t.integer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star_rating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99C1-89EE-5D7D-22D8-E95DCE74817F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2062462" y="2555475"/>
            <a:ext cx="2237395" cy="207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8281F7-072D-E399-A217-D4F91E4A6A81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H="1" flipV="1">
            <a:off x="3858605" y="1672889"/>
            <a:ext cx="2237395" cy="194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904EE6-2408-08E6-E5D9-DAF149D61C1D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flipV="1">
            <a:off x="6096000" y="1672889"/>
            <a:ext cx="1631828" cy="194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45217B-9315-A3C6-2242-3AD1B69DA6F0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>
          <a:xfrm flipH="1">
            <a:off x="7892143" y="2555475"/>
            <a:ext cx="1833135" cy="207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034C99-DB7B-A32D-0196-BF9D18A7C5F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858605" y="1672889"/>
            <a:ext cx="38692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2EDF6D-F7D5-6920-3451-9BCBF95C72B8}"/>
              </a:ext>
            </a:extLst>
          </p:cNvPr>
          <p:cNvSpPr/>
          <p:nvPr/>
        </p:nvSpPr>
        <p:spPr>
          <a:xfrm>
            <a:off x="266319" y="5139916"/>
            <a:ext cx="3592286" cy="14658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Journal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t.belongs_to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activity_id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t.date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date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t.string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description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24BB1F-048B-15A8-E1A6-C222DA3CCFFD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062462" y="2555475"/>
            <a:ext cx="0" cy="258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B8E2FF-87DB-0692-6557-18E6ADBB5493}"/>
              </a:ext>
            </a:extLst>
          </p:cNvPr>
          <p:cNvSpPr txBox="1"/>
          <p:nvPr/>
        </p:nvSpPr>
        <p:spPr>
          <a:xfrm>
            <a:off x="4758442" y="1353187"/>
            <a:ext cx="283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to many via purchases</a:t>
            </a:r>
          </a:p>
        </p:txBody>
      </p:sp>
    </p:spTree>
    <p:extLst>
      <p:ext uri="{BB962C8B-B14F-4D97-AF65-F5344CB8AC3E}">
        <p14:creationId xmlns:p14="http://schemas.microsoft.com/office/powerpoint/2010/main" val="248818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Merryman</dc:creator>
  <cp:lastModifiedBy>Ben Merryman</cp:lastModifiedBy>
  <cp:revision>1</cp:revision>
  <dcterms:created xsi:type="dcterms:W3CDTF">2023-01-03T19:25:08Z</dcterms:created>
  <dcterms:modified xsi:type="dcterms:W3CDTF">2023-01-03T19:48:04Z</dcterms:modified>
</cp:coreProperties>
</file>