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Housing Prices in King County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Kelsey Siman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– find the right dataset</a:t>
            </a:r>
          </a:p>
          <a:p>
            <a:r>
              <a:rPr lang="en-US" dirty="0" smtClean="0"/>
              <a:t>Scrub – make data ready for analytics</a:t>
            </a:r>
          </a:p>
          <a:p>
            <a:r>
              <a:rPr lang="en-US" dirty="0" smtClean="0"/>
              <a:t>Explore – get to know what the data looks like</a:t>
            </a:r>
          </a:p>
          <a:p>
            <a:r>
              <a:rPr lang="en-US" dirty="0" smtClean="0"/>
              <a:t>Model – find out what elements of the dataset have greatest impact on price</a:t>
            </a:r>
          </a:p>
          <a:p>
            <a:r>
              <a:rPr lang="en-US" dirty="0" smtClean="0"/>
              <a:t>Interpret – what does this data show us?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128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72604"/>
            <a:ext cx="9603275" cy="3450613"/>
          </a:xfrm>
        </p:spPr>
        <p:txBody>
          <a:bodyPr/>
          <a:lstStyle/>
          <a:p>
            <a:r>
              <a:rPr lang="en-US" dirty="0" smtClean="0"/>
              <a:t>Includes homes sold between May 2014 and May 2015</a:t>
            </a:r>
          </a:p>
          <a:p>
            <a:r>
              <a:rPr lang="en-US" dirty="0" smtClean="0"/>
              <a:t>Comprehensive – includes sell date, price, number of bedrooms, number of bathrooms, square footage, year built, zip code…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data – King county dataset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94363" y="3688621"/>
            <a:ext cx="9603275" cy="517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 smtClean="0"/>
              <a:t>SAMPLE KING COUNTY DATA HISTOGRAMS</a:t>
            </a:r>
            <a:endParaRPr lang="en-US" sz="2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300905" y="4214491"/>
            <a:ext cx="7348042" cy="2160425"/>
            <a:chOff x="2300905" y="3929824"/>
            <a:chExt cx="7348042" cy="2160425"/>
          </a:xfrm>
        </p:grpSpPr>
        <p:grpSp>
          <p:nvGrpSpPr>
            <p:cNvPr id="14" name="Group 13"/>
            <p:cNvGrpSpPr/>
            <p:nvPr/>
          </p:nvGrpSpPr>
          <p:grpSpPr>
            <a:xfrm>
              <a:off x="2543053" y="3929824"/>
              <a:ext cx="7105894" cy="1956891"/>
              <a:chOff x="2322778" y="3929824"/>
              <a:chExt cx="7105894" cy="195689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3688" y="3929824"/>
                <a:ext cx="4694984" cy="19555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2778" y="3944111"/>
                <a:ext cx="2410910" cy="1942604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 rot="16200000">
              <a:off x="1450571" y="4788793"/>
              <a:ext cx="19468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 of homes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00905" y="5845100"/>
              <a:ext cx="7348042" cy="2451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	           price ($)			                   # of bathrooms		   	          # of bedrooms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2300905" y="4132047"/>
            <a:ext cx="7348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most important predictor for housing prices in King County?</a:t>
            </a:r>
          </a:p>
          <a:p>
            <a:r>
              <a:rPr lang="en-US" dirty="0" smtClean="0"/>
              <a:t>Which characteristics should you look for in a King County home?</a:t>
            </a:r>
          </a:p>
          <a:p>
            <a:r>
              <a:rPr lang="en-US" dirty="0" smtClean="0"/>
              <a:t>Which should you avoid?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4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Answers:</a:t>
            </a:r>
            <a:br>
              <a:rPr lang="en-US" dirty="0" smtClean="0"/>
            </a:br>
            <a:r>
              <a:rPr lang="en-US" dirty="0" smtClean="0"/>
              <a:t>Location, Location, Location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62113" y="2168132"/>
            <a:ext cx="594514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Location (particularly zip code) is the most relevant predictor of price</a:t>
            </a:r>
          </a:p>
          <a:p>
            <a:r>
              <a:rPr lang="en-US" dirty="0" smtClean="0"/>
              <a:t>Zip codes to look for:</a:t>
            </a:r>
          </a:p>
          <a:p>
            <a:pPr lvl="1"/>
            <a:r>
              <a:rPr lang="en-US" dirty="0" smtClean="0"/>
              <a:t>98039 (Medina)</a:t>
            </a:r>
          </a:p>
          <a:p>
            <a:pPr lvl="1"/>
            <a:r>
              <a:rPr lang="en-US" dirty="0"/>
              <a:t>98004 (Bellevue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Zip codes to avoid: </a:t>
            </a:r>
          </a:p>
          <a:p>
            <a:pPr lvl="1"/>
            <a:r>
              <a:rPr lang="en-US" dirty="0" smtClean="0"/>
              <a:t>98002, 98001 (Auburn)</a:t>
            </a:r>
          </a:p>
          <a:p>
            <a:pPr lvl="1"/>
            <a:r>
              <a:rPr lang="en-US" dirty="0" smtClean="0"/>
              <a:t>98168, 98148 (Seattle)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83" y="2237140"/>
            <a:ext cx="4448175" cy="29718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023874" y="3850305"/>
            <a:ext cx="681487" cy="787908"/>
          </a:xfrm>
          <a:prstGeom prst="rect">
            <a:avLst/>
          </a:prstGeom>
          <a:solidFill>
            <a:schemeClr val="bg1"/>
          </a:solidFill>
        </p:spPr>
        <p:txBody>
          <a:bodyPr wrap="square" tIns="9144" bIns="9144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price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$0.0m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$1.5m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$3.0m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$4.5m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23201" y="3416081"/>
            <a:ext cx="3936520" cy="880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98040 (Mercer Island)</a:t>
            </a:r>
          </a:p>
          <a:p>
            <a:pPr lvl="1"/>
            <a:r>
              <a:rPr lang="en-US" dirty="0" smtClean="0"/>
              <a:t>98112, 98109 (Seattle)</a:t>
            </a:r>
          </a:p>
          <a:p>
            <a:pPr marL="0" indent="0">
              <a:buNone/>
            </a:pPr>
            <a:endParaRPr lang="en-US" sz="100" dirty="0" smtClean="0"/>
          </a:p>
          <a:p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23201" y="4595083"/>
            <a:ext cx="3936520" cy="1275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" dirty="0" smtClean="0"/>
          </a:p>
          <a:p>
            <a:pPr lvl="1"/>
            <a:r>
              <a:rPr lang="en-US" dirty="0" smtClean="0"/>
              <a:t>98032 (Kent)</a:t>
            </a:r>
          </a:p>
          <a:p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78001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90</TotalTime>
  <Words>206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Housing Prices in King County</vt:lpstr>
      <vt:lpstr>The Methodology</vt:lpstr>
      <vt:lpstr>PowerPoint Presentation</vt:lpstr>
      <vt:lpstr>The Questions</vt:lpstr>
      <vt:lpstr>The Answers: Location, Location, 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in Kings County</dc:title>
  <dc:creator>Kelsey Siman</dc:creator>
  <cp:lastModifiedBy>Kelsey Siman</cp:lastModifiedBy>
  <cp:revision>9</cp:revision>
  <dcterms:created xsi:type="dcterms:W3CDTF">2019-03-18T15:17:54Z</dcterms:created>
  <dcterms:modified xsi:type="dcterms:W3CDTF">2019-03-18T16:48:04Z</dcterms:modified>
</cp:coreProperties>
</file>